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0" r:id="rId3"/>
    <p:sldId id="281" r:id="rId4"/>
    <p:sldId id="261" r:id="rId5"/>
    <p:sldId id="268" r:id="rId6"/>
    <p:sldId id="263" r:id="rId7"/>
    <p:sldId id="269" r:id="rId8"/>
    <p:sldId id="264" r:id="rId9"/>
    <p:sldId id="267" r:id="rId10"/>
    <p:sldId id="271" r:id="rId11"/>
    <p:sldId id="272" r:id="rId12"/>
    <p:sldId id="265" r:id="rId13"/>
    <p:sldId id="266" r:id="rId14"/>
    <p:sldId id="284" r:id="rId15"/>
    <p:sldId id="283" r:id="rId16"/>
    <p:sldId id="287" r:id="rId17"/>
    <p:sldId id="288" r:id="rId18"/>
    <p:sldId id="286" r:id="rId19"/>
    <p:sldId id="275" r:id="rId20"/>
    <p:sldId id="262" r:id="rId21"/>
    <p:sldId id="277"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0"/>
    <p:restoredTop sz="96327"/>
  </p:normalViewPr>
  <p:slideViewPr>
    <p:cSldViewPr snapToGrid="0" snapToObjects="1">
      <p:cViewPr varScale="1">
        <p:scale>
          <a:sx n="175" d="100"/>
          <a:sy n="175" d="100"/>
        </p:scale>
        <p:origin x="2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B3B81-DF2C-4F27-91F9-702F2FF1D4B2}"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ED7429AD-9280-4907-8FD3-AEEA59AE647A}">
      <dgm:prSet/>
      <dgm:spPr/>
      <dgm:t>
        <a:bodyPr/>
        <a:lstStyle/>
        <a:p>
          <a:r>
            <a:rPr lang="en-US"/>
            <a:t>Hoogleraar  Religie en Wetenschap aan de Universiteit van Oxford</a:t>
          </a:r>
        </a:p>
      </dgm:t>
    </dgm:pt>
    <dgm:pt modelId="{7322DA12-53D1-4BD1-B0F2-4D21AEA81B2A}" type="parTrans" cxnId="{0C9D6A1A-5FCB-4658-AF7F-A2421F80D9CC}">
      <dgm:prSet/>
      <dgm:spPr/>
      <dgm:t>
        <a:bodyPr/>
        <a:lstStyle/>
        <a:p>
          <a:endParaRPr lang="en-US"/>
        </a:p>
      </dgm:t>
    </dgm:pt>
    <dgm:pt modelId="{B3A75FF6-97D6-42E1-A4BE-0BE3F757C7DC}" type="sibTrans" cxnId="{0C9D6A1A-5FCB-4658-AF7F-A2421F80D9CC}">
      <dgm:prSet/>
      <dgm:spPr/>
      <dgm:t>
        <a:bodyPr/>
        <a:lstStyle/>
        <a:p>
          <a:endParaRPr lang="en-US"/>
        </a:p>
      </dgm:t>
    </dgm:pt>
    <dgm:pt modelId="{183065BC-E39C-4F3D-BC52-1F7A3229A024}">
      <dgm:prSet/>
      <dgm:spPr/>
      <dgm:t>
        <a:bodyPr/>
        <a:lstStyle/>
        <a:p>
          <a:r>
            <a:rPr lang="en-US"/>
            <a:t>Oorspronkelijke titel: </a:t>
          </a:r>
          <a:r>
            <a:rPr lang="en-US" i="1"/>
            <a:t>‘Through a Glass Darkly’</a:t>
          </a:r>
          <a:endParaRPr lang="en-US"/>
        </a:p>
      </dgm:t>
    </dgm:pt>
    <dgm:pt modelId="{687E9190-E68E-4010-8CF7-C6BC763D8D50}" type="parTrans" cxnId="{1248E364-FCD3-4F51-A4B4-3A3EA0470952}">
      <dgm:prSet/>
      <dgm:spPr/>
      <dgm:t>
        <a:bodyPr/>
        <a:lstStyle/>
        <a:p>
          <a:endParaRPr lang="en-US"/>
        </a:p>
      </dgm:t>
    </dgm:pt>
    <dgm:pt modelId="{C516FCEC-0AB4-4180-879F-D63742D99904}" type="sibTrans" cxnId="{1248E364-FCD3-4F51-A4B4-3A3EA0470952}">
      <dgm:prSet/>
      <dgm:spPr/>
      <dgm:t>
        <a:bodyPr/>
        <a:lstStyle/>
        <a:p>
          <a:endParaRPr lang="en-US"/>
        </a:p>
      </dgm:t>
    </dgm:pt>
    <dgm:pt modelId="{997F7ACF-6EF8-416E-9C34-912961E96F6C}">
      <dgm:prSet/>
      <dgm:spPr/>
      <dgm:t>
        <a:bodyPr/>
        <a:lstStyle/>
        <a:p>
          <a:r>
            <a:rPr lang="en-US"/>
            <a:t>‘Overtuigd en gelovig christen’</a:t>
          </a:r>
        </a:p>
      </dgm:t>
    </dgm:pt>
    <dgm:pt modelId="{1A64B101-168A-4699-AF6A-D8595F144B74}" type="parTrans" cxnId="{BDBE6E87-6467-40E0-8FB0-0E6BF9868B36}">
      <dgm:prSet/>
      <dgm:spPr/>
      <dgm:t>
        <a:bodyPr/>
        <a:lstStyle/>
        <a:p>
          <a:endParaRPr lang="en-US"/>
        </a:p>
      </dgm:t>
    </dgm:pt>
    <dgm:pt modelId="{560BF004-049A-4912-93B4-E818A351CFA5}" type="sibTrans" cxnId="{BDBE6E87-6467-40E0-8FB0-0E6BF9868B36}">
      <dgm:prSet/>
      <dgm:spPr/>
      <dgm:t>
        <a:bodyPr/>
        <a:lstStyle/>
        <a:p>
          <a:endParaRPr lang="en-US"/>
        </a:p>
      </dgm:t>
    </dgm:pt>
    <dgm:pt modelId="{DD77DFD7-5046-6545-8812-AB06E80D67D2}">
      <dgm:prSet/>
      <dgm:spPr/>
      <dgm:t>
        <a:bodyPr/>
        <a:lstStyle/>
        <a:p>
          <a:r>
            <a:rPr lang="en-US"/>
            <a:t>Alister McGrath</a:t>
          </a:r>
        </a:p>
      </dgm:t>
    </dgm:pt>
    <dgm:pt modelId="{BF5B4694-80D1-CA4F-BC07-268E488B8F71}" type="parTrans" cxnId="{7FB76957-DDB6-8148-B33C-B0721C9F86CE}">
      <dgm:prSet/>
      <dgm:spPr/>
    </dgm:pt>
    <dgm:pt modelId="{3EBC8660-A34D-4D4C-A60E-6FD97D41366B}" type="sibTrans" cxnId="{7FB76957-DDB6-8148-B33C-B0721C9F86CE}">
      <dgm:prSet/>
      <dgm:spPr/>
      <dgm:t>
        <a:bodyPr/>
        <a:lstStyle/>
        <a:p>
          <a:endParaRPr lang="en-US"/>
        </a:p>
      </dgm:t>
    </dgm:pt>
    <dgm:pt modelId="{0A7DE465-2EDD-0C4A-9D41-98D41E88958E}" type="pres">
      <dgm:prSet presAssocID="{299B3B81-DF2C-4F27-91F9-702F2FF1D4B2}" presName="vert0" presStyleCnt="0">
        <dgm:presLayoutVars>
          <dgm:dir/>
          <dgm:animOne val="branch"/>
          <dgm:animLvl val="lvl"/>
        </dgm:presLayoutVars>
      </dgm:prSet>
      <dgm:spPr/>
    </dgm:pt>
    <dgm:pt modelId="{0E304EB3-18FD-7D49-8345-97A4713F3254}" type="pres">
      <dgm:prSet presAssocID="{DD77DFD7-5046-6545-8812-AB06E80D67D2}" presName="thickLine" presStyleLbl="alignNode1" presStyleIdx="0" presStyleCnt="4"/>
      <dgm:spPr/>
    </dgm:pt>
    <dgm:pt modelId="{2257B268-725B-2643-8E82-9FDAEB8A327C}" type="pres">
      <dgm:prSet presAssocID="{DD77DFD7-5046-6545-8812-AB06E80D67D2}" presName="horz1" presStyleCnt="0"/>
      <dgm:spPr/>
    </dgm:pt>
    <dgm:pt modelId="{48C4849B-3A09-C546-8749-BD8C6151BB05}" type="pres">
      <dgm:prSet presAssocID="{DD77DFD7-5046-6545-8812-AB06E80D67D2}" presName="tx1" presStyleLbl="revTx" presStyleIdx="0" presStyleCnt="4"/>
      <dgm:spPr/>
    </dgm:pt>
    <dgm:pt modelId="{D55DC246-04B6-C44C-9AFF-8C1C98A37C6B}" type="pres">
      <dgm:prSet presAssocID="{DD77DFD7-5046-6545-8812-AB06E80D67D2}" presName="vert1" presStyleCnt="0"/>
      <dgm:spPr/>
    </dgm:pt>
    <dgm:pt modelId="{B90E0F1C-8AC1-5248-91B6-73F5996AC67D}" type="pres">
      <dgm:prSet presAssocID="{ED7429AD-9280-4907-8FD3-AEEA59AE647A}" presName="thickLine" presStyleLbl="alignNode1" presStyleIdx="1" presStyleCnt="4"/>
      <dgm:spPr/>
    </dgm:pt>
    <dgm:pt modelId="{F34B4317-E9A2-994A-8D3D-9B4EAFD87A78}" type="pres">
      <dgm:prSet presAssocID="{ED7429AD-9280-4907-8FD3-AEEA59AE647A}" presName="horz1" presStyleCnt="0"/>
      <dgm:spPr/>
    </dgm:pt>
    <dgm:pt modelId="{BE8E2D3B-655D-D842-91A3-F607BDCEA090}" type="pres">
      <dgm:prSet presAssocID="{ED7429AD-9280-4907-8FD3-AEEA59AE647A}" presName="tx1" presStyleLbl="revTx" presStyleIdx="1" presStyleCnt="4"/>
      <dgm:spPr/>
    </dgm:pt>
    <dgm:pt modelId="{B7B70544-7495-A04E-842D-875012A39781}" type="pres">
      <dgm:prSet presAssocID="{ED7429AD-9280-4907-8FD3-AEEA59AE647A}" presName="vert1" presStyleCnt="0"/>
      <dgm:spPr/>
    </dgm:pt>
    <dgm:pt modelId="{5558DC74-2521-C445-95A0-121344EB0F5B}" type="pres">
      <dgm:prSet presAssocID="{183065BC-E39C-4F3D-BC52-1F7A3229A024}" presName="thickLine" presStyleLbl="alignNode1" presStyleIdx="2" presStyleCnt="4"/>
      <dgm:spPr/>
    </dgm:pt>
    <dgm:pt modelId="{B8CB9199-D197-6B4E-99FE-47A47A71746C}" type="pres">
      <dgm:prSet presAssocID="{183065BC-E39C-4F3D-BC52-1F7A3229A024}" presName="horz1" presStyleCnt="0"/>
      <dgm:spPr/>
    </dgm:pt>
    <dgm:pt modelId="{77A12753-F413-9E47-8D5F-068D70672C23}" type="pres">
      <dgm:prSet presAssocID="{183065BC-E39C-4F3D-BC52-1F7A3229A024}" presName="tx1" presStyleLbl="revTx" presStyleIdx="2" presStyleCnt="4"/>
      <dgm:spPr/>
    </dgm:pt>
    <dgm:pt modelId="{9BB931FF-8F85-E241-8B64-F5C9612D50BA}" type="pres">
      <dgm:prSet presAssocID="{183065BC-E39C-4F3D-BC52-1F7A3229A024}" presName="vert1" presStyleCnt="0"/>
      <dgm:spPr/>
    </dgm:pt>
    <dgm:pt modelId="{31ABDD27-90C8-0645-9A8E-599CF8C048ED}" type="pres">
      <dgm:prSet presAssocID="{997F7ACF-6EF8-416E-9C34-912961E96F6C}" presName="thickLine" presStyleLbl="alignNode1" presStyleIdx="3" presStyleCnt="4"/>
      <dgm:spPr/>
    </dgm:pt>
    <dgm:pt modelId="{DEC7830C-AFE9-8042-AD3A-ADD9046F6BA5}" type="pres">
      <dgm:prSet presAssocID="{997F7ACF-6EF8-416E-9C34-912961E96F6C}" presName="horz1" presStyleCnt="0"/>
      <dgm:spPr/>
    </dgm:pt>
    <dgm:pt modelId="{1398E3F6-5462-6B4F-B469-9E5AAC42EB3A}" type="pres">
      <dgm:prSet presAssocID="{997F7ACF-6EF8-416E-9C34-912961E96F6C}" presName="tx1" presStyleLbl="revTx" presStyleIdx="3" presStyleCnt="4"/>
      <dgm:spPr/>
    </dgm:pt>
    <dgm:pt modelId="{93ACD383-6D2D-E94A-B0BD-916F476E251B}" type="pres">
      <dgm:prSet presAssocID="{997F7ACF-6EF8-416E-9C34-912961E96F6C}" presName="vert1" presStyleCnt="0"/>
      <dgm:spPr/>
    </dgm:pt>
  </dgm:ptLst>
  <dgm:cxnLst>
    <dgm:cxn modelId="{0C9D6A1A-5FCB-4658-AF7F-A2421F80D9CC}" srcId="{299B3B81-DF2C-4F27-91F9-702F2FF1D4B2}" destId="{ED7429AD-9280-4907-8FD3-AEEA59AE647A}" srcOrd="1" destOrd="0" parTransId="{7322DA12-53D1-4BD1-B0F2-4D21AEA81B2A}" sibTransId="{B3A75FF6-97D6-42E1-A4BE-0BE3F757C7DC}"/>
    <dgm:cxn modelId="{F2B00C23-AF55-6547-841F-B76DD5FDA1CB}" type="presOf" srcId="{299B3B81-DF2C-4F27-91F9-702F2FF1D4B2}" destId="{0A7DE465-2EDD-0C4A-9D41-98D41E88958E}" srcOrd="0" destOrd="0" presId="urn:microsoft.com/office/officeart/2008/layout/LinedList"/>
    <dgm:cxn modelId="{3FC4CA25-993C-1843-871B-9EF8F138D626}" type="presOf" srcId="{183065BC-E39C-4F3D-BC52-1F7A3229A024}" destId="{77A12753-F413-9E47-8D5F-068D70672C23}" srcOrd="0" destOrd="0" presId="urn:microsoft.com/office/officeart/2008/layout/LinedList"/>
    <dgm:cxn modelId="{BFCB3029-8ADB-2E4B-B22F-A6D3C5816A38}" type="presOf" srcId="{997F7ACF-6EF8-416E-9C34-912961E96F6C}" destId="{1398E3F6-5462-6B4F-B469-9E5AAC42EB3A}" srcOrd="0" destOrd="0" presId="urn:microsoft.com/office/officeart/2008/layout/LinedList"/>
    <dgm:cxn modelId="{7FB76957-DDB6-8148-B33C-B0721C9F86CE}" srcId="{299B3B81-DF2C-4F27-91F9-702F2FF1D4B2}" destId="{DD77DFD7-5046-6545-8812-AB06E80D67D2}" srcOrd="0" destOrd="0" parTransId="{BF5B4694-80D1-CA4F-BC07-268E488B8F71}" sibTransId="{3EBC8660-A34D-4D4C-A60E-6FD97D41366B}"/>
    <dgm:cxn modelId="{1248E364-FCD3-4F51-A4B4-3A3EA0470952}" srcId="{299B3B81-DF2C-4F27-91F9-702F2FF1D4B2}" destId="{183065BC-E39C-4F3D-BC52-1F7A3229A024}" srcOrd="2" destOrd="0" parTransId="{687E9190-E68E-4010-8CF7-C6BC763D8D50}" sibTransId="{C516FCEC-0AB4-4180-879F-D63742D99904}"/>
    <dgm:cxn modelId="{BDBE6E87-6467-40E0-8FB0-0E6BF9868B36}" srcId="{299B3B81-DF2C-4F27-91F9-702F2FF1D4B2}" destId="{997F7ACF-6EF8-416E-9C34-912961E96F6C}" srcOrd="3" destOrd="0" parTransId="{1A64B101-168A-4699-AF6A-D8595F144B74}" sibTransId="{560BF004-049A-4912-93B4-E818A351CFA5}"/>
    <dgm:cxn modelId="{28D7AF92-D85F-0D44-832F-24DCACC53839}" type="presOf" srcId="{DD77DFD7-5046-6545-8812-AB06E80D67D2}" destId="{48C4849B-3A09-C546-8749-BD8C6151BB05}" srcOrd="0" destOrd="0" presId="urn:microsoft.com/office/officeart/2008/layout/LinedList"/>
    <dgm:cxn modelId="{02085FB8-7B32-A143-A0C2-E1520A5687E1}" type="presOf" srcId="{ED7429AD-9280-4907-8FD3-AEEA59AE647A}" destId="{BE8E2D3B-655D-D842-91A3-F607BDCEA090}" srcOrd="0" destOrd="0" presId="urn:microsoft.com/office/officeart/2008/layout/LinedList"/>
    <dgm:cxn modelId="{48A7606B-E5A4-E94B-A3C4-01A64DAFB3B8}" type="presParOf" srcId="{0A7DE465-2EDD-0C4A-9D41-98D41E88958E}" destId="{0E304EB3-18FD-7D49-8345-97A4713F3254}" srcOrd="0" destOrd="0" presId="urn:microsoft.com/office/officeart/2008/layout/LinedList"/>
    <dgm:cxn modelId="{6F01FC86-C9FD-4741-8139-F7D6A1E3A5E2}" type="presParOf" srcId="{0A7DE465-2EDD-0C4A-9D41-98D41E88958E}" destId="{2257B268-725B-2643-8E82-9FDAEB8A327C}" srcOrd="1" destOrd="0" presId="urn:microsoft.com/office/officeart/2008/layout/LinedList"/>
    <dgm:cxn modelId="{80A9DE97-10E7-2F45-BA71-750B963208E7}" type="presParOf" srcId="{2257B268-725B-2643-8E82-9FDAEB8A327C}" destId="{48C4849B-3A09-C546-8749-BD8C6151BB05}" srcOrd="0" destOrd="0" presId="urn:microsoft.com/office/officeart/2008/layout/LinedList"/>
    <dgm:cxn modelId="{D4942894-0841-E446-9280-21B54E6664EB}" type="presParOf" srcId="{2257B268-725B-2643-8E82-9FDAEB8A327C}" destId="{D55DC246-04B6-C44C-9AFF-8C1C98A37C6B}" srcOrd="1" destOrd="0" presId="urn:microsoft.com/office/officeart/2008/layout/LinedList"/>
    <dgm:cxn modelId="{C87F5AF1-C447-C84E-BFD6-AD2B22C1C2E4}" type="presParOf" srcId="{0A7DE465-2EDD-0C4A-9D41-98D41E88958E}" destId="{B90E0F1C-8AC1-5248-91B6-73F5996AC67D}" srcOrd="2" destOrd="0" presId="urn:microsoft.com/office/officeart/2008/layout/LinedList"/>
    <dgm:cxn modelId="{A93703DC-8AC4-0B42-AC0C-FCDD95082918}" type="presParOf" srcId="{0A7DE465-2EDD-0C4A-9D41-98D41E88958E}" destId="{F34B4317-E9A2-994A-8D3D-9B4EAFD87A78}" srcOrd="3" destOrd="0" presId="urn:microsoft.com/office/officeart/2008/layout/LinedList"/>
    <dgm:cxn modelId="{AF7ED088-7552-1C43-803C-93DCE9CB6B8F}" type="presParOf" srcId="{F34B4317-E9A2-994A-8D3D-9B4EAFD87A78}" destId="{BE8E2D3B-655D-D842-91A3-F607BDCEA090}" srcOrd="0" destOrd="0" presId="urn:microsoft.com/office/officeart/2008/layout/LinedList"/>
    <dgm:cxn modelId="{6CBABC4C-ED26-9D49-8528-56D23B0F99F8}" type="presParOf" srcId="{F34B4317-E9A2-994A-8D3D-9B4EAFD87A78}" destId="{B7B70544-7495-A04E-842D-875012A39781}" srcOrd="1" destOrd="0" presId="urn:microsoft.com/office/officeart/2008/layout/LinedList"/>
    <dgm:cxn modelId="{77818FBA-2E92-DD42-9495-74EFF1C4E087}" type="presParOf" srcId="{0A7DE465-2EDD-0C4A-9D41-98D41E88958E}" destId="{5558DC74-2521-C445-95A0-121344EB0F5B}" srcOrd="4" destOrd="0" presId="urn:microsoft.com/office/officeart/2008/layout/LinedList"/>
    <dgm:cxn modelId="{B0F7BF90-965B-BB4B-ADB4-F344E7780BE1}" type="presParOf" srcId="{0A7DE465-2EDD-0C4A-9D41-98D41E88958E}" destId="{B8CB9199-D197-6B4E-99FE-47A47A71746C}" srcOrd="5" destOrd="0" presId="urn:microsoft.com/office/officeart/2008/layout/LinedList"/>
    <dgm:cxn modelId="{868D816C-B81D-F64B-8A90-D53255760531}" type="presParOf" srcId="{B8CB9199-D197-6B4E-99FE-47A47A71746C}" destId="{77A12753-F413-9E47-8D5F-068D70672C23}" srcOrd="0" destOrd="0" presId="urn:microsoft.com/office/officeart/2008/layout/LinedList"/>
    <dgm:cxn modelId="{893FD184-F447-CB46-9370-999C9C781C41}" type="presParOf" srcId="{B8CB9199-D197-6B4E-99FE-47A47A71746C}" destId="{9BB931FF-8F85-E241-8B64-F5C9612D50BA}" srcOrd="1" destOrd="0" presId="urn:microsoft.com/office/officeart/2008/layout/LinedList"/>
    <dgm:cxn modelId="{6E3373EF-49EE-EC41-B20B-8424C13888C6}" type="presParOf" srcId="{0A7DE465-2EDD-0C4A-9D41-98D41E88958E}" destId="{31ABDD27-90C8-0645-9A8E-599CF8C048ED}" srcOrd="6" destOrd="0" presId="urn:microsoft.com/office/officeart/2008/layout/LinedList"/>
    <dgm:cxn modelId="{31729272-D3B0-ED49-9C44-C576A1B2FAB3}" type="presParOf" srcId="{0A7DE465-2EDD-0C4A-9D41-98D41E88958E}" destId="{DEC7830C-AFE9-8042-AD3A-ADD9046F6BA5}" srcOrd="7" destOrd="0" presId="urn:microsoft.com/office/officeart/2008/layout/LinedList"/>
    <dgm:cxn modelId="{CA575D60-FF4A-244E-8333-D6172ACF6284}" type="presParOf" srcId="{DEC7830C-AFE9-8042-AD3A-ADD9046F6BA5}" destId="{1398E3F6-5462-6B4F-B469-9E5AAC42EB3A}" srcOrd="0" destOrd="0" presId="urn:microsoft.com/office/officeart/2008/layout/LinedList"/>
    <dgm:cxn modelId="{200E54C0-FC59-9745-B5C9-FE287062ADEA}" type="presParOf" srcId="{DEC7830C-AFE9-8042-AD3A-ADD9046F6BA5}" destId="{93ACD383-6D2D-E94A-B0BD-916F476E251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04EB3-18FD-7D49-8345-97A4713F3254}">
      <dsp:nvSpPr>
        <dsp:cNvPr id="0" name=""/>
        <dsp:cNvSpPr/>
      </dsp:nvSpPr>
      <dsp:spPr>
        <a:xfrm>
          <a:off x="0" y="0"/>
          <a:ext cx="646786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4849B-3A09-C546-8749-BD8C6151BB05}">
      <dsp:nvSpPr>
        <dsp:cNvPr id="0" name=""/>
        <dsp:cNvSpPr/>
      </dsp:nvSpPr>
      <dsp:spPr>
        <a:xfrm>
          <a:off x="0" y="0"/>
          <a:ext cx="6467866" cy="862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Alister McGrath</a:t>
          </a:r>
        </a:p>
      </dsp:txBody>
      <dsp:txXfrm>
        <a:off x="0" y="0"/>
        <a:ext cx="6467866" cy="862653"/>
      </dsp:txXfrm>
    </dsp:sp>
    <dsp:sp modelId="{B90E0F1C-8AC1-5248-91B6-73F5996AC67D}">
      <dsp:nvSpPr>
        <dsp:cNvPr id="0" name=""/>
        <dsp:cNvSpPr/>
      </dsp:nvSpPr>
      <dsp:spPr>
        <a:xfrm>
          <a:off x="0" y="862653"/>
          <a:ext cx="646786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E2D3B-655D-D842-91A3-F607BDCEA090}">
      <dsp:nvSpPr>
        <dsp:cNvPr id="0" name=""/>
        <dsp:cNvSpPr/>
      </dsp:nvSpPr>
      <dsp:spPr>
        <a:xfrm>
          <a:off x="0" y="862653"/>
          <a:ext cx="6467866" cy="862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Hoogleraar  Religie en Wetenschap aan de Universiteit van Oxford</a:t>
          </a:r>
        </a:p>
      </dsp:txBody>
      <dsp:txXfrm>
        <a:off x="0" y="862653"/>
        <a:ext cx="6467866" cy="862653"/>
      </dsp:txXfrm>
    </dsp:sp>
    <dsp:sp modelId="{5558DC74-2521-C445-95A0-121344EB0F5B}">
      <dsp:nvSpPr>
        <dsp:cNvPr id="0" name=""/>
        <dsp:cNvSpPr/>
      </dsp:nvSpPr>
      <dsp:spPr>
        <a:xfrm>
          <a:off x="0" y="1725306"/>
          <a:ext cx="646786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12753-F413-9E47-8D5F-068D70672C23}">
      <dsp:nvSpPr>
        <dsp:cNvPr id="0" name=""/>
        <dsp:cNvSpPr/>
      </dsp:nvSpPr>
      <dsp:spPr>
        <a:xfrm>
          <a:off x="0" y="1725306"/>
          <a:ext cx="6467866" cy="862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Oorspronkelijke titel: </a:t>
          </a:r>
          <a:r>
            <a:rPr lang="en-US" sz="2400" i="1" kern="1200"/>
            <a:t>‘Through a Glass Darkly’</a:t>
          </a:r>
          <a:endParaRPr lang="en-US" sz="2400" kern="1200"/>
        </a:p>
      </dsp:txBody>
      <dsp:txXfrm>
        <a:off x="0" y="1725306"/>
        <a:ext cx="6467866" cy="862653"/>
      </dsp:txXfrm>
    </dsp:sp>
    <dsp:sp modelId="{31ABDD27-90C8-0645-9A8E-599CF8C048ED}">
      <dsp:nvSpPr>
        <dsp:cNvPr id="0" name=""/>
        <dsp:cNvSpPr/>
      </dsp:nvSpPr>
      <dsp:spPr>
        <a:xfrm>
          <a:off x="0" y="2587959"/>
          <a:ext cx="646786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98E3F6-5462-6B4F-B469-9E5AAC42EB3A}">
      <dsp:nvSpPr>
        <dsp:cNvPr id="0" name=""/>
        <dsp:cNvSpPr/>
      </dsp:nvSpPr>
      <dsp:spPr>
        <a:xfrm>
          <a:off x="0" y="2587959"/>
          <a:ext cx="6467866" cy="862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‘Overtuigd en gelovig christen’</a:t>
          </a:r>
        </a:p>
      </dsp:txBody>
      <dsp:txXfrm>
        <a:off x="0" y="2587959"/>
        <a:ext cx="6467866" cy="86265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02D0A-6E56-8D4C-8CDF-378D0B490CE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B7EA24D-4147-6D45-A6AE-72E9774554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BE3410C-121E-C649-B7EA-1D1A448BDDAB}"/>
              </a:ext>
            </a:extLst>
          </p:cNvPr>
          <p:cNvSpPr>
            <a:spLocks noGrp="1"/>
          </p:cNvSpPr>
          <p:nvPr>
            <p:ph type="dt" sz="half" idx="10"/>
          </p:nvPr>
        </p:nvSpPr>
        <p:spPr/>
        <p:txBody>
          <a:bodyPr/>
          <a:lstStyle/>
          <a:p>
            <a:fld id="{129256F8-F740-934A-B907-B4770DC6AA14}" type="datetimeFigureOut">
              <a:rPr lang="nl-NL" smtClean="0"/>
              <a:t>17-03-2022</a:t>
            </a:fld>
            <a:endParaRPr lang="nl-NL"/>
          </a:p>
        </p:txBody>
      </p:sp>
      <p:sp>
        <p:nvSpPr>
          <p:cNvPr id="5" name="Tijdelijke aanduiding voor voettekst 4">
            <a:extLst>
              <a:ext uri="{FF2B5EF4-FFF2-40B4-BE49-F238E27FC236}">
                <a16:creationId xmlns:a16="http://schemas.microsoft.com/office/drawing/2014/main" id="{E5653503-0594-7B4D-B2E9-B301BF17FDE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4FE23A-9275-284F-8148-1F85F8A21BB6}"/>
              </a:ext>
            </a:extLst>
          </p:cNvPr>
          <p:cNvSpPr>
            <a:spLocks noGrp="1"/>
          </p:cNvSpPr>
          <p:nvPr>
            <p:ph type="sldNum" sz="quarter" idx="12"/>
          </p:nvPr>
        </p:nvSpPr>
        <p:spPr/>
        <p:txBody>
          <a:bodyPr/>
          <a:lstStyle/>
          <a:p>
            <a:fld id="{BC1F70AB-830A-2C48-A2AA-068345B38059}" type="slidenum">
              <a:rPr lang="nl-NL" smtClean="0"/>
              <a:t>‹nr.›</a:t>
            </a:fld>
            <a:endParaRPr lang="nl-NL"/>
          </a:p>
        </p:txBody>
      </p:sp>
    </p:spTree>
    <p:extLst>
      <p:ext uri="{BB962C8B-B14F-4D97-AF65-F5344CB8AC3E}">
        <p14:creationId xmlns:p14="http://schemas.microsoft.com/office/powerpoint/2010/main" val="233700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60116-09B8-5645-B204-5A23E0CF33E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E7576FB-294B-7D4A-B574-71CD2A6BC6C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D58CDD-CA7B-B849-A6A6-E4ADC44BECC7}"/>
              </a:ext>
            </a:extLst>
          </p:cNvPr>
          <p:cNvSpPr>
            <a:spLocks noGrp="1"/>
          </p:cNvSpPr>
          <p:nvPr>
            <p:ph type="dt" sz="half" idx="10"/>
          </p:nvPr>
        </p:nvSpPr>
        <p:spPr/>
        <p:txBody>
          <a:bodyPr/>
          <a:lstStyle/>
          <a:p>
            <a:fld id="{129256F8-F740-934A-B907-B4770DC6AA14}" type="datetimeFigureOut">
              <a:rPr lang="nl-NL" smtClean="0"/>
              <a:t>17-03-2022</a:t>
            </a:fld>
            <a:endParaRPr lang="nl-NL"/>
          </a:p>
        </p:txBody>
      </p:sp>
      <p:sp>
        <p:nvSpPr>
          <p:cNvPr id="5" name="Tijdelijke aanduiding voor voettekst 4">
            <a:extLst>
              <a:ext uri="{FF2B5EF4-FFF2-40B4-BE49-F238E27FC236}">
                <a16:creationId xmlns:a16="http://schemas.microsoft.com/office/drawing/2014/main" id="{22F6FD2E-B339-BD42-8DC8-7AA715E970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D8E50A-B67E-4342-BE0C-DB0061364F07}"/>
              </a:ext>
            </a:extLst>
          </p:cNvPr>
          <p:cNvSpPr>
            <a:spLocks noGrp="1"/>
          </p:cNvSpPr>
          <p:nvPr>
            <p:ph type="sldNum" sz="quarter" idx="12"/>
          </p:nvPr>
        </p:nvSpPr>
        <p:spPr/>
        <p:txBody>
          <a:bodyPr/>
          <a:lstStyle/>
          <a:p>
            <a:fld id="{BC1F70AB-830A-2C48-A2AA-068345B38059}" type="slidenum">
              <a:rPr lang="nl-NL" smtClean="0"/>
              <a:t>‹nr.›</a:t>
            </a:fld>
            <a:endParaRPr lang="nl-NL"/>
          </a:p>
        </p:txBody>
      </p:sp>
    </p:spTree>
    <p:extLst>
      <p:ext uri="{BB962C8B-B14F-4D97-AF65-F5344CB8AC3E}">
        <p14:creationId xmlns:p14="http://schemas.microsoft.com/office/powerpoint/2010/main" val="225976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C8BDCA5-6E23-6048-ADE8-F3EBBD6D55A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509D2C5-9C52-4E44-8505-C3E7B132EBF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5E338F-9B66-914F-988A-0AA72E794775}"/>
              </a:ext>
            </a:extLst>
          </p:cNvPr>
          <p:cNvSpPr>
            <a:spLocks noGrp="1"/>
          </p:cNvSpPr>
          <p:nvPr>
            <p:ph type="dt" sz="half" idx="10"/>
          </p:nvPr>
        </p:nvSpPr>
        <p:spPr/>
        <p:txBody>
          <a:bodyPr/>
          <a:lstStyle/>
          <a:p>
            <a:fld id="{129256F8-F740-934A-B907-B4770DC6AA14}" type="datetimeFigureOut">
              <a:rPr lang="nl-NL" smtClean="0"/>
              <a:t>17-03-2022</a:t>
            </a:fld>
            <a:endParaRPr lang="nl-NL"/>
          </a:p>
        </p:txBody>
      </p:sp>
      <p:sp>
        <p:nvSpPr>
          <p:cNvPr id="5" name="Tijdelijke aanduiding voor voettekst 4">
            <a:extLst>
              <a:ext uri="{FF2B5EF4-FFF2-40B4-BE49-F238E27FC236}">
                <a16:creationId xmlns:a16="http://schemas.microsoft.com/office/drawing/2014/main" id="{F4B854F2-9C2D-C548-A196-FAEF14961F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6F6FD3-037E-194E-ACD8-1C3755E74889}"/>
              </a:ext>
            </a:extLst>
          </p:cNvPr>
          <p:cNvSpPr>
            <a:spLocks noGrp="1"/>
          </p:cNvSpPr>
          <p:nvPr>
            <p:ph type="sldNum" sz="quarter" idx="12"/>
          </p:nvPr>
        </p:nvSpPr>
        <p:spPr/>
        <p:txBody>
          <a:bodyPr/>
          <a:lstStyle/>
          <a:p>
            <a:fld id="{BC1F70AB-830A-2C48-A2AA-068345B38059}" type="slidenum">
              <a:rPr lang="nl-NL" smtClean="0"/>
              <a:t>‹nr.›</a:t>
            </a:fld>
            <a:endParaRPr lang="nl-NL"/>
          </a:p>
        </p:txBody>
      </p:sp>
    </p:spTree>
    <p:extLst>
      <p:ext uri="{BB962C8B-B14F-4D97-AF65-F5344CB8AC3E}">
        <p14:creationId xmlns:p14="http://schemas.microsoft.com/office/powerpoint/2010/main" val="359120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D8F74-0FC3-BC46-BC13-062B5F47F2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A71DEB9-B605-5148-80C6-0F608B44F12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A9CED6-73B2-1C46-9B17-ED79D04304CD}"/>
              </a:ext>
            </a:extLst>
          </p:cNvPr>
          <p:cNvSpPr>
            <a:spLocks noGrp="1"/>
          </p:cNvSpPr>
          <p:nvPr>
            <p:ph type="dt" sz="half" idx="10"/>
          </p:nvPr>
        </p:nvSpPr>
        <p:spPr/>
        <p:txBody>
          <a:bodyPr/>
          <a:lstStyle/>
          <a:p>
            <a:fld id="{129256F8-F740-934A-B907-B4770DC6AA14}" type="datetimeFigureOut">
              <a:rPr lang="nl-NL" smtClean="0"/>
              <a:t>17-03-2022</a:t>
            </a:fld>
            <a:endParaRPr lang="nl-NL"/>
          </a:p>
        </p:txBody>
      </p:sp>
      <p:sp>
        <p:nvSpPr>
          <p:cNvPr id="5" name="Tijdelijke aanduiding voor voettekst 4">
            <a:extLst>
              <a:ext uri="{FF2B5EF4-FFF2-40B4-BE49-F238E27FC236}">
                <a16:creationId xmlns:a16="http://schemas.microsoft.com/office/drawing/2014/main" id="{CD2D9F00-2730-B14F-95E3-EED2F2B1F7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D053CA-4571-4A47-920F-5ACF24DD261E}"/>
              </a:ext>
            </a:extLst>
          </p:cNvPr>
          <p:cNvSpPr>
            <a:spLocks noGrp="1"/>
          </p:cNvSpPr>
          <p:nvPr>
            <p:ph type="sldNum" sz="quarter" idx="12"/>
          </p:nvPr>
        </p:nvSpPr>
        <p:spPr/>
        <p:txBody>
          <a:bodyPr/>
          <a:lstStyle/>
          <a:p>
            <a:fld id="{BC1F70AB-830A-2C48-A2AA-068345B38059}" type="slidenum">
              <a:rPr lang="nl-NL" smtClean="0"/>
              <a:t>‹nr.›</a:t>
            </a:fld>
            <a:endParaRPr lang="nl-NL"/>
          </a:p>
        </p:txBody>
      </p:sp>
    </p:spTree>
    <p:extLst>
      <p:ext uri="{BB962C8B-B14F-4D97-AF65-F5344CB8AC3E}">
        <p14:creationId xmlns:p14="http://schemas.microsoft.com/office/powerpoint/2010/main" val="276302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6519A-4443-8F49-816B-08D41160B78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EFFFA99-A137-8749-8EC3-8EFA806082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706F2E6-B642-F040-A816-D6535F706D31}"/>
              </a:ext>
            </a:extLst>
          </p:cNvPr>
          <p:cNvSpPr>
            <a:spLocks noGrp="1"/>
          </p:cNvSpPr>
          <p:nvPr>
            <p:ph type="dt" sz="half" idx="10"/>
          </p:nvPr>
        </p:nvSpPr>
        <p:spPr/>
        <p:txBody>
          <a:bodyPr/>
          <a:lstStyle/>
          <a:p>
            <a:fld id="{129256F8-F740-934A-B907-B4770DC6AA14}" type="datetimeFigureOut">
              <a:rPr lang="nl-NL" smtClean="0"/>
              <a:t>17-03-2022</a:t>
            </a:fld>
            <a:endParaRPr lang="nl-NL"/>
          </a:p>
        </p:txBody>
      </p:sp>
      <p:sp>
        <p:nvSpPr>
          <p:cNvPr id="5" name="Tijdelijke aanduiding voor voettekst 4">
            <a:extLst>
              <a:ext uri="{FF2B5EF4-FFF2-40B4-BE49-F238E27FC236}">
                <a16:creationId xmlns:a16="http://schemas.microsoft.com/office/drawing/2014/main" id="{9723106C-4205-5C40-B67F-E1ACD3E2143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25127C-3748-8446-B7E7-E2BE1BCD2059}"/>
              </a:ext>
            </a:extLst>
          </p:cNvPr>
          <p:cNvSpPr>
            <a:spLocks noGrp="1"/>
          </p:cNvSpPr>
          <p:nvPr>
            <p:ph type="sldNum" sz="quarter" idx="12"/>
          </p:nvPr>
        </p:nvSpPr>
        <p:spPr/>
        <p:txBody>
          <a:bodyPr/>
          <a:lstStyle/>
          <a:p>
            <a:fld id="{BC1F70AB-830A-2C48-A2AA-068345B38059}" type="slidenum">
              <a:rPr lang="nl-NL" smtClean="0"/>
              <a:t>‹nr.›</a:t>
            </a:fld>
            <a:endParaRPr lang="nl-NL"/>
          </a:p>
        </p:txBody>
      </p:sp>
    </p:spTree>
    <p:extLst>
      <p:ext uri="{BB962C8B-B14F-4D97-AF65-F5344CB8AC3E}">
        <p14:creationId xmlns:p14="http://schemas.microsoft.com/office/powerpoint/2010/main" val="410348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476F2-B119-FD41-8106-61636B1CF9A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39018E7-7362-FD49-8F9B-3F8E397B3D6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4AA23A3-8400-6546-853D-1203EFF4FC3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437233E-7FF1-8146-B5C4-84CBC048A27C}"/>
              </a:ext>
            </a:extLst>
          </p:cNvPr>
          <p:cNvSpPr>
            <a:spLocks noGrp="1"/>
          </p:cNvSpPr>
          <p:nvPr>
            <p:ph type="dt" sz="half" idx="10"/>
          </p:nvPr>
        </p:nvSpPr>
        <p:spPr/>
        <p:txBody>
          <a:bodyPr/>
          <a:lstStyle/>
          <a:p>
            <a:fld id="{129256F8-F740-934A-B907-B4770DC6AA14}" type="datetimeFigureOut">
              <a:rPr lang="nl-NL" smtClean="0"/>
              <a:t>17-03-2022</a:t>
            </a:fld>
            <a:endParaRPr lang="nl-NL"/>
          </a:p>
        </p:txBody>
      </p:sp>
      <p:sp>
        <p:nvSpPr>
          <p:cNvPr id="6" name="Tijdelijke aanduiding voor voettekst 5">
            <a:extLst>
              <a:ext uri="{FF2B5EF4-FFF2-40B4-BE49-F238E27FC236}">
                <a16:creationId xmlns:a16="http://schemas.microsoft.com/office/drawing/2014/main" id="{8D2E0C8D-2301-E149-B2A3-13BDA7D329C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21B8A03-723E-0D42-9D13-E9EB86537BB0}"/>
              </a:ext>
            </a:extLst>
          </p:cNvPr>
          <p:cNvSpPr>
            <a:spLocks noGrp="1"/>
          </p:cNvSpPr>
          <p:nvPr>
            <p:ph type="sldNum" sz="quarter" idx="12"/>
          </p:nvPr>
        </p:nvSpPr>
        <p:spPr/>
        <p:txBody>
          <a:bodyPr/>
          <a:lstStyle/>
          <a:p>
            <a:fld id="{BC1F70AB-830A-2C48-A2AA-068345B38059}" type="slidenum">
              <a:rPr lang="nl-NL" smtClean="0"/>
              <a:t>‹nr.›</a:t>
            </a:fld>
            <a:endParaRPr lang="nl-NL"/>
          </a:p>
        </p:txBody>
      </p:sp>
    </p:spTree>
    <p:extLst>
      <p:ext uri="{BB962C8B-B14F-4D97-AF65-F5344CB8AC3E}">
        <p14:creationId xmlns:p14="http://schemas.microsoft.com/office/powerpoint/2010/main" val="127599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70FC9-3DEF-D241-81A0-C853F598904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922DEEB-6245-AC41-80A4-EEC33DD5FD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57004C8-49CB-CE44-BD31-ED90EE5F664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B135E5C-95A6-2245-88C4-D0F1B2DE9F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3738D93-0990-4E4B-9A4B-398503FEE4A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D8D04C4-DA79-FE42-A6F8-E24934682758}"/>
              </a:ext>
            </a:extLst>
          </p:cNvPr>
          <p:cNvSpPr>
            <a:spLocks noGrp="1"/>
          </p:cNvSpPr>
          <p:nvPr>
            <p:ph type="dt" sz="half" idx="10"/>
          </p:nvPr>
        </p:nvSpPr>
        <p:spPr/>
        <p:txBody>
          <a:bodyPr/>
          <a:lstStyle/>
          <a:p>
            <a:fld id="{129256F8-F740-934A-B907-B4770DC6AA14}" type="datetimeFigureOut">
              <a:rPr lang="nl-NL" smtClean="0"/>
              <a:t>17-03-2022</a:t>
            </a:fld>
            <a:endParaRPr lang="nl-NL"/>
          </a:p>
        </p:txBody>
      </p:sp>
      <p:sp>
        <p:nvSpPr>
          <p:cNvPr id="8" name="Tijdelijke aanduiding voor voettekst 7">
            <a:extLst>
              <a:ext uri="{FF2B5EF4-FFF2-40B4-BE49-F238E27FC236}">
                <a16:creationId xmlns:a16="http://schemas.microsoft.com/office/drawing/2014/main" id="{DC0BE2FF-D147-754D-8637-169C1FDC0F0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A8EDFF5-F55E-B04F-B05A-BC20E9BBF1AE}"/>
              </a:ext>
            </a:extLst>
          </p:cNvPr>
          <p:cNvSpPr>
            <a:spLocks noGrp="1"/>
          </p:cNvSpPr>
          <p:nvPr>
            <p:ph type="sldNum" sz="quarter" idx="12"/>
          </p:nvPr>
        </p:nvSpPr>
        <p:spPr/>
        <p:txBody>
          <a:bodyPr/>
          <a:lstStyle/>
          <a:p>
            <a:fld id="{BC1F70AB-830A-2C48-A2AA-068345B38059}" type="slidenum">
              <a:rPr lang="nl-NL" smtClean="0"/>
              <a:t>‹nr.›</a:t>
            </a:fld>
            <a:endParaRPr lang="nl-NL"/>
          </a:p>
        </p:txBody>
      </p:sp>
    </p:spTree>
    <p:extLst>
      <p:ext uri="{BB962C8B-B14F-4D97-AF65-F5344CB8AC3E}">
        <p14:creationId xmlns:p14="http://schemas.microsoft.com/office/powerpoint/2010/main" val="131773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138E6-5971-5246-BC9D-2D870AA5D8D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9FC91A2-146F-8C41-999D-51632CDB4E0D}"/>
              </a:ext>
            </a:extLst>
          </p:cNvPr>
          <p:cNvSpPr>
            <a:spLocks noGrp="1"/>
          </p:cNvSpPr>
          <p:nvPr>
            <p:ph type="dt" sz="half" idx="10"/>
          </p:nvPr>
        </p:nvSpPr>
        <p:spPr/>
        <p:txBody>
          <a:bodyPr/>
          <a:lstStyle/>
          <a:p>
            <a:fld id="{129256F8-F740-934A-B907-B4770DC6AA14}" type="datetimeFigureOut">
              <a:rPr lang="nl-NL" smtClean="0"/>
              <a:t>17-03-2022</a:t>
            </a:fld>
            <a:endParaRPr lang="nl-NL"/>
          </a:p>
        </p:txBody>
      </p:sp>
      <p:sp>
        <p:nvSpPr>
          <p:cNvPr id="4" name="Tijdelijke aanduiding voor voettekst 3">
            <a:extLst>
              <a:ext uri="{FF2B5EF4-FFF2-40B4-BE49-F238E27FC236}">
                <a16:creationId xmlns:a16="http://schemas.microsoft.com/office/drawing/2014/main" id="{2609DE97-E8A2-6B4F-9014-47FFCC21F9B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C349AC1-6D6B-CE49-A207-0DB5631516F0}"/>
              </a:ext>
            </a:extLst>
          </p:cNvPr>
          <p:cNvSpPr>
            <a:spLocks noGrp="1"/>
          </p:cNvSpPr>
          <p:nvPr>
            <p:ph type="sldNum" sz="quarter" idx="12"/>
          </p:nvPr>
        </p:nvSpPr>
        <p:spPr/>
        <p:txBody>
          <a:bodyPr/>
          <a:lstStyle/>
          <a:p>
            <a:fld id="{BC1F70AB-830A-2C48-A2AA-068345B38059}" type="slidenum">
              <a:rPr lang="nl-NL" smtClean="0"/>
              <a:t>‹nr.›</a:t>
            </a:fld>
            <a:endParaRPr lang="nl-NL"/>
          </a:p>
        </p:txBody>
      </p:sp>
    </p:spTree>
    <p:extLst>
      <p:ext uri="{BB962C8B-B14F-4D97-AF65-F5344CB8AC3E}">
        <p14:creationId xmlns:p14="http://schemas.microsoft.com/office/powerpoint/2010/main" val="1488474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3F91456-0B1A-2645-A4A8-F37A2A52E04E}"/>
              </a:ext>
            </a:extLst>
          </p:cNvPr>
          <p:cNvSpPr>
            <a:spLocks noGrp="1"/>
          </p:cNvSpPr>
          <p:nvPr>
            <p:ph type="dt" sz="half" idx="10"/>
          </p:nvPr>
        </p:nvSpPr>
        <p:spPr/>
        <p:txBody>
          <a:bodyPr/>
          <a:lstStyle/>
          <a:p>
            <a:fld id="{129256F8-F740-934A-B907-B4770DC6AA14}" type="datetimeFigureOut">
              <a:rPr lang="nl-NL" smtClean="0"/>
              <a:t>17-03-2022</a:t>
            </a:fld>
            <a:endParaRPr lang="nl-NL"/>
          </a:p>
        </p:txBody>
      </p:sp>
      <p:sp>
        <p:nvSpPr>
          <p:cNvPr id="3" name="Tijdelijke aanduiding voor voettekst 2">
            <a:extLst>
              <a:ext uri="{FF2B5EF4-FFF2-40B4-BE49-F238E27FC236}">
                <a16:creationId xmlns:a16="http://schemas.microsoft.com/office/drawing/2014/main" id="{D0FD9E57-6380-DB4F-8462-ACFA56186B7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9613A35-D713-8243-AA7D-F81546E23133}"/>
              </a:ext>
            </a:extLst>
          </p:cNvPr>
          <p:cNvSpPr>
            <a:spLocks noGrp="1"/>
          </p:cNvSpPr>
          <p:nvPr>
            <p:ph type="sldNum" sz="quarter" idx="12"/>
          </p:nvPr>
        </p:nvSpPr>
        <p:spPr/>
        <p:txBody>
          <a:bodyPr/>
          <a:lstStyle/>
          <a:p>
            <a:fld id="{BC1F70AB-830A-2C48-A2AA-068345B38059}" type="slidenum">
              <a:rPr lang="nl-NL" smtClean="0"/>
              <a:t>‹nr.›</a:t>
            </a:fld>
            <a:endParaRPr lang="nl-NL"/>
          </a:p>
        </p:txBody>
      </p:sp>
    </p:spTree>
    <p:extLst>
      <p:ext uri="{BB962C8B-B14F-4D97-AF65-F5344CB8AC3E}">
        <p14:creationId xmlns:p14="http://schemas.microsoft.com/office/powerpoint/2010/main" val="254867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7277D-07B8-0C4E-BFB3-B86B80E74BA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7C9565A-ECBF-A242-B08F-9B66E6569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8837CDF-FAAC-9A45-8AFA-2975A617E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A2A841-AD20-6F43-B42E-7240C3A30750}"/>
              </a:ext>
            </a:extLst>
          </p:cNvPr>
          <p:cNvSpPr>
            <a:spLocks noGrp="1"/>
          </p:cNvSpPr>
          <p:nvPr>
            <p:ph type="dt" sz="half" idx="10"/>
          </p:nvPr>
        </p:nvSpPr>
        <p:spPr/>
        <p:txBody>
          <a:bodyPr/>
          <a:lstStyle/>
          <a:p>
            <a:fld id="{129256F8-F740-934A-B907-B4770DC6AA14}" type="datetimeFigureOut">
              <a:rPr lang="nl-NL" smtClean="0"/>
              <a:t>17-03-2022</a:t>
            </a:fld>
            <a:endParaRPr lang="nl-NL"/>
          </a:p>
        </p:txBody>
      </p:sp>
      <p:sp>
        <p:nvSpPr>
          <p:cNvPr id="6" name="Tijdelijke aanduiding voor voettekst 5">
            <a:extLst>
              <a:ext uri="{FF2B5EF4-FFF2-40B4-BE49-F238E27FC236}">
                <a16:creationId xmlns:a16="http://schemas.microsoft.com/office/drawing/2014/main" id="{CE446E34-5615-8B4E-AE59-CA4E81E9BE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2C7B61-C088-CF46-AC6D-F7E63E1852A8}"/>
              </a:ext>
            </a:extLst>
          </p:cNvPr>
          <p:cNvSpPr>
            <a:spLocks noGrp="1"/>
          </p:cNvSpPr>
          <p:nvPr>
            <p:ph type="sldNum" sz="quarter" idx="12"/>
          </p:nvPr>
        </p:nvSpPr>
        <p:spPr/>
        <p:txBody>
          <a:bodyPr/>
          <a:lstStyle/>
          <a:p>
            <a:fld id="{BC1F70AB-830A-2C48-A2AA-068345B38059}" type="slidenum">
              <a:rPr lang="nl-NL" smtClean="0"/>
              <a:t>‹nr.›</a:t>
            </a:fld>
            <a:endParaRPr lang="nl-NL"/>
          </a:p>
        </p:txBody>
      </p:sp>
    </p:spTree>
    <p:extLst>
      <p:ext uri="{BB962C8B-B14F-4D97-AF65-F5344CB8AC3E}">
        <p14:creationId xmlns:p14="http://schemas.microsoft.com/office/powerpoint/2010/main" val="124360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93F6B-EB96-2147-821D-91F0BD6708C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B287418-7705-6647-97FB-E5C1103B1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309B622-84D4-DE4A-9B68-1741CDD45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4F5A445-8394-B748-B065-6C57E6E4C3A2}"/>
              </a:ext>
            </a:extLst>
          </p:cNvPr>
          <p:cNvSpPr>
            <a:spLocks noGrp="1"/>
          </p:cNvSpPr>
          <p:nvPr>
            <p:ph type="dt" sz="half" idx="10"/>
          </p:nvPr>
        </p:nvSpPr>
        <p:spPr/>
        <p:txBody>
          <a:bodyPr/>
          <a:lstStyle/>
          <a:p>
            <a:fld id="{129256F8-F740-934A-B907-B4770DC6AA14}" type="datetimeFigureOut">
              <a:rPr lang="nl-NL" smtClean="0"/>
              <a:t>17-03-2022</a:t>
            </a:fld>
            <a:endParaRPr lang="nl-NL"/>
          </a:p>
        </p:txBody>
      </p:sp>
      <p:sp>
        <p:nvSpPr>
          <p:cNvPr id="6" name="Tijdelijke aanduiding voor voettekst 5">
            <a:extLst>
              <a:ext uri="{FF2B5EF4-FFF2-40B4-BE49-F238E27FC236}">
                <a16:creationId xmlns:a16="http://schemas.microsoft.com/office/drawing/2014/main" id="{903D3407-8597-A14D-AD65-4124D39C2DE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89DAE4F-5455-1C44-9944-C3F764B27B9F}"/>
              </a:ext>
            </a:extLst>
          </p:cNvPr>
          <p:cNvSpPr>
            <a:spLocks noGrp="1"/>
          </p:cNvSpPr>
          <p:nvPr>
            <p:ph type="sldNum" sz="quarter" idx="12"/>
          </p:nvPr>
        </p:nvSpPr>
        <p:spPr/>
        <p:txBody>
          <a:bodyPr/>
          <a:lstStyle/>
          <a:p>
            <a:fld id="{BC1F70AB-830A-2C48-A2AA-068345B38059}" type="slidenum">
              <a:rPr lang="nl-NL" smtClean="0"/>
              <a:t>‹nr.›</a:t>
            </a:fld>
            <a:endParaRPr lang="nl-NL"/>
          </a:p>
        </p:txBody>
      </p:sp>
    </p:spTree>
    <p:extLst>
      <p:ext uri="{BB962C8B-B14F-4D97-AF65-F5344CB8AC3E}">
        <p14:creationId xmlns:p14="http://schemas.microsoft.com/office/powerpoint/2010/main" val="329517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A6FF5FE-488A-E548-B9FB-FA511A833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5BC813D-8ACF-D744-AFE8-0130685A95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B4617D-10F5-AC46-9146-7931C6952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256F8-F740-934A-B907-B4770DC6AA14}" type="datetimeFigureOut">
              <a:rPr lang="nl-NL" smtClean="0"/>
              <a:t>17-03-2022</a:t>
            </a:fld>
            <a:endParaRPr lang="nl-NL"/>
          </a:p>
        </p:txBody>
      </p:sp>
      <p:sp>
        <p:nvSpPr>
          <p:cNvPr id="5" name="Tijdelijke aanduiding voor voettekst 4">
            <a:extLst>
              <a:ext uri="{FF2B5EF4-FFF2-40B4-BE49-F238E27FC236}">
                <a16:creationId xmlns:a16="http://schemas.microsoft.com/office/drawing/2014/main" id="{7FF9F8C2-B011-4248-BA38-0882F2DE05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6679D2C-6E80-5A4F-908D-6E79F6E766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F70AB-830A-2C48-A2AA-068345B38059}" type="slidenum">
              <a:rPr lang="nl-NL" smtClean="0"/>
              <a:t>‹nr.›</a:t>
            </a:fld>
            <a:endParaRPr lang="nl-NL"/>
          </a:p>
        </p:txBody>
      </p:sp>
    </p:spTree>
    <p:extLst>
      <p:ext uri="{BB962C8B-B14F-4D97-AF65-F5344CB8AC3E}">
        <p14:creationId xmlns:p14="http://schemas.microsoft.com/office/powerpoint/2010/main" val="915748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D2FE0-9069-4840-81FF-C7D7C4AF5E9B}"/>
              </a:ext>
            </a:extLst>
          </p:cNvPr>
          <p:cNvPicPr>
            <a:picLocks noChangeAspect="1"/>
          </p:cNvPicPr>
          <p:nvPr/>
        </p:nvPicPr>
        <p:blipFill rotWithShape="1">
          <a:blip r:embed="rId2"/>
          <a:srcRect t="29687"/>
          <a:stretch/>
        </p:blipFill>
        <p:spPr>
          <a:xfrm>
            <a:off x="20" y="-1"/>
            <a:ext cx="12191980" cy="6858001"/>
          </a:xfrm>
          <a:custGeom>
            <a:avLst/>
            <a:gdLst/>
            <a:ahLst/>
            <a:cxnLst/>
            <a:rect l="l" t="t" r="r" b="b"/>
            <a:pathLst>
              <a:path w="12191999" h="6857999">
                <a:moveTo>
                  <a:pt x="0" y="0"/>
                </a:moveTo>
                <a:lnTo>
                  <a:pt x="12191999" y="0"/>
                </a:lnTo>
                <a:lnTo>
                  <a:pt x="12191999" y="6857999"/>
                </a:lnTo>
                <a:lnTo>
                  <a:pt x="4628129" y="6857999"/>
                </a:lnTo>
                <a:lnTo>
                  <a:pt x="4734519" y="6819371"/>
                </a:lnTo>
                <a:cubicBezTo>
                  <a:pt x="4938119" y="6741181"/>
                  <a:pt x="5132935" y="6652933"/>
                  <a:pt x="5315781" y="6551721"/>
                </a:cubicBezTo>
                <a:cubicBezTo>
                  <a:pt x="6619811" y="5830059"/>
                  <a:pt x="6364610" y="4934281"/>
                  <a:pt x="6058656" y="3948664"/>
                </a:cubicBezTo>
                <a:cubicBezTo>
                  <a:pt x="5601502" y="2476708"/>
                  <a:pt x="4958009" y="1222984"/>
                  <a:pt x="2540911" y="827627"/>
                </a:cubicBezTo>
                <a:cubicBezTo>
                  <a:pt x="1760946" y="699982"/>
                  <a:pt x="986522" y="591203"/>
                  <a:pt x="238021" y="541759"/>
                </a:cubicBezTo>
                <a:lnTo>
                  <a:pt x="0" y="529223"/>
                </a:lnTo>
                <a:close/>
              </a:path>
            </a:pathLst>
          </a:custGeom>
        </p:spPr>
      </p:pic>
      <p:sp>
        <p:nvSpPr>
          <p:cNvPr id="2" name="Titel 1">
            <a:extLst>
              <a:ext uri="{FF2B5EF4-FFF2-40B4-BE49-F238E27FC236}">
                <a16:creationId xmlns:a16="http://schemas.microsoft.com/office/drawing/2014/main" id="{FBA8DC14-738A-7B42-A3A5-CC625CA5BC95}"/>
              </a:ext>
            </a:extLst>
          </p:cNvPr>
          <p:cNvSpPr>
            <a:spLocks noGrp="1"/>
          </p:cNvSpPr>
          <p:nvPr>
            <p:ph type="ctrTitle"/>
          </p:nvPr>
        </p:nvSpPr>
        <p:spPr>
          <a:xfrm>
            <a:off x="762000" y="2299787"/>
            <a:ext cx="4572000" cy="1941287"/>
          </a:xfrm>
        </p:spPr>
        <p:txBody>
          <a:bodyPr>
            <a:normAutofit/>
          </a:bodyPr>
          <a:lstStyle/>
          <a:p>
            <a:pPr algn="l"/>
            <a:r>
              <a:rPr lang="nl-NL" sz="4400" dirty="0"/>
              <a:t>Het Raadsel van God</a:t>
            </a:r>
          </a:p>
        </p:txBody>
      </p:sp>
      <p:sp>
        <p:nvSpPr>
          <p:cNvPr id="3" name="Ondertitel 2">
            <a:extLst>
              <a:ext uri="{FF2B5EF4-FFF2-40B4-BE49-F238E27FC236}">
                <a16:creationId xmlns:a16="http://schemas.microsoft.com/office/drawing/2014/main" id="{F518CAD8-776E-0444-B1A4-5D104913AF36}"/>
              </a:ext>
            </a:extLst>
          </p:cNvPr>
          <p:cNvSpPr>
            <a:spLocks noGrp="1"/>
          </p:cNvSpPr>
          <p:nvPr>
            <p:ph type="subTitle" idx="1"/>
          </p:nvPr>
        </p:nvSpPr>
        <p:spPr>
          <a:xfrm>
            <a:off x="2250219" y="4571999"/>
            <a:ext cx="3083780" cy="1224502"/>
          </a:xfrm>
        </p:spPr>
        <p:txBody>
          <a:bodyPr anchor="b">
            <a:normAutofit fontScale="32500" lnSpcReduction="20000"/>
          </a:bodyPr>
          <a:lstStyle/>
          <a:p>
            <a:pPr algn="l"/>
            <a:endParaRPr lang="nl-NL" dirty="0"/>
          </a:p>
          <a:p>
            <a:pPr algn="l"/>
            <a:endParaRPr lang="nl-NL" dirty="0"/>
          </a:p>
          <a:p>
            <a:pPr algn="l"/>
            <a:endParaRPr lang="nl-NL" dirty="0"/>
          </a:p>
          <a:p>
            <a:pPr algn="l"/>
            <a:endParaRPr lang="nl-NL" dirty="0"/>
          </a:p>
          <a:p>
            <a:pPr algn="l"/>
            <a:r>
              <a:rPr lang="nl-NL" sz="5100" dirty="0"/>
              <a:t>1Kor. 13: 9-12</a:t>
            </a:r>
          </a:p>
        </p:txBody>
      </p:sp>
    </p:spTree>
    <p:extLst>
      <p:ext uri="{BB962C8B-B14F-4D97-AF65-F5344CB8AC3E}">
        <p14:creationId xmlns:p14="http://schemas.microsoft.com/office/powerpoint/2010/main" val="103730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37ADC62A-6115-DD47-A901-2B78206D4359}"/>
              </a:ext>
            </a:extLst>
          </p:cNvPr>
          <p:cNvPicPr>
            <a:picLocks noChangeAspect="1"/>
          </p:cNvPicPr>
          <p:nvPr/>
        </p:nvPicPr>
        <p:blipFill rotWithShape="1">
          <a:blip r:embed="rId2"/>
          <a:srcRect l="7849" r="8186" b="-1"/>
          <a:stretch/>
        </p:blipFill>
        <p:spPr>
          <a:xfrm>
            <a:off x="4038599" y="10"/>
            <a:ext cx="8160026" cy="6875809"/>
          </a:xfrm>
          <a:prstGeom prst="rect">
            <a:avLst/>
          </a:prstGeom>
        </p:spPr>
      </p:pic>
      <p:sp>
        <p:nvSpPr>
          <p:cNvPr id="20" name="Freeform: Shape 1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487089B3-A0D7-FD41-9863-013A1F5A983E}"/>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Het Raadsel van God</a:t>
            </a:r>
          </a:p>
        </p:txBody>
      </p:sp>
      <p:sp>
        <p:nvSpPr>
          <p:cNvPr id="9" name="Content Placeholder 8">
            <a:extLst>
              <a:ext uri="{FF2B5EF4-FFF2-40B4-BE49-F238E27FC236}">
                <a16:creationId xmlns:a16="http://schemas.microsoft.com/office/drawing/2014/main" id="{CAA7F716-1B54-4C2D-AF9D-537E563391BA}"/>
              </a:ext>
            </a:extLst>
          </p:cNvPr>
          <p:cNvSpPr>
            <a:spLocks noGrp="1"/>
          </p:cNvSpPr>
          <p:nvPr>
            <p:ph idx="1"/>
          </p:nvPr>
        </p:nvSpPr>
        <p:spPr>
          <a:xfrm>
            <a:off x="777922" y="743803"/>
            <a:ext cx="2808844" cy="1382392"/>
          </a:xfrm>
        </p:spPr>
        <p:txBody>
          <a:bodyPr vert="horz" lIns="91440" tIns="45720" rIns="91440" bIns="45720" rtlCol="0" anchor="b">
            <a:normAutofit/>
          </a:bodyPr>
          <a:lstStyle/>
          <a:p>
            <a:pPr marL="0" indent="0" algn="r">
              <a:buClr>
                <a:srgbClr val="76D2BE"/>
              </a:buClr>
              <a:buNone/>
            </a:pPr>
            <a:r>
              <a:rPr lang="en-US" sz="2000">
                <a:solidFill>
                  <a:srgbClr val="FFFFFF"/>
                </a:solidFill>
              </a:rPr>
              <a:t>Het vliegverkeer in de wereld</a:t>
            </a:r>
          </a:p>
        </p:txBody>
      </p:sp>
    </p:spTree>
    <p:extLst>
      <p:ext uri="{BB962C8B-B14F-4D97-AF65-F5344CB8AC3E}">
        <p14:creationId xmlns:p14="http://schemas.microsoft.com/office/powerpoint/2010/main" val="400840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01DC036C-07F1-D74F-9F92-0737230D226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Het Raadsel van God</a:t>
            </a:r>
          </a:p>
        </p:txBody>
      </p:sp>
      <p:sp>
        <p:nvSpPr>
          <p:cNvPr id="18" name="Content Placeholder 8">
            <a:extLst>
              <a:ext uri="{FF2B5EF4-FFF2-40B4-BE49-F238E27FC236}">
                <a16:creationId xmlns:a16="http://schemas.microsoft.com/office/drawing/2014/main" id="{19FC3507-A319-455F-860B-F06DBC636B1F}"/>
              </a:ext>
            </a:extLst>
          </p:cNvPr>
          <p:cNvSpPr>
            <a:spLocks noGrp="1"/>
          </p:cNvSpPr>
          <p:nvPr>
            <p:ph idx="1"/>
          </p:nvPr>
        </p:nvSpPr>
        <p:spPr>
          <a:xfrm>
            <a:off x="660042" y="806824"/>
            <a:ext cx="2919738" cy="1494117"/>
          </a:xfrm>
        </p:spPr>
        <p:txBody>
          <a:bodyPr vert="horz" lIns="91440" tIns="45720" rIns="91440" bIns="45720" rtlCol="0" anchor="b">
            <a:normAutofit/>
          </a:bodyPr>
          <a:lstStyle/>
          <a:p>
            <a:pPr marL="0" indent="0">
              <a:buNone/>
            </a:pPr>
            <a:r>
              <a:rPr lang="en-US" sz="2000" kern="1200">
                <a:solidFill>
                  <a:srgbClr val="FFFFFF"/>
                </a:solidFill>
                <a:latin typeface="+mn-lt"/>
                <a:ea typeface="+mn-ea"/>
                <a:cs typeface="+mn-cs"/>
              </a:rPr>
              <a:t>Continenten en landen</a:t>
            </a:r>
          </a:p>
        </p:txBody>
      </p:sp>
      <p:pic>
        <p:nvPicPr>
          <p:cNvPr id="5" name="Tijdelijke aanduiding voor inhoud 4">
            <a:extLst>
              <a:ext uri="{FF2B5EF4-FFF2-40B4-BE49-F238E27FC236}">
                <a16:creationId xmlns:a16="http://schemas.microsoft.com/office/drawing/2014/main" id="{79F64DE1-5232-B64F-A982-241447E585F2}"/>
              </a:ext>
            </a:extLst>
          </p:cNvPr>
          <p:cNvPicPr>
            <a:picLocks noChangeAspect="1"/>
          </p:cNvPicPr>
          <p:nvPr/>
        </p:nvPicPr>
        <p:blipFill rotWithShape="1">
          <a:blip r:embed="rId2"/>
          <a:srcRect l="2372" r="1623" b="3"/>
          <a:stretch/>
        </p:blipFill>
        <p:spPr>
          <a:xfrm>
            <a:off x="4502428" y="1340479"/>
            <a:ext cx="7225748" cy="4177042"/>
          </a:xfrm>
          <a:prstGeom prst="rect">
            <a:avLst/>
          </a:prstGeom>
        </p:spPr>
      </p:pic>
    </p:spTree>
    <p:extLst>
      <p:ext uri="{BB962C8B-B14F-4D97-AF65-F5344CB8AC3E}">
        <p14:creationId xmlns:p14="http://schemas.microsoft.com/office/powerpoint/2010/main" val="271885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1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1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kaart&#10;&#10;Automatisch gegenereerde beschrijving">
            <a:extLst>
              <a:ext uri="{FF2B5EF4-FFF2-40B4-BE49-F238E27FC236}">
                <a16:creationId xmlns:a16="http://schemas.microsoft.com/office/drawing/2014/main" id="{70BB88CF-4AFC-4645-A1B7-E0EE3D46E3A9}"/>
              </a:ext>
            </a:extLst>
          </p:cNvPr>
          <p:cNvPicPr>
            <a:picLocks noChangeAspect="1"/>
          </p:cNvPicPr>
          <p:nvPr/>
        </p:nvPicPr>
        <p:blipFill rotWithShape="1">
          <a:blip r:embed="rId2"/>
          <a:srcRect l="19515" r="12541" b="-1"/>
          <a:stretch/>
        </p:blipFill>
        <p:spPr>
          <a:xfrm>
            <a:off x="4038599" y="10"/>
            <a:ext cx="8160026" cy="6875809"/>
          </a:xfrm>
          <a:prstGeom prst="rect">
            <a:avLst/>
          </a:prstGeom>
        </p:spPr>
      </p:pic>
      <p:sp>
        <p:nvSpPr>
          <p:cNvPr id="45" name="Freeform: Shape 1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5BFD9A72-E018-864C-BD75-81B92500B17B}"/>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Het Raadsel van God</a:t>
            </a:r>
          </a:p>
        </p:txBody>
      </p:sp>
      <p:sp>
        <p:nvSpPr>
          <p:cNvPr id="9" name="Content Placeholder 8">
            <a:extLst>
              <a:ext uri="{FF2B5EF4-FFF2-40B4-BE49-F238E27FC236}">
                <a16:creationId xmlns:a16="http://schemas.microsoft.com/office/drawing/2014/main" id="{2B8E687B-8894-4D19-8E9F-86F660FD1707}"/>
              </a:ext>
            </a:extLst>
          </p:cNvPr>
          <p:cNvSpPr>
            <a:spLocks noGrp="1"/>
          </p:cNvSpPr>
          <p:nvPr>
            <p:ph idx="1"/>
          </p:nvPr>
        </p:nvSpPr>
        <p:spPr>
          <a:xfrm>
            <a:off x="777922" y="743803"/>
            <a:ext cx="2808844" cy="1382392"/>
          </a:xfrm>
        </p:spPr>
        <p:txBody>
          <a:bodyPr vert="horz" lIns="91440" tIns="45720" rIns="91440" bIns="45720" rtlCol="0" anchor="b">
            <a:normAutofit/>
          </a:bodyPr>
          <a:lstStyle/>
          <a:p>
            <a:pPr marL="0" indent="0" algn="r">
              <a:buNone/>
            </a:pPr>
            <a:r>
              <a:rPr lang="en-US" sz="2000">
                <a:solidFill>
                  <a:srgbClr val="FFFFFF"/>
                </a:solidFill>
              </a:rPr>
              <a:t>Ontwikkelingsindex</a:t>
            </a:r>
          </a:p>
        </p:txBody>
      </p:sp>
    </p:spTree>
    <p:extLst>
      <p:ext uri="{BB962C8B-B14F-4D97-AF65-F5344CB8AC3E}">
        <p14:creationId xmlns:p14="http://schemas.microsoft.com/office/powerpoint/2010/main" val="1839295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tekst, kaart&#10;&#10;Automatisch gegenereerde beschrijving">
            <a:extLst>
              <a:ext uri="{FF2B5EF4-FFF2-40B4-BE49-F238E27FC236}">
                <a16:creationId xmlns:a16="http://schemas.microsoft.com/office/drawing/2014/main" id="{28999C9E-EBFF-F84F-ACE5-8B9D18280DA0}"/>
              </a:ext>
            </a:extLst>
          </p:cNvPr>
          <p:cNvPicPr>
            <a:picLocks noChangeAspect="1"/>
          </p:cNvPicPr>
          <p:nvPr/>
        </p:nvPicPr>
        <p:blipFill rotWithShape="1">
          <a:blip r:embed="rId2"/>
          <a:srcRect l="4167" r="11834" b="1"/>
          <a:stretch/>
        </p:blipFill>
        <p:spPr>
          <a:xfrm>
            <a:off x="-1" y="10"/>
            <a:ext cx="12192000" cy="6857990"/>
          </a:xfrm>
          <a:prstGeom prst="rect">
            <a:avLst/>
          </a:prstGeom>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CF959C21-02F5-1E46-AB6B-AEBB14CAC25F}"/>
              </a:ext>
            </a:extLst>
          </p:cNvPr>
          <p:cNvSpPr>
            <a:spLocks noGrp="1"/>
          </p:cNvSpPr>
          <p:nvPr>
            <p:ph type="title"/>
          </p:nvPr>
        </p:nvSpPr>
        <p:spPr>
          <a:xfrm>
            <a:off x="709448" y="1913950"/>
            <a:ext cx="4204137" cy="1342754"/>
          </a:xfrm>
        </p:spPr>
        <p:txBody>
          <a:bodyPr vert="horz" lIns="91440" tIns="45720" rIns="91440" bIns="45720" rtlCol="0">
            <a:normAutofit/>
          </a:bodyPr>
          <a:lstStyle/>
          <a:p>
            <a:pPr algn="ctr"/>
            <a:r>
              <a:rPr lang="en-US" sz="3600"/>
              <a:t>Het Raadsel van God</a:t>
            </a:r>
          </a:p>
        </p:txBody>
      </p:sp>
      <p:cxnSp>
        <p:nvCxnSpPr>
          <p:cNvPr id="24" name="Straight Connector 1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E87AA435-2E99-4F7C-85C6-367FBFEE3827}"/>
              </a:ext>
            </a:extLst>
          </p:cNvPr>
          <p:cNvSpPr>
            <a:spLocks noGrp="1"/>
          </p:cNvSpPr>
          <p:nvPr>
            <p:ph idx="1"/>
          </p:nvPr>
        </p:nvSpPr>
        <p:spPr>
          <a:xfrm>
            <a:off x="525516" y="3417573"/>
            <a:ext cx="4593021" cy="2619839"/>
          </a:xfrm>
        </p:spPr>
        <p:txBody>
          <a:bodyPr vert="horz" lIns="91440" tIns="45720" rIns="91440" bIns="45720" rtlCol="0" anchor="ctr">
            <a:normAutofit/>
          </a:bodyPr>
          <a:lstStyle/>
          <a:p>
            <a:pPr marL="0" indent="0">
              <a:buNone/>
            </a:pPr>
            <a:r>
              <a:rPr lang="en-US" sz="1800"/>
              <a:t>Armoede en rijkdom in de wereld</a:t>
            </a:r>
          </a:p>
        </p:txBody>
      </p:sp>
    </p:spTree>
    <p:extLst>
      <p:ext uri="{BB962C8B-B14F-4D97-AF65-F5344CB8AC3E}">
        <p14:creationId xmlns:p14="http://schemas.microsoft.com/office/powerpoint/2010/main" val="171406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Shape 4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91CF6C8-0123-804A-BFAD-4B487FA91CC5}"/>
              </a:ext>
            </a:extLst>
          </p:cNvPr>
          <p:cNvSpPr>
            <a:spLocks noGrp="1"/>
          </p:cNvSpPr>
          <p:nvPr>
            <p:ph type="title"/>
          </p:nvPr>
        </p:nvSpPr>
        <p:spPr>
          <a:xfrm>
            <a:off x="934872" y="982272"/>
            <a:ext cx="3388419" cy="4560970"/>
          </a:xfrm>
        </p:spPr>
        <p:txBody>
          <a:bodyPr>
            <a:normAutofit/>
          </a:bodyPr>
          <a:lstStyle/>
          <a:p>
            <a:r>
              <a:rPr lang="nl-NL" sz="4000">
                <a:solidFill>
                  <a:srgbClr val="FFFFFF"/>
                </a:solidFill>
              </a:rPr>
              <a:t>Het raadsel van God</a:t>
            </a:r>
          </a:p>
        </p:txBody>
      </p:sp>
      <p:sp>
        <p:nvSpPr>
          <p:cNvPr id="4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jdelijke aanduiding voor inhoud 2">
            <a:extLst>
              <a:ext uri="{FF2B5EF4-FFF2-40B4-BE49-F238E27FC236}">
                <a16:creationId xmlns:a16="http://schemas.microsoft.com/office/drawing/2014/main" id="{18E601BC-D6F9-9A44-98A9-FA7DD0888F24}"/>
              </a:ext>
            </a:extLst>
          </p:cNvPr>
          <p:cNvSpPr>
            <a:spLocks noGrp="1"/>
          </p:cNvSpPr>
          <p:nvPr>
            <p:ph idx="1"/>
          </p:nvPr>
        </p:nvSpPr>
        <p:spPr>
          <a:xfrm>
            <a:off x="5221862" y="1719618"/>
            <a:ext cx="5948831" cy="4334629"/>
          </a:xfrm>
        </p:spPr>
        <p:txBody>
          <a:bodyPr anchor="ctr">
            <a:normAutofit fontScale="92500"/>
          </a:bodyPr>
          <a:lstStyle/>
          <a:p>
            <a:r>
              <a:rPr lang="nl-NL" sz="3600" dirty="0">
                <a:solidFill>
                  <a:schemeClr val="bg1"/>
                </a:solidFill>
              </a:rPr>
              <a:t>Je eigen brief…</a:t>
            </a:r>
            <a:endParaRPr lang="en-US" sz="3600" dirty="0">
              <a:solidFill>
                <a:schemeClr val="bg1"/>
              </a:solidFill>
            </a:endParaRPr>
          </a:p>
          <a:p>
            <a:r>
              <a:rPr lang="nl-NL" sz="3600" dirty="0">
                <a:solidFill>
                  <a:schemeClr val="bg1"/>
                </a:solidFill>
              </a:rPr>
              <a:t>Ben je dichter bij God gekomen?</a:t>
            </a:r>
            <a:endParaRPr lang="en-US" sz="3600" dirty="0">
              <a:solidFill>
                <a:schemeClr val="bg1"/>
              </a:solidFill>
            </a:endParaRPr>
          </a:p>
          <a:p>
            <a:r>
              <a:rPr lang="nl-NL" sz="3600" dirty="0">
                <a:solidFill>
                  <a:schemeClr val="bg1"/>
                </a:solidFill>
              </a:rPr>
              <a:t>Word je huis nog verbouwd of zijn de bouwwerken inmiddels gestaakt?</a:t>
            </a:r>
            <a:endParaRPr lang="en-US" sz="3600" dirty="0">
              <a:solidFill>
                <a:schemeClr val="bg1"/>
              </a:solidFill>
            </a:endParaRPr>
          </a:p>
          <a:p>
            <a:r>
              <a:rPr lang="nl-NL" sz="3600" dirty="0">
                <a:solidFill>
                  <a:schemeClr val="bg1"/>
                </a:solidFill>
              </a:rPr>
              <a:t>Is je zoektocht ten einde? </a:t>
            </a:r>
            <a:endParaRPr lang="en-US" sz="3600" dirty="0">
              <a:solidFill>
                <a:schemeClr val="bg1"/>
              </a:solidFill>
            </a:endParaRPr>
          </a:p>
          <a:p>
            <a:r>
              <a:rPr lang="nl-NL" sz="3600" dirty="0">
                <a:solidFill>
                  <a:schemeClr val="bg1"/>
                </a:solidFill>
              </a:rPr>
              <a:t>Wat is je conclusie tot hiertoe?</a:t>
            </a:r>
          </a:p>
          <a:p>
            <a:endParaRPr lang="nl-NL" sz="2400" dirty="0">
              <a:solidFill>
                <a:srgbClr val="FEFFFF"/>
              </a:solidFill>
            </a:endParaRPr>
          </a:p>
        </p:txBody>
      </p:sp>
    </p:spTree>
    <p:extLst>
      <p:ext uri="{BB962C8B-B14F-4D97-AF65-F5344CB8AC3E}">
        <p14:creationId xmlns:p14="http://schemas.microsoft.com/office/powerpoint/2010/main" val="36373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7D9805-79B0-DE4F-A2BE-6064EF600770}"/>
              </a:ext>
            </a:extLst>
          </p:cNvPr>
          <p:cNvSpPr>
            <a:spLocks noGrp="1"/>
          </p:cNvSpPr>
          <p:nvPr>
            <p:ph type="title"/>
          </p:nvPr>
        </p:nvSpPr>
        <p:spPr>
          <a:xfrm>
            <a:off x="686834" y="1153572"/>
            <a:ext cx="3200400" cy="4461163"/>
          </a:xfrm>
        </p:spPr>
        <p:txBody>
          <a:bodyPr>
            <a:normAutofit/>
          </a:bodyPr>
          <a:lstStyle/>
          <a:p>
            <a:r>
              <a:rPr lang="nl-NL">
                <a:solidFill>
                  <a:srgbClr val="FFFFFF"/>
                </a:solidFill>
              </a:rPr>
              <a:t>Het Raadsel van God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39827629-FE8A-A948-8A5E-F70D275BA017}"/>
              </a:ext>
            </a:extLst>
          </p:cNvPr>
          <p:cNvSpPr>
            <a:spLocks noGrp="1"/>
          </p:cNvSpPr>
          <p:nvPr>
            <p:ph idx="1"/>
          </p:nvPr>
        </p:nvSpPr>
        <p:spPr>
          <a:xfrm>
            <a:off x="4447308" y="591344"/>
            <a:ext cx="6906491" cy="5585619"/>
          </a:xfrm>
        </p:spPr>
        <p:txBody>
          <a:bodyPr anchor="ctr">
            <a:normAutofit/>
          </a:bodyPr>
          <a:lstStyle/>
          <a:p>
            <a:r>
              <a:rPr lang="nl-NL" i="1" dirty="0"/>
              <a:t>“Want wij kennen ten dele en wij profeteren ten dele, maar wanneer het volmaakte zal gekomen zijn, zal wat ten dele is, tenietgedaan worden…Nu immers kijken wij door middel van een spiegel in een raadsel, maar dan zullen wij zien van aangezicht tot aangezicht</a:t>
            </a:r>
            <a:r>
              <a:rPr lang="nl-NL" b="1" i="1" dirty="0"/>
              <a:t>. </a:t>
            </a:r>
            <a:r>
              <a:rPr lang="nl-NL" b="1" i="1" dirty="0">
                <a:highlight>
                  <a:srgbClr val="FFFF00"/>
                </a:highlight>
              </a:rPr>
              <a:t>Nu ken ik ten dele, maar dan zal ik kennen, zoals ik zelf gekend ben</a:t>
            </a:r>
            <a:r>
              <a:rPr lang="nl-NL" i="1" dirty="0"/>
              <a:t>…” </a:t>
            </a:r>
          </a:p>
          <a:p>
            <a:endParaRPr lang="nl-NL" i="1" dirty="0"/>
          </a:p>
          <a:p>
            <a:pPr marL="0" indent="0">
              <a:buNone/>
            </a:pPr>
            <a:r>
              <a:rPr lang="nl-NL" i="1" dirty="0"/>
              <a:t>   </a:t>
            </a:r>
            <a:r>
              <a:rPr lang="nl-NL" dirty="0"/>
              <a:t>1Kor. 13:9-12 (HSV)</a:t>
            </a:r>
          </a:p>
        </p:txBody>
      </p:sp>
    </p:spTree>
    <p:extLst>
      <p:ext uri="{BB962C8B-B14F-4D97-AF65-F5344CB8AC3E}">
        <p14:creationId xmlns:p14="http://schemas.microsoft.com/office/powerpoint/2010/main" val="247137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Shape 2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B78764B-D0EB-9F4B-9FE9-21AE31D214BF}"/>
              </a:ext>
            </a:extLst>
          </p:cNvPr>
          <p:cNvSpPr>
            <a:spLocks noGrp="1"/>
          </p:cNvSpPr>
          <p:nvPr>
            <p:ph type="title"/>
          </p:nvPr>
        </p:nvSpPr>
        <p:spPr>
          <a:xfrm>
            <a:off x="934872" y="982272"/>
            <a:ext cx="3388419" cy="4560970"/>
          </a:xfrm>
        </p:spPr>
        <p:txBody>
          <a:bodyPr>
            <a:normAutofit/>
          </a:bodyPr>
          <a:lstStyle/>
          <a:p>
            <a:r>
              <a:rPr lang="nl-NL" sz="4000">
                <a:solidFill>
                  <a:srgbClr val="FFFFFF"/>
                </a:solidFill>
              </a:rPr>
              <a:t>Het Raadsel van God</a:t>
            </a:r>
          </a:p>
        </p:txBody>
      </p:sp>
      <p:sp>
        <p:nvSpPr>
          <p:cNvPr id="3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jdelijke aanduiding voor inhoud 2">
            <a:extLst>
              <a:ext uri="{FF2B5EF4-FFF2-40B4-BE49-F238E27FC236}">
                <a16:creationId xmlns:a16="http://schemas.microsoft.com/office/drawing/2014/main" id="{FE6E6BCF-1096-E342-A139-F225B69BA22D}"/>
              </a:ext>
            </a:extLst>
          </p:cNvPr>
          <p:cNvSpPr>
            <a:spLocks noGrp="1"/>
          </p:cNvSpPr>
          <p:nvPr>
            <p:ph idx="1"/>
          </p:nvPr>
        </p:nvSpPr>
        <p:spPr>
          <a:xfrm>
            <a:off x="5221862" y="1719618"/>
            <a:ext cx="5948831" cy="4334629"/>
          </a:xfrm>
        </p:spPr>
        <p:txBody>
          <a:bodyPr anchor="ctr">
            <a:normAutofit/>
          </a:bodyPr>
          <a:lstStyle/>
          <a:p>
            <a:r>
              <a:rPr lang="el-GR" sz="2000" dirty="0" err="1">
                <a:solidFill>
                  <a:srgbClr val="FFFF00"/>
                </a:solidFill>
              </a:rPr>
              <a:t>γινώσκω</a:t>
            </a:r>
            <a:r>
              <a:rPr lang="nl-BE" sz="2000" dirty="0">
                <a:solidFill>
                  <a:srgbClr val="C00000"/>
                </a:solidFill>
              </a:rPr>
              <a:t> </a:t>
            </a:r>
            <a:r>
              <a:rPr lang="nl-BE" sz="2000" dirty="0">
                <a:solidFill>
                  <a:srgbClr val="FEFFFF"/>
                </a:solidFill>
              </a:rPr>
              <a:t>(kennen) en  </a:t>
            </a:r>
            <a:r>
              <a:rPr lang="el-GR" sz="2000" dirty="0" err="1">
                <a:solidFill>
                  <a:srgbClr val="FFFF00"/>
                </a:solidFill>
              </a:rPr>
              <a:t>ἐπιγινώσκω</a:t>
            </a:r>
            <a:r>
              <a:rPr lang="nl-BE" sz="2000" dirty="0">
                <a:solidFill>
                  <a:srgbClr val="FEFFFF"/>
                </a:solidFill>
              </a:rPr>
              <a:t> (kennen uit ervaring/weten)</a:t>
            </a:r>
          </a:p>
          <a:p>
            <a:endParaRPr lang="en-US" sz="2000" dirty="0">
              <a:solidFill>
                <a:srgbClr val="FEFFFF"/>
              </a:solidFill>
            </a:endParaRPr>
          </a:p>
          <a:p>
            <a:r>
              <a:rPr lang="nl-NL" sz="2000" dirty="0">
                <a:solidFill>
                  <a:srgbClr val="FEFFFF"/>
                </a:solidFill>
              </a:rPr>
              <a:t>1 Kor. 13:12 “ Nu ken ik (</a:t>
            </a:r>
            <a:r>
              <a:rPr lang="el-GR" sz="2000" dirty="0" err="1">
                <a:solidFill>
                  <a:srgbClr val="FFFF00"/>
                </a:solidFill>
              </a:rPr>
              <a:t>γινώσκω</a:t>
            </a:r>
            <a:r>
              <a:rPr lang="nl-BE" sz="2000" dirty="0">
                <a:solidFill>
                  <a:srgbClr val="FEFFFF"/>
                </a:solidFill>
              </a:rPr>
              <a:t>) ten dele, </a:t>
            </a:r>
            <a:r>
              <a:rPr lang="nl-NL" sz="2000" dirty="0">
                <a:solidFill>
                  <a:srgbClr val="FEFFFF"/>
                </a:solidFill>
              </a:rPr>
              <a:t>maar dan zal ik kennen… (</a:t>
            </a:r>
            <a:r>
              <a:rPr lang="el-GR" sz="2000" dirty="0" err="1">
                <a:solidFill>
                  <a:srgbClr val="FFFF00"/>
                </a:solidFill>
              </a:rPr>
              <a:t>ἐπιγινώσκω</a:t>
            </a:r>
            <a:r>
              <a:rPr lang="nl-BE" sz="2000" dirty="0">
                <a:solidFill>
                  <a:srgbClr val="FEFFFF"/>
                </a:solidFill>
              </a:rPr>
              <a:t>)”</a:t>
            </a:r>
          </a:p>
          <a:p>
            <a:endParaRPr lang="en-US" sz="2000" dirty="0">
              <a:solidFill>
                <a:srgbClr val="FEFFFF"/>
              </a:solidFill>
            </a:endParaRPr>
          </a:p>
          <a:p>
            <a:r>
              <a:rPr lang="el-GR" sz="2000" dirty="0" err="1">
                <a:solidFill>
                  <a:srgbClr val="FFFF00"/>
                </a:solidFill>
              </a:rPr>
              <a:t>γινώσκω</a:t>
            </a:r>
            <a:r>
              <a:rPr lang="nl-BE" sz="2000" dirty="0">
                <a:solidFill>
                  <a:srgbClr val="FEFFFF"/>
                </a:solidFill>
              </a:rPr>
              <a:t> is een term voor algemene kennis… elke christen start met deze kennis…</a:t>
            </a:r>
          </a:p>
          <a:p>
            <a:endParaRPr lang="en-US" sz="2000" dirty="0">
              <a:solidFill>
                <a:srgbClr val="FEFFFF"/>
              </a:solidFill>
            </a:endParaRPr>
          </a:p>
          <a:p>
            <a:r>
              <a:rPr lang="nl-BE" sz="2000" dirty="0">
                <a:solidFill>
                  <a:srgbClr val="FEFFFF"/>
                </a:solidFill>
              </a:rPr>
              <a:t>Maar dan volgt er een voortdurend proces waarbij “</a:t>
            </a:r>
            <a:r>
              <a:rPr lang="nl-NL" sz="2000" dirty="0">
                <a:solidFill>
                  <a:srgbClr val="FEFFFF"/>
                </a:solidFill>
              </a:rPr>
              <a:t>ik ken (</a:t>
            </a:r>
            <a:r>
              <a:rPr lang="el-GR" sz="2000" dirty="0" err="1">
                <a:solidFill>
                  <a:srgbClr val="FFFF00"/>
                </a:solidFill>
              </a:rPr>
              <a:t>γινώσκω</a:t>
            </a:r>
            <a:r>
              <a:rPr lang="nl-BE" sz="2000" dirty="0">
                <a:solidFill>
                  <a:srgbClr val="FEFFFF"/>
                </a:solidFill>
              </a:rPr>
              <a:t>)” evolueert naar “ik ken(weten)</a:t>
            </a:r>
            <a:r>
              <a:rPr lang="nl-NL" sz="2000" dirty="0">
                <a:solidFill>
                  <a:srgbClr val="FEFFFF"/>
                </a:solidFill>
              </a:rPr>
              <a:t>(</a:t>
            </a:r>
            <a:r>
              <a:rPr lang="el-GR" sz="2000" dirty="0" err="1">
                <a:solidFill>
                  <a:srgbClr val="FFFF00"/>
                </a:solidFill>
              </a:rPr>
              <a:t>ἐπιγινώσκω</a:t>
            </a:r>
            <a:r>
              <a:rPr lang="nl-BE" sz="2000" dirty="0">
                <a:solidFill>
                  <a:srgbClr val="FEFFFF"/>
                </a:solidFill>
              </a:rPr>
              <a:t>)”!</a:t>
            </a:r>
            <a:endParaRPr lang="en-US" sz="2000" dirty="0">
              <a:solidFill>
                <a:srgbClr val="FEFFFF"/>
              </a:solidFill>
            </a:endParaRPr>
          </a:p>
          <a:p>
            <a:endParaRPr lang="nl-NL" sz="2000" dirty="0">
              <a:solidFill>
                <a:srgbClr val="FEFFFF"/>
              </a:solidFill>
            </a:endParaRPr>
          </a:p>
        </p:txBody>
      </p:sp>
    </p:spTree>
    <p:extLst>
      <p:ext uri="{BB962C8B-B14F-4D97-AF65-F5344CB8AC3E}">
        <p14:creationId xmlns:p14="http://schemas.microsoft.com/office/powerpoint/2010/main" val="3196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1827C2-D3B7-C54E-9585-7A09E6182247}"/>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Het Raadsel van God</a:t>
            </a:r>
          </a:p>
        </p:txBody>
      </p:sp>
      <p:sp>
        <p:nvSpPr>
          <p:cNvPr id="4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ECA0A0D9-3211-5C4F-ACD6-99F121E6818F}"/>
              </a:ext>
            </a:extLst>
          </p:cNvPr>
          <p:cNvSpPr>
            <a:spLocks noGrp="1"/>
          </p:cNvSpPr>
          <p:nvPr>
            <p:ph idx="1"/>
          </p:nvPr>
        </p:nvSpPr>
        <p:spPr>
          <a:xfrm>
            <a:off x="4447308" y="591344"/>
            <a:ext cx="6906491" cy="5585619"/>
          </a:xfrm>
        </p:spPr>
        <p:txBody>
          <a:bodyPr anchor="ctr">
            <a:normAutofit fontScale="92500" lnSpcReduction="10000"/>
          </a:bodyPr>
          <a:lstStyle/>
          <a:p>
            <a:r>
              <a:rPr lang="nl-NL" sz="2400" b="1" dirty="0"/>
              <a:t>Efez. 1:17</a:t>
            </a:r>
            <a:r>
              <a:rPr lang="nl-NL" sz="2400" dirty="0"/>
              <a:t>: …</a:t>
            </a:r>
            <a:r>
              <a:rPr lang="nl-NL" sz="2400" i="1" dirty="0"/>
              <a:t>opdat de God van onze Heere Jezus Christus, de Vader van de heerlijkheid, u de Geest van wijsheid en van openbaring geeft in het kennen </a:t>
            </a:r>
            <a:r>
              <a:rPr lang="nl-NL" sz="2400" dirty="0"/>
              <a:t>(</a:t>
            </a:r>
            <a:r>
              <a:rPr lang="el-GR" sz="2400" dirty="0" err="1">
                <a:solidFill>
                  <a:srgbClr val="FF0000"/>
                </a:solidFill>
              </a:rPr>
              <a:t>ἐπιγινώσκω</a:t>
            </a:r>
            <a:r>
              <a:rPr lang="nl-BE" sz="2400" dirty="0"/>
              <a:t>)</a:t>
            </a:r>
            <a:r>
              <a:rPr lang="nl-NL" sz="2400" i="1" dirty="0"/>
              <a:t> van Hem…</a:t>
            </a:r>
          </a:p>
          <a:p>
            <a:endParaRPr lang="en-US" sz="2400" dirty="0"/>
          </a:p>
          <a:p>
            <a:r>
              <a:rPr lang="nl-NL" sz="2400" b="1" dirty="0"/>
              <a:t>Filippenzen 1:9</a:t>
            </a:r>
            <a:r>
              <a:rPr lang="nl-NL" sz="2400" dirty="0"/>
              <a:t>: </a:t>
            </a:r>
            <a:r>
              <a:rPr lang="nl-NL" sz="2400" i="1" dirty="0"/>
              <a:t>En dit bid ik dat uw liefde nog steeds overvloediger wordt in kennis </a:t>
            </a:r>
            <a:r>
              <a:rPr lang="nl-NL" sz="2400" dirty="0"/>
              <a:t>(</a:t>
            </a:r>
            <a:r>
              <a:rPr lang="el-GR" sz="2400" dirty="0" err="1">
                <a:solidFill>
                  <a:srgbClr val="FF0000"/>
                </a:solidFill>
              </a:rPr>
              <a:t>ἐπιγινώσκω</a:t>
            </a:r>
            <a:r>
              <a:rPr lang="nl-BE" sz="2400" dirty="0"/>
              <a:t>)</a:t>
            </a:r>
            <a:r>
              <a:rPr lang="nl-NL" sz="2400" i="1" dirty="0"/>
              <a:t> en alle fijngevoeligheid…</a:t>
            </a:r>
          </a:p>
          <a:p>
            <a:endParaRPr lang="en-US" sz="2400" dirty="0"/>
          </a:p>
          <a:p>
            <a:r>
              <a:rPr lang="nl-NL" sz="2400" b="1" dirty="0"/>
              <a:t>Filemon 1:6</a:t>
            </a:r>
            <a:r>
              <a:rPr lang="nl-NL" sz="2400" dirty="0"/>
              <a:t>:</a:t>
            </a:r>
            <a:r>
              <a:rPr lang="nl-NL" sz="2400" b="1" dirty="0"/>
              <a:t> </a:t>
            </a:r>
            <a:r>
              <a:rPr lang="nl-NL" sz="2400" i="1" dirty="0"/>
              <a:t>Moge uw gemeenschap in het geloof zich krachtig openbaren in de kennis</a:t>
            </a:r>
            <a:r>
              <a:rPr lang="nl-NL" sz="2400" dirty="0"/>
              <a:t> (</a:t>
            </a:r>
            <a:r>
              <a:rPr lang="el-GR" sz="2400" dirty="0" err="1">
                <a:solidFill>
                  <a:srgbClr val="FF0000"/>
                </a:solidFill>
              </a:rPr>
              <a:t>ἐπιγινώσκω</a:t>
            </a:r>
            <a:r>
              <a:rPr lang="nl-BE" sz="2400" dirty="0"/>
              <a:t>)</a:t>
            </a:r>
            <a:r>
              <a:rPr lang="nl-NL" sz="2400" i="1" dirty="0"/>
              <a:t> van al het goede dat in u is met betrekking tot Christus Jezus…</a:t>
            </a:r>
          </a:p>
          <a:p>
            <a:pPr marL="0" indent="0">
              <a:buNone/>
            </a:pPr>
            <a:endParaRPr lang="en-US" sz="2400" dirty="0"/>
          </a:p>
          <a:p>
            <a:r>
              <a:rPr lang="nl-NL" sz="2400" b="1" dirty="0" err="1"/>
              <a:t>Kolossenzen</a:t>
            </a:r>
            <a:r>
              <a:rPr lang="nl-NL" sz="2400" b="1" dirty="0"/>
              <a:t> 3:10: </a:t>
            </a:r>
            <a:r>
              <a:rPr lang="nl-NL" sz="2400" i="1" dirty="0"/>
              <a:t>…en de nieuwe mens aangetrokken hebt, die vernieuwd wordt tot kennis</a:t>
            </a:r>
            <a:r>
              <a:rPr lang="nl-NL" sz="2400" dirty="0"/>
              <a:t> (</a:t>
            </a:r>
            <a:r>
              <a:rPr lang="el-GR" sz="2400" dirty="0" err="1">
                <a:solidFill>
                  <a:srgbClr val="FF0000"/>
                </a:solidFill>
              </a:rPr>
              <a:t>ἐπιγινώσκω</a:t>
            </a:r>
            <a:r>
              <a:rPr lang="nl-BE" sz="2400" dirty="0"/>
              <a:t>)</a:t>
            </a:r>
            <a:r>
              <a:rPr lang="nl-NL" sz="2400" i="1" dirty="0"/>
              <a:t>, overeenkomstig het beeld van Hem Die hem geschapen heeft.</a:t>
            </a:r>
            <a:endParaRPr lang="nl-NL" sz="2400" dirty="0"/>
          </a:p>
          <a:p>
            <a:endParaRPr lang="nl-NL" sz="2000" dirty="0"/>
          </a:p>
        </p:txBody>
      </p:sp>
    </p:spTree>
    <p:extLst>
      <p:ext uri="{BB962C8B-B14F-4D97-AF65-F5344CB8AC3E}">
        <p14:creationId xmlns:p14="http://schemas.microsoft.com/office/powerpoint/2010/main" val="335139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34E72E-AD40-D745-AB12-ECC561655A62}"/>
              </a:ext>
            </a:extLst>
          </p:cNvPr>
          <p:cNvSpPr>
            <a:spLocks noGrp="1"/>
          </p:cNvSpPr>
          <p:nvPr>
            <p:ph type="title"/>
          </p:nvPr>
        </p:nvSpPr>
        <p:spPr>
          <a:xfrm>
            <a:off x="1171074" y="1396686"/>
            <a:ext cx="3240506" cy="4064628"/>
          </a:xfrm>
        </p:spPr>
        <p:txBody>
          <a:bodyPr>
            <a:normAutofit/>
          </a:bodyPr>
          <a:lstStyle/>
          <a:p>
            <a:r>
              <a:rPr lang="nl-NL">
                <a:solidFill>
                  <a:srgbClr val="FFFFFF"/>
                </a:solidFill>
              </a:rPr>
              <a:t>Het raadsel van God</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4BD1701-A2C0-6849-BDF5-5F2A2218E243}"/>
              </a:ext>
            </a:extLst>
          </p:cNvPr>
          <p:cNvSpPr>
            <a:spLocks noGrp="1"/>
          </p:cNvSpPr>
          <p:nvPr>
            <p:ph idx="1"/>
          </p:nvPr>
        </p:nvSpPr>
        <p:spPr>
          <a:xfrm>
            <a:off x="5370153" y="1526033"/>
            <a:ext cx="5536397" cy="5050258"/>
          </a:xfrm>
        </p:spPr>
        <p:txBody>
          <a:bodyPr>
            <a:normAutofit/>
          </a:bodyPr>
          <a:lstStyle/>
          <a:p>
            <a:r>
              <a:rPr lang="nl-NL" dirty="0"/>
              <a:t>Ondanks een wazige spiegel en de vele raadselen van God is het verlangen er nog steeds om Hem beter te leren kennen door Jezus Christus!</a:t>
            </a:r>
          </a:p>
          <a:p>
            <a:pPr marL="0" indent="0">
              <a:buNone/>
            </a:pPr>
            <a:endParaRPr lang="nl-NL" dirty="0"/>
          </a:p>
          <a:p>
            <a:endParaRPr lang="nl-NL" dirty="0"/>
          </a:p>
          <a:p>
            <a:r>
              <a:rPr lang="nl-NL" dirty="0"/>
              <a:t>Welke kaarten heeft u ter beschikking om uw geloof in Jezus Christus met diepgang te verrijken!</a:t>
            </a:r>
          </a:p>
          <a:p>
            <a:endParaRPr lang="nl-NL" dirty="0"/>
          </a:p>
          <a:p>
            <a:endParaRPr lang="en-US" dirty="0"/>
          </a:p>
          <a:p>
            <a:endParaRPr lang="nl-NL" dirty="0"/>
          </a:p>
        </p:txBody>
      </p:sp>
    </p:spTree>
    <p:extLst>
      <p:ext uri="{BB962C8B-B14F-4D97-AF65-F5344CB8AC3E}">
        <p14:creationId xmlns:p14="http://schemas.microsoft.com/office/powerpoint/2010/main" val="81192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202A2C-0503-6445-A796-5881DB73CFB3}"/>
              </a:ext>
            </a:extLst>
          </p:cNvPr>
          <p:cNvSpPr>
            <a:spLocks noGrp="1"/>
          </p:cNvSpPr>
          <p:nvPr>
            <p:ph type="title"/>
          </p:nvPr>
        </p:nvSpPr>
        <p:spPr>
          <a:xfrm>
            <a:off x="1901162" y="3050434"/>
            <a:ext cx="3722933" cy="2186584"/>
          </a:xfrm>
          <a:ln w="25400" cap="sq">
            <a:solidFill>
              <a:srgbClr val="FFFFFF"/>
            </a:solidFill>
            <a:miter lim="800000"/>
          </a:ln>
        </p:spPr>
        <p:txBody>
          <a:bodyPr vert="horz" wrap="square" lIns="91440" tIns="45720" rIns="91440" bIns="45720" rtlCol="0" anchor="ctr">
            <a:normAutofit/>
          </a:bodyPr>
          <a:lstStyle/>
          <a:p>
            <a:pPr algn="ctr"/>
            <a:r>
              <a:rPr lang="en-US" sz="2800" kern="1200" dirty="0">
                <a:solidFill>
                  <a:srgbClr val="002060"/>
                </a:solidFill>
                <a:latin typeface="+mj-lt"/>
                <a:ea typeface="+mj-ea"/>
                <a:cs typeface="+mj-cs"/>
              </a:rPr>
              <a:t>Het </a:t>
            </a:r>
            <a:r>
              <a:rPr lang="en-US" sz="2800" kern="1200" dirty="0" err="1">
                <a:solidFill>
                  <a:srgbClr val="002060"/>
                </a:solidFill>
                <a:latin typeface="+mj-lt"/>
                <a:ea typeface="+mj-ea"/>
                <a:cs typeface="+mj-cs"/>
              </a:rPr>
              <a:t>Raadsel</a:t>
            </a:r>
            <a:r>
              <a:rPr lang="en-US" sz="2800" kern="1200" dirty="0">
                <a:solidFill>
                  <a:srgbClr val="002060"/>
                </a:solidFill>
                <a:latin typeface="+mj-lt"/>
                <a:ea typeface="+mj-ea"/>
                <a:cs typeface="+mj-cs"/>
              </a:rPr>
              <a:t> van God</a:t>
            </a:r>
            <a:br>
              <a:rPr lang="en-US" sz="2800" kern="1200" dirty="0">
                <a:solidFill>
                  <a:srgbClr val="002060"/>
                </a:solidFill>
                <a:latin typeface="+mj-lt"/>
                <a:ea typeface="+mj-ea"/>
                <a:cs typeface="+mj-cs"/>
              </a:rPr>
            </a:br>
            <a:br>
              <a:rPr lang="en-US" sz="2800" kern="1200" dirty="0">
                <a:solidFill>
                  <a:srgbClr val="002060"/>
                </a:solidFill>
                <a:latin typeface="+mj-lt"/>
                <a:ea typeface="+mj-ea"/>
                <a:cs typeface="+mj-cs"/>
              </a:rPr>
            </a:br>
            <a:r>
              <a:rPr lang="en-US" sz="2800" kern="1200" dirty="0">
                <a:solidFill>
                  <a:srgbClr val="002060"/>
                </a:solidFill>
                <a:latin typeface="+mj-lt"/>
                <a:ea typeface="+mj-ea"/>
                <a:cs typeface="+mj-cs"/>
              </a:rPr>
              <a:t>Wat is </a:t>
            </a:r>
            <a:r>
              <a:rPr lang="en-US" sz="2800" kern="1200" dirty="0" err="1">
                <a:solidFill>
                  <a:srgbClr val="002060"/>
                </a:solidFill>
                <a:latin typeface="+mj-lt"/>
                <a:ea typeface="+mj-ea"/>
                <a:cs typeface="+mj-cs"/>
              </a:rPr>
              <a:t>waarheid</a:t>
            </a:r>
            <a:endParaRPr lang="en-US" sz="2800" kern="1200" dirty="0">
              <a:solidFill>
                <a:srgbClr val="002060"/>
              </a:solidFill>
              <a:latin typeface="+mj-lt"/>
              <a:ea typeface="+mj-ea"/>
              <a:cs typeface="+mj-cs"/>
            </a:endParaRP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inhoud 2">
            <a:extLst>
              <a:ext uri="{FF2B5EF4-FFF2-40B4-BE49-F238E27FC236}">
                <a16:creationId xmlns:a16="http://schemas.microsoft.com/office/drawing/2014/main" id="{F99FAA84-DA50-464C-A79A-DFEAB52F3D18}"/>
              </a:ext>
            </a:extLst>
          </p:cNvPr>
          <p:cNvSpPr>
            <a:spLocks noGrp="1"/>
          </p:cNvSpPr>
          <p:nvPr>
            <p:ph idx="1"/>
          </p:nvPr>
        </p:nvSpPr>
        <p:spPr>
          <a:xfrm>
            <a:off x="6574536" y="640080"/>
            <a:ext cx="5053066" cy="2546604"/>
          </a:xfrm>
        </p:spPr>
        <p:txBody>
          <a:bodyPr vert="horz" lIns="91440" tIns="45720" rIns="91440" bIns="45720" rtlCol="0">
            <a:noAutofit/>
          </a:bodyPr>
          <a:lstStyle/>
          <a:p>
            <a:r>
              <a:rPr lang="en-US" sz="4000" dirty="0" err="1"/>
              <a:t>Hebreeuwse</a:t>
            </a:r>
            <a:r>
              <a:rPr lang="en-US" sz="4000" dirty="0"/>
              <a:t> </a:t>
            </a:r>
            <a:r>
              <a:rPr lang="en-US" sz="4000" dirty="0" err="1"/>
              <a:t>woord</a:t>
            </a:r>
            <a:r>
              <a:rPr lang="en-US" sz="4000" dirty="0"/>
              <a:t>:     </a:t>
            </a:r>
            <a:r>
              <a:rPr lang="en-US" sz="4000" dirty="0" err="1"/>
              <a:t>אֶמֶת</a:t>
            </a:r>
            <a:endParaRPr lang="en-US" sz="4000" dirty="0"/>
          </a:p>
          <a:p>
            <a:r>
              <a:rPr lang="en-US" sz="4000" dirty="0"/>
              <a:t>EMET </a:t>
            </a:r>
            <a:r>
              <a:rPr lang="en-US" sz="4000" dirty="0" err="1"/>
              <a:t>אֶמֶת</a:t>
            </a:r>
            <a:r>
              <a:rPr lang="en-US" sz="4000" dirty="0"/>
              <a:t> = </a:t>
            </a:r>
            <a:r>
              <a:rPr lang="en-US" sz="4000" dirty="0" err="1"/>
              <a:t>waarheid</a:t>
            </a:r>
            <a:endParaRPr lang="en-US" sz="4000" dirty="0"/>
          </a:p>
          <a:p>
            <a:r>
              <a:rPr lang="en-US" sz="4000" dirty="0" err="1"/>
              <a:t>Eerste</a:t>
            </a:r>
            <a:r>
              <a:rPr lang="en-US" sz="4000" dirty="0"/>
              <a:t> </a:t>
            </a:r>
            <a:r>
              <a:rPr lang="en-US" sz="4000" dirty="0" err="1"/>
              <a:t>en</a:t>
            </a:r>
            <a:r>
              <a:rPr lang="en-US" sz="4000" dirty="0"/>
              <a:t> </a:t>
            </a:r>
            <a:r>
              <a:rPr lang="en-US" sz="4000" dirty="0" err="1"/>
              <a:t>laatste</a:t>
            </a:r>
            <a:r>
              <a:rPr lang="en-US" sz="4000" dirty="0"/>
              <a:t> letter van het </a:t>
            </a:r>
            <a:r>
              <a:rPr lang="en-US" sz="4000" dirty="0" err="1"/>
              <a:t>alfabet</a:t>
            </a:r>
            <a:r>
              <a:rPr lang="en-US" sz="4000" dirty="0"/>
              <a:t>  </a:t>
            </a:r>
          </a:p>
          <a:p>
            <a:r>
              <a:rPr lang="en-US" sz="4000" dirty="0" err="1"/>
              <a:t>א</a:t>
            </a:r>
            <a:r>
              <a:rPr lang="en-US" sz="4000" dirty="0"/>
              <a:t> = alef</a:t>
            </a:r>
          </a:p>
          <a:p>
            <a:r>
              <a:rPr lang="en-US" sz="4000" dirty="0" err="1"/>
              <a:t>ת</a:t>
            </a:r>
            <a:r>
              <a:rPr lang="en-US" sz="4000" dirty="0"/>
              <a:t> = taw</a:t>
            </a:r>
          </a:p>
          <a:p>
            <a:r>
              <a:rPr lang="en-US" sz="4000" dirty="0"/>
              <a:t>De </a:t>
            </a:r>
            <a:r>
              <a:rPr lang="en-US" sz="4000" dirty="0" err="1"/>
              <a:t>waarheid</a:t>
            </a:r>
            <a:r>
              <a:rPr lang="en-US" sz="4000" dirty="0"/>
              <a:t> van de </a:t>
            </a:r>
            <a:r>
              <a:rPr lang="en-US" sz="4000" dirty="0" err="1"/>
              <a:t>Heer</a:t>
            </a:r>
            <a:r>
              <a:rPr lang="en-US" sz="4000" dirty="0"/>
              <a:t> is </a:t>
            </a:r>
            <a:r>
              <a:rPr lang="en-US" sz="4000" dirty="0" err="1"/>
              <a:t>alomvattend</a:t>
            </a:r>
            <a:r>
              <a:rPr lang="en-US" sz="4000" dirty="0"/>
              <a:t>!</a:t>
            </a:r>
          </a:p>
        </p:txBody>
      </p:sp>
      <p:sp>
        <p:nvSpPr>
          <p:cNvPr id="3" name="Tekstvak 2">
            <a:extLst>
              <a:ext uri="{FF2B5EF4-FFF2-40B4-BE49-F238E27FC236}">
                <a16:creationId xmlns:a16="http://schemas.microsoft.com/office/drawing/2014/main" id="{888BD8DC-638E-914B-B2B7-C973624E3BB3}"/>
              </a:ext>
            </a:extLst>
          </p:cNvPr>
          <p:cNvSpPr txBox="1"/>
          <p:nvPr/>
        </p:nvSpPr>
        <p:spPr>
          <a:xfrm>
            <a:off x="6764167" y="6991927"/>
            <a:ext cx="5057398" cy="925484"/>
          </a:xfrm>
          <a:prstGeom prst="rect">
            <a:avLst/>
          </a:prstGeom>
        </p:spPr>
        <p:txBody>
          <a:bodyPr vert="horz" lIns="91440" tIns="45720" rIns="91440" bIns="45720" rtlCol="0">
            <a:normAutofit/>
          </a:bodyPr>
          <a:lstStyle/>
          <a:p>
            <a:pPr>
              <a:lnSpc>
                <a:spcPct val="90000"/>
              </a:lnSpc>
              <a:spcAft>
                <a:spcPts val="600"/>
              </a:spcAft>
            </a:pPr>
            <a:endParaRPr lang="en-US" sz="4000" dirty="0"/>
          </a:p>
        </p:txBody>
      </p:sp>
    </p:spTree>
    <p:extLst>
      <p:ext uri="{BB962C8B-B14F-4D97-AF65-F5344CB8AC3E}">
        <p14:creationId xmlns:p14="http://schemas.microsoft.com/office/powerpoint/2010/main" val="368324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7D9805-79B0-DE4F-A2BE-6064EF600770}"/>
              </a:ext>
            </a:extLst>
          </p:cNvPr>
          <p:cNvSpPr>
            <a:spLocks noGrp="1"/>
          </p:cNvSpPr>
          <p:nvPr>
            <p:ph type="title"/>
          </p:nvPr>
        </p:nvSpPr>
        <p:spPr>
          <a:xfrm>
            <a:off x="686834" y="1153572"/>
            <a:ext cx="3200400" cy="4461163"/>
          </a:xfrm>
        </p:spPr>
        <p:txBody>
          <a:bodyPr>
            <a:normAutofit/>
          </a:bodyPr>
          <a:lstStyle/>
          <a:p>
            <a:r>
              <a:rPr lang="nl-NL">
                <a:solidFill>
                  <a:srgbClr val="FFFFFF"/>
                </a:solidFill>
              </a:rPr>
              <a:t>Het Raadsel van God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39827629-FE8A-A948-8A5E-F70D275BA017}"/>
              </a:ext>
            </a:extLst>
          </p:cNvPr>
          <p:cNvSpPr>
            <a:spLocks noGrp="1"/>
          </p:cNvSpPr>
          <p:nvPr>
            <p:ph idx="1"/>
          </p:nvPr>
        </p:nvSpPr>
        <p:spPr>
          <a:xfrm>
            <a:off x="4447308" y="591344"/>
            <a:ext cx="6906491" cy="5585619"/>
          </a:xfrm>
        </p:spPr>
        <p:txBody>
          <a:bodyPr anchor="ctr">
            <a:normAutofit/>
          </a:bodyPr>
          <a:lstStyle/>
          <a:p>
            <a:r>
              <a:rPr lang="nl-NL" i="1" dirty="0"/>
              <a:t>“Want wij kennen ten dele en wij profeteren ten dele, maar wanneer het volmaakte zal gekomen zijn, zal wat ten dele is, tenietgedaan worden…Nu immers kijken wij door middel van een spiegel in een raadsel, maar dan zullen wij zien van aangezicht tot aangezicht</a:t>
            </a:r>
            <a:r>
              <a:rPr lang="nl-NL" b="1" i="1" dirty="0"/>
              <a:t>. </a:t>
            </a:r>
            <a:r>
              <a:rPr lang="nl-NL" b="1" i="1" dirty="0">
                <a:highlight>
                  <a:srgbClr val="FFFF00"/>
                </a:highlight>
              </a:rPr>
              <a:t>Nu ken ik ten dele, maar dan zal ik kennen, zoals ik zelf gekend ben</a:t>
            </a:r>
            <a:r>
              <a:rPr lang="nl-NL" i="1" dirty="0"/>
              <a:t>…” </a:t>
            </a:r>
          </a:p>
          <a:p>
            <a:pPr marL="0" indent="0">
              <a:buNone/>
            </a:pPr>
            <a:endParaRPr lang="nl-NL" i="1" dirty="0"/>
          </a:p>
          <a:p>
            <a:pPr marL="0" indent="0">
              <a:buNone/>
            </a:pPr>
            <a:r>
              <a:rPr lang="nl-NL" i="1" dirty="0"/>
              <a:t>   </a:t>
            </a:r>
            <a:r>
              <a:rPr lang="nl-NL" dirty="0"/>
              <a:t>1Kor. 13:9-12 (HSV)</a:t>
            </a:r>
          </a:p>
        </p:txBody>
      </p:sp>
    </p:spTree>
    <p:extLst>
      <p:ext uri="{BB962C8B-B14F-4D97-AF65-F5344CB8AC3E}">
        <p14:creationId xmlns:p14="http://schemas.microsoft.com/office/powerpoint/2010/main" val="2616593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B9E0B2-4AC9-5745-9192-2A3227B6171A}"/>
              </a:ext>
            </a:extLst>
          </p:cNvPr>
          <p:cNvSpPr>
            <a:spLocks noGrp="1"/>
          </p:cNvSpPr>
          <p:nvPr>
            <p:ph type="title"/>
          </p:nvPr>
        </p:nvSpPr>
        <p:spPr>
          <a:xfrm>
            <a:off x="686834" y="591344"/>
            <a:ext cx="3200400" cy="5585619"/>
          </a:xfrm>
        </p:spPr>
        <p:txBody>
          <a:bodyPr>
            <a:normAutofit/>
          </a:bodyPr>
          <a:lstStyle/>
          <a:p>
            <a:r>
              <a:rPr lang="nl-NL" sz="3400">
                <a:solidFill>
                  <a:srgbClr val="FFFFFF"/>
                </a:solidFill>
              </a:rPr>
              <a:t>Het Raadsel van God</a:t>
            </a:r>
            <a:br>
              <a:rPr lang="nl-NL" sz="3400">
                <a:solidFill>
                  <a:srgbClr val="FFFFFF"/>
                </a:solidFill>
              </a:rPr>
            </a:br>
            <a:br>
              <a:rPr lang="nl-NL" sz="3400">
                <a:solidFill>
                  <a:srgbClr val="FFFFFF"/>
                </a:solidFill>
              </a:rPr>
            </a:br>
            <a:br>
              <a:rPr lang="nl-NL" sz="3400">
                <a:solidFill>
                  <a:srgbClr val="FFFFFF"/>
                </a:solidFill>
              </a:rPr>
            </a:br>
            <a:br>
              <a:rPr lang="nl-NL" sz="3400">
                <a:solidFill>
                  <a:srgbClr val="FFFFFF"/>
                </a:solidFill>
              </a:rPr>
            </a:br>
            <a:br>
              <a:rPr lang="nl-NL" sz="3400">
                <a:solidFill>
                  <a:srgbClr val="FFFFFF"/>
                </a:solidFill>
              </a:rPr>
            </a:br>
            <a:br>
              <a:rPr lang="nl-NL" sz="3400">
                <a:solidFill>
                  <a:srgbClr val="FFFFFF"/>
                </a:solidFill>
              </a:rPr>
            </a:br>
            <a:br>
              <a:rPr lang="nl-NL" sz="3400">
                <a:solidFill>
                  <a:srgbClr val="FFFFFF"/>
                </a:solidFill>
              </a:rPr>
            </a:br>
            <a:br>
              <a:rPr lang="nl-NL" sz="3400">
                <a:solidFill>
                  <a:srgbClr val="FFFFFF"/>
                </a:solidFill>
              </a:rPr>
            </a:br>
            <a:br>
              <a:rPr lang="nl-NL" sz="3400">
                <a:solidFill>
                  <a:srgbClr val="FFFFFF"/>
                </a:solidFill>
              </a:rPr>
            </a:br>
            <a:r>
              <a:rPr lang="nl-NL" sz="3400">
                <a:solidFill>
                  <a:srgbClr val="FFFFFF"/>
                </a:solidFill>
              </a:rPr>
              <a:t>Wat is waarheid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E4C3AB02-FC6A-064A-A462-22C670A8C502}"/>
              </a:ext>
            </a:extLst>
          </p:cNvPr>
          <p:cNvSpPr>
            <a:spLocks noGrp="1"/>
          </p:cNvSpPr>
          <p:nvPr>
            <p:ph idx="1"/>
          </p:nvPr>
        </p:nvSpPr>
        <p:spPr>
          <a:xfrm>
            <a:off x="4447308" y="591344"/>
            <a:ext cx="6906491" cy="5585619"/>
          </a:xfrm>
        </p:spPr>
        <p:txBody>
          <a:bodyPr anchor="ctr">
            <a:normAutofit/>
          </a:bodyPr>
          <a:lstStyle/>
          <a:p>
            <a:r>
              <a:rPr lang="nl-NL"/>
              <a:t>De eerste letter van EMET  (</a:t>
            </a:r>
            <a:r>
              <a:rPr lang="he-IL">
                <a:highlight>
                  <a:srgbClr val="FFFF00"/>
                </a:highlight>
              </a:rPr>
              <a:t>אֶ</a:t>
            </a:r>
            <a:r>
              <a:rPr lang="he-IL"/>
              <a:t>מֶת</a:t>
            </a:r>
            <a:r>
              <a:rPr lang="nl-BE"/>
              <a:t>) </a:t>
            </a:r>
            <a:r>
              <a:rPr lang="nl-NL"/>
              <a:t>is de  </a:t>
            </a:r>
            <a:r>
              <a:rPr lang="he-IL"/>
              <a:t>א</a:t>
            </a:r>
            <a:r>
              <a:rPr lang="nl-BE"/>
              <a:t> (alef). Deze letter symboliseert God.</a:t>
            </a:r>
          </a:p>
          <a:p>
            <a:endParaRPr lang="nl-BE"/>
          </a:p>
          <a:p>
            <a:r>
              <a:rPr lang="he-IL">
                <a:highlight>
                  <a:srgbClr val="FFFF00"/>
                </a:highlight>
              </a:rPr>
              <a:t>אֶ</a:t>
            </a:r>
            <a:r>
              <a:rPr lang="he-IL"/>
              <a:t>מֶת </a:t>
            </a:r>
            <a:r>
              <a:rPr lang="nl-BE"/>
              <a:t>  haal deze letter weg van het woord waarheid (EMET) hou je  </a:t>
            </a:r>
            <a:r>
              <a:rPr lang="he-IL"/>
              <a:t>מ</a:t>
            </a:r>
            <a:r>
              <a:rPr lang="nl-BE"/>
              <a:t> (mem) en </a:t>
            </a:r>
            <a:r>
              <a:rPr lang="he-IL"/>
              <a:t>ת</a:t>
            </a:r>
            <a:r>
              <a:rPr lang="nl-BE"/>
              <a:t> (taw) over </a:t>
            </a:r>
            <a:r>
              <a:rPr lang="he-IL"/>
              <a:t>מֶת</a:t>
            </a:r>
            <a:r>
              <a:rPr lang="nl-BE"/>
              <a:t>. MET betekent ‘dood’!</a:t>
            </a:r>
          </a:p>
          <a:p>
            <a:endParaRPr lang="nl-BE"/>
          </a:p>
          <a:p>
            <a:r>
              <a:rPr lang="nl-BE"/>
              <a:t>Als je Gods wegen in twijfel trekt (in goede en slechte tijden) dan verlies je het ‘LEVEN’</a:t>
            </a:r>
          </a:p>
          <a:p>
            <a:endParaRPr lang="nl-BE"/>
          </a:p>
          <a:p>
            <a:r>
              <a:rPr lang="nl-BE"/>
              <a:t>Ik ben de WEG, de WAARHEID en het LEVEN!</a:t>
            </a:r>
            <a:endParaRPr lang="nl-NL"/>
          </a:p>
        </p:txBody>
      </p:sp>
    </p:spTree>
    <p:extLst>
      <p:ext uri="{BB962C8B-B14F-4D97-AF65-F5344CB8AC3E}">
        <p14:creationId xmlns:p14="http://schemas.microsoft.com/office/powerpoint/2010/main" val="428537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91AE62B-F086-344B-BCD6-35BB13905C45}"/>
              </a:ext>
            </a:extLst>
          </p:cNvPr>
          <p:cNvSpPr>
            <a:spLocks noGrp="1"/>
          </p:cNvSpPr>
          <p:nvPr>
            <p:ph type="title"/>
          </p:nvPr>
        </p:nvSpPr>
        <p:spPr>
          <a:xfrm>
            <a:off x="686834" y="591344"/>
            <a:ext cx="3200400" cy="5585619"/>
          </a:xfrm>
        </p:spPr>
        <p:txBody>
          <a:bodyPr>
            <a:normAutofit/>
          </a:bodyPr>
          <a:lstStyle/>
          <a:p>
            <a:r>
              <a:rPr lang="nl-NL" sz="3100">
                <a:solidFill>
                  <a:srgbClr val="FFFFFF"/>
                </a:solidFill>
              </a:rPr>
              <a:t>Het Raadsel van God</a:t>
            </a:r>
            <a:br>
              <a:rPr lang="nl-NL" sz="3100">
                <a:solidFill>
                  <a:srgbClr val="FFFFFF"/>
                </a:solidFill>
              </a:rPr>
            </a:br>
            <a:br>
              <a:rPr lang="nl-NL" sz="3100">
                <a:solidFill>
                  <a:srgbClr val="FFFFFF"/>
                </a:solidFill>
              </a:rPr>
            </a:br>
            <a:br>
              <a:rPr lang="nl-NL" sz="3100">
                <a:solidFill>
                  <a:srgbClr val="FFFFFF"/>
                </a:solidFill>
              </a:rPr>
            </a:br>
            <a:br>
              <a:rPr lang="nl-NL" sz="3100">
                <a:solidFill>
                  <a:srgbClr val="FFFFFF"/>
                </a:solidFill>
              </a:rPr>
            </a:br>
            <a:br>
              <a:rPr lang="nl-NL" sz="3100">
                <a:solidFill>
                  <a:srgbClr val="FFFFFF"/>
                </a:solidFill>
              </a:rPr>
            </a:br>
            <a:br>
              <a:rPr lang="nl-NL" sz="3100">
                <a:solidFill>
                  <a:srgbClr val="FFFFFF"/>
                </a:solidFill>
              </a:rPr>
            </a:br>
            <a:br>
              <a:rPr lang="nl-NL" sz="3100">
                <a:solidFill>
                  <a:srgbClr val="FFFFFF"/>
                </a:solidFill>
              </a:rPr>
            </a:br>
            <a:br>
              <a:rPr lang="nl-NL" sz="3100">
                <a:solidFill>
                  <a:srgbClr val="FFFFFF"/>
                </a:solidFill>
              </a:rPr>
            </a:br>
            <a:br>
              <a:rPr lang="nl-NL" sz="3100">
                <a:solidFill>
                  <a:srgbClr val="FFFFFF"/>
                </a:solidFill>
              </a:rPr>
            </a:br>
            <a:br>
              <a:rPr lang="nl-NL" sz="3100">
                <a:solidFill>
                  <a:srgbClr val="FFFFFF"/>
                </a:solidFill>
              </a:rPr>
            </a:br>
            <a:r>
              <a:rPr lang="nl-NL" sz="3100">
                <a:solidFill>
                  <a:srgbClr val="FFFFFF"/>
                </a:solidFill>
              </a:rPr>
              <a:t>Wat is Waarheid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687B4ED-247C-CB42-88B1-50B845C1C7B8}"/>
              </a:ext>
            </a:extLst>
          </p:cNvPr>
          <p:cNvSpPr>
            <a:spLocks noGrp="1"/>
          </p:cNvSpPr>
          <p:nvPr>
            <p:ph idx="1"/>
          </p:nvPr>
        </p:nvSpPr>
        <p:spPr>
          <a:xfrm>
            <a:off x="4447308" y="591344"/>
            <a:ext cx="6906491" cy="5585619"/>
          </a:xfrm>
        </p:spPr>
        <p:txBody>
          <a:bodyPr anchor="ctr">
            <a:normAutofit/>
          </a:bodyPr>
          <a:lstStyle/>
          <a:p>
            <a:r>
              <a:rPr lang="nl-NL" dirty="0"/>
              <a:t>‘EMET’  </a:t>
            </a:r>
            <a:r>
              <a:rPr lang="he-IL" dirty="0"/>
              <a:t>אֶמֶת</a:t>
            </a:r>
            <a:r>
              <a:rPr lang="nl-BE" dirty="0"/>
              <a:t> </a:t>
            </a:r>
            <a:r>
              <a:rPr lang="nl-NL" dirty="0"/>
              <a:t> is afgeleid van het werkwoord ‘AMAN’ = koesteren, bevestigen, ondersteunen, vertrouwen.</a:t>
            </a:r>
          </a:p>
          <a:p>
            <a:endParaRPr lang="nl-NL" dirty="0"/>
          </a:p>
          <a:p>
            <a:r>
              <a:rPr lang="nl-NL" dirty="0"/>
              <a:t>‘AMEN’ is ook van ‘AMAN’ afgeleid. Het is ook een naam van de Heere Jezus. Hij is "de Amen, de getrouwe en waarachtige Getuige" (Openb. 3:14). </a:t>
            </a:r>
          </a:p>
        </p:txBody>
      </p:sp>
    </p:spTree>
    <p:extLst>
      <p:ext uri="{BB962C8B-B14F-4D97-AF65-F5344CB8AC3E}">
        <p14:creationId xmlns:p14="http://schemas.microsoft.com/office/powerpoint/2010/main" val="398271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2A978-CC1C-DA45-8A07-6A810B133BA3}"/>
              </a:ext>
            </a:extLst>
          </p:cNvPr>
          <p:cNvSpPr>
            <a:spLocks noGrp="1"/>
          </p:cNvSpPr>
          <p:nvPr>
            <p:ph type="title"/>
          </p:nvPr>
        </p:nvSpPr>
        <p:spPr>
          <a:xfrm>
            <a:off x="1136428" y="627564"/>
            <a:ext cx="7474172" cy="1325563"/>
          </a:xfrm>
        </p:spPr>
        <p:txBody>
          <a:bodyPr>
            <a:normAutofit/>
          </a:bodyPr>
          <a:lstStyle/>
          <a:p>
            <a:r>
              <a:rPr lang="nl-NL"/>
              <a:t>Het Raadsel van God</a:t>
            </a:r>
          </a:p>
        </p:txBody>
      </p:sp>
      <p:sp>
        <p:nvSpPr>
          <p:cNvPr id="56" name="Rectangle 5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8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B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Tijdelijke aanduiding voor inhoud 7">
            <a:extLst>
              <a:ext uri="{FF2B5EF4-FFF2-40B4-BE49-F238E27FC236}">
                <a16:creationId xmlns:a16="http://schemas.microsoft.com/office/drawing/2014/main" id="{A303D4B0-EBFA-E143-BFC0-DF4B214A19A6}"/>
              </a:ext>
            </a:extLst>
          </p:cNvPr>
          <p:cNvPicPr>
            <a:picLocks noChangeAspect="1"/>
          </p:cNvPicPr>
          <p:nvPr/>
        </p:nvPicPr>
        <p:blipFill>
          <a:blip r:embed="rId2"/>
          <a:stretch>
            <a:fillRect/>
          </a:stretch>
        </p:blipFill>
        <p:spPr>
          <a:xfrm>
            <a:off x="9588343" y="2857501"/>
            <a:ext cx="794286" cy="1142998"/>
          </a:xfrm>
          <a:prstGeom prst="rect">
            <a:avLst/>
          </a:prstGeom>
        </p:spPr>
      </p:pic>
      <p:graphicFrame>
        <p:nvGraphicFramePr>
          <p:cNvPr id="21" name="Content Placeholder 11">
            <a:extLst>
              <a:ext uri="{FF2B5EF4-FFF2-40B4-BE49-F238E27FC236}">
                <a16:creationId xmlns:a16="http://schemas.microsoft.com/office/drawing/2014/main" id="{33CA683D-7C9C-42E5-B22D-0DA51802EB5A}"/>
              </a:ext>
            </a:extLst>
          </p:cNvPr>
          <p:cNvGraphicFramePr>
            <a:graphicFrameLocks noGrp="1"/>
          </p:cNvGraphicFramePr>
          <p:nvPr>
            <p:ph idx="1"/>
            <p:extLst>
              <p:ext uri="{D42A27DB-BD31-4B8C-83A1-F6EECF244321}">
                <p14:modId xmlns:p14="http://schemas.microsoft.com/office/powerpoint/2010/main" val="1125891315"/>
              </p:ext>
            </p:extLst>
          </p:nvPr>
        </p:nvGraphicFramePr>
        <p:xfrm>
          <a:off x="1136429" y="2278173"/>
          <a:ext cx="6467867"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609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A164D-8B1F-2040-94EE-463FC3306D54}"/>
              </a:ext>
            </a:extLst>
          </p:cNvPr>
          <p:cNvSpPr>
            <a:spLocks noGrp="1"/>
          </p:cNvSpPr>
          <p:nvPr>
            <p:ph type="title"/>
          </p:nvPr>
        </p:nvSpPr>
        <p:spPr>
          <a:xfrm>
            <a:off x="8324602" y="935646"/>
            <a:ext cx="3181597" cy="3841735"/>
          </a:xfrm>
        </p:spPr>
        <p:txBody>
          <a:bodyPr vert="horz" lIns="91440" tIns="45720" rIns="91440" bIns="45720" rtlCol="0" anchor="b">
            <a:normAutofit/>
          </a:bodyPr>
          <a:lstStyle/>
          <a:p>
            <a:r>
              <a:rPr lang="en-US" sz="4400"/>
              <a:t>Het Raadsel van God</a:t>
            </a:r>
          </a:p>
        </p:txBody>
      </p:sp>
      <p:sp>
        <p:nvSpPr>
          <p:cNvPr id="9" name="Content Placeholder 8">
            <a:extLst>
              <a:ext uri="{FF2B5EF4-FFF2-40B4-BE49-F238E27FC236}">
                <a16:creationId xmlns:a16="http://schemas.microsoft.com/office/drawing/2014/main" id="{14C06507-30BE-4601-9DD3-F13045A6AB0D}"/>
              </a:ext>
            </a:extLst>
          </p:cNvPr>
          <p:cNvSpPr>
            <a:spLocks noGrp="1"/>
          </p:cNvSpPr>
          <p:nvPr>
            <p:ph idx="1"/>
          </p:nvPr>
        </p:nvSpPr>
        <p:spPr>
          <a:xfrm>
            <a:off x="8324602" y="4777379"/>
            <a:ext cx="3181598" cy="1126283"/>
          </a:xfrm>
        </p:spPr>
        <p:txBody>
          <a:bodyPr vert="horz" lIns="91440" tIns="45720" rIns="91440" bIns="45720" rtlCol="0" anchor="t">
            <a:normAutofit/>
          </a:bodyPr>
          <a:lstStyle/>
          <a:p>
            <a:pPr marL="0" indent="0">
              <a:buNone/>
            </a:pPr>
            <a:r>
              <a:rPr lang="en-US">
                <a:solidFill>
                  <a:schemeClr val="tx1">
                    <a:lumMod val="65000"/>
                    <a:lumOff val="35000"/>
                  </a:schemeClr>
                </a:solidFill>
              </a:rPr>
              <a:t>De aarde vanuit de ruimte</a:t>
            </a:r>
          </a:p>
        </p:txBody>
      </p:sp>
      <p:pic>
        <p:nvPicPr>
          <p:cNvPr id="5" name="Tijdelijke aanduiding voor inhoud 4" descr="Afbeelding met porselein&#10;&#10;Automatisch gegenereerde beschrijving">
            <a:extLst>
              <a:ext uri="{FF2B5EF4-FFF2-40B4-BE49-F238E27FC236}">
                <a16:creationId xmlns:a16="http://schemas.microsoft.com/office/drawing/2014/main" id="{53FB63E6-35E8-FF46-846D-ED143D838925}"/>
              </a:ext>
            </a:extLst>
          </p:cNvPr>
          <p:cNvPicPr>
            <a:picLocks noChangeAspect="1"/>
          </p:cNvPicPr>
          <p:nvPr/>
        </p:nvPicPr>
        <p:blipFill rotWithShape="1">
          <a:blip r:embed="rId2"/>
          <a:srcRect l="11885" r="19178" b="2"/>
          <a:stretch/>
        </p:blipFill>
        <p:spPr>
          <a:xfrm>
            <a:off x="20" y="10"/>
            <a:ext cx="6100383" cy="6857990"/>
          </a:xfrm>
          <a:prstGeom prst="rect">
            <a:avLst/>
          </a:prstGeom>
        </p:spPr>
      </p:pic>
    </p:spTree>
    <p:extLst>
      <p:ext uri="{BB962C8B-B14F-4D97-AF65-F5344CB8AC3E}">
        <p14:creationId xmlns:p14="http://schemas.microsoft.com/office/powerpoint/2010/main" val="3718596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AFD93-166D-2049-8C34-2FFA962ABA6C}"/>
              </a:ext>
            </a:extLst>
          </p:cNvPr>
          <p:cNvSpPr>
            <a:spLocks noGrp="1"/>
          </p:cNvSpPr>
          <p:nvPr>
            <p:ph type="title"/>
          </p:nvPr>
        </p:nvSpPr>
        <p:spPr>
          <a:xfrm>
            <a:off x="2589213" y="4775200"/>
            <a:ext cx="8915399" cy="823448"/>
          </a:xfrm>
        </p:spPr>
        <p:txBody>
          <a:bodyPr vert="horz" lIns="91440" tIns="45720" rIns="91440" bIns="45720" rtlCol="0" anchor="b">
            <a:normAutofit/>
          </a:bodyPr>
          <a:lstStyle/>
          <a:p>
            <a:r>
              <a:rPr lang="en-US" sz="4400"/>
              <a:t>Het Raadsel van God</a:t>
            </a:r>
          </a:p>
        </p:txBody>
      </p:sp>
      <p:sp>
        <p:nvSpPr>
          <p:cNvPr id="9" name="Content Placeholder 8">
            <a:extLst>
              <a:ext uri="{FF2B5EF4-FFF2-40B4-BE49-F238E27FC236}">
                <a16:creationId xmlns:a16="http://schemas.microsoft.com/office/drawing/2014/main" id="{D83CF94E-228A-444C-A6F7-BDAFFA22CB55}"/>
              </a:ext>
            </a:extLst>
          </p:cNvPr>
          <p:cNvSpPr>
            <a:spLocks noGrp="1"/>
          </p:cNvSpPr>
          <p:nvPr>
            <p:ph idx="1"/>
          </p:nvPr>
        </p:nvSpPr>
        <p:spPr>
          <a:xfrm>
            <a:off x="2589213" y="5598647"/>
            <a:ext cx="8915399" cy="522754"/>
          </a:xfrm>
        </p:spPr>
        <p:txBody>
          <a:bodyPr vert="horz" lIns="91440" tIns="45720" rIns="91440" bIns="45720" rtlCol="0" anchor="t">
            <a:normAutofit/>
          </a:bodyPr>
          <a:lstStyle/>
          <a:p>
            <a:pPr marL="0" indent="0">
              <a:buNone/>
            </a:pPr>
            <a:r>
              <a:rPr lang="en-US">
                <a:solidFill>
                  <a:schemeClr val="tx1">
                    <a:lumMod val="65000"/>
                    <a:lumOff val="35000"/>
                  </a:schemeClr>
                </a:solidFill>
              </a:rPr>
              <a:t>De foute grootte van de wereldkaart</a:t>
            </a:r>
          </a:p>
        </p:txBody>
      </p:sp>
      <p:pic>
        <p:nvPicPr>
          <p:cNvPr id="5" name="Tijdelijke aanduiding voor inhoud 4" descr="Afbeelding met kaart&#10;&#10;Automatisch gegenereerde beschrijving">
            <a:extLst>
              <a:ext uri="{FF2B5EF4-FFF2-40B4-BE49-F238E27FC236}">
                <a16:creationId xmlns:a16="http://schemas.microsoft.com/office/drawing/2014/main" id="{93DBDC57-B1C3-B644-8B66-35EAAB63B485}"/>
              </a:ext>
            </a:extLst>
          </p:cNvPr>
          <p:cNvPicPr>
            <a:picLocks noChangeAspect="1"/>
          </p:cNvPicPr>
          <p:nvPr/>
        </p:nvPicPr>
        <p:blipFill>
          <a:blip r:embed="rId2"/>
          <a:stretch>
            <a:fillRect/>
          </a:stretch>
        </p:blipFill>
        <p:spPr>
          <a:xfrm>
            <a:off x="2589212" y="634963"/>
            <a:ext cx="7342804" cy="3854971"/>
          </a:xfrm>
          <a:prstGeom prst="rect">
            <a:avLst/>
          </a:prstGeom>
        </p:spPr>
      </p:pic>
    </p:spTree>
    <p:extLst>
      <p:ext uri="{BB962C8B-B14F-4D97-AF65-F5344CB8AC3E}">
        <p14:creationId xmlns:p14="http://schemas.microsoft.com/office/powerpoint/2010/main" val="991624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AF7847-BCE8-6D40-949D-9F3B29D54B9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Het Raadsel van God</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8">
            <a:extLst>
              <a:ext uri="{FF2B5EF4-FFF2-40B4-BE49-F238E27FC236}">
                <a16:creationId xmlns:a16="http://schemas.microsoft.com/office/drawing/2014/main" id="{44BB8541-FD7E-4E16-94C4-996E2698F269}"/>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200"/>
              <a:t>De werkelijke grootte van werelddelen op de wereldkaart</a:t>
            </a:r>
          </a:p>
        </p:txBody>
      </p:sp>
      <p:pic>
        <p:nvPicPr>
          <p:cNvPr id="5" name="Tijdelijke aanduiding voor inhoud 4" descr="Afbeelding met kaart&#10;&#10;Automatisch gegenereerde beschrijving">
            <a:extLst>
              <a:ext uri="{FF2B5EF4-FFF2-40B4-BE49-F238E27FC236}">
                <a16:creationId xmlns:a16="http://schemas.microsoft.com/office/drawing/2014/main" id="{ABF0E0CE-FD75-A346-ACDB-72A316672094}"/>
              </a:ext>
            </a:extLst>
          </p:cNvPr>
          <p:cNvPicPr>
            <a:picLocks noChangeAspect="1"/>
          </p:cNvPicPr>
          <p:nvPr/>
        </p:nvPicPr>
        <p:blipFill rotWithShape="1">
          <a:blip r:embed="rId2"/>
          <a:srcRect l="18029" r="1802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8808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kaart&#10;&#10;Automatisch gegenereerde beschrijving">
            <a:extLst>
              <a:ext uri="{FF2B5EF4-FFF2-40B4-BE49-F238E27FC236}">
                <a16:creationId xmlns:a16="http://schemas.microsoft.com/office/drawing/2014/main" id="{67BAA40F-C9BF-034F-9BE2-F7B890B85AA1}"/>
              </a:ext>
            </a:extLst>
          </p:cNvPr>
          <p:cNvPicPr>
            <a:picLocks noChangeAspect="1"/>
          </p:cNvPicPr>
          <p:nvPr/>
        </p:nvPicPr>
        <p:blipFill rotWithShape="1">
          <a:blip r:embed="rId2"/>
          <a:srcRect l="8711" r="15929"/>
          <a:stretch/>
        </p:blipFill>
        <p:spPr>
          <a:xfrm>
            <a:off x="4038599" y="10"/>
            <a:ext cx="8160026" cy="6875809"/>
          </a:xfrm>
          <a:prstGeom prst="rect">
            <a:avLst/>
          </a:prstGeom>
        </p:spPr>
      </p:pic>
      <p:sp>
        <p:nvSpPr>
          <p:cNvPr id="20" name="Freeform: Shape 1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061BB681-678B-6346-860A-ECAF794EF13E}"/>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Het Raadsel van God</a:t>
            </a:r>
          </a:p>
        </p:txBody>
      </p:sp>
      <p:sp>
        <p:nvSpPr>
          <p:cNvPr id="9" name="Content Placeholder 8">
            <a:extLst>
              <a:ext uri="{FF2B5EF4-FFF2-40B4-BE49-F238E27FC236}">
                <a16:creationId xmlns:a16="http://schemas.microsoft.com/office/drawing/2014/main" id="{8D15582F-9445-42A5-95EF-475E26E16159}"/>
              </a:ext>
            </a:extLst>
          </p:cNvPr>
          <p:cNvSpPr>
            <a:spLocks noGrp="1"/>
          </p:cNvSpPr>
          <p:nvPr>
            <p:ph idx="1"/>
          </p:nvPr>
        </p:nvSpPr>
        <p:spPr>
          <a:xfrm>
            <a:off x="777922" y="743803"/>
            <a:ext cx="2808844" cy="1382392"/>
          </a:xfrm>
        </p:spPr>
        <p:txBody>
          <a:bodyPr vert="horz" lIns="91440" tIns="45720" rIns="91440" bIns="45720" rtlCol="0" anchor="b">
            <a:normAutofit/>
          </a:bodyPr>
          <a:lstStyle/>
          <a:p>
            <a:pPr marL="0" indent="0" algn="r">
              <a:buNone/>
            </a:pPr>
            <a:r>
              <a:rPr lang="en-US" sz="2000">
                <a:solidFill>
                  <a:srgbClr val="FFFFFF"/>
                </a:solidFill>
              </a:rPr>
              <a:t>De foute en juiste voorstelling qua grootte van de werelddelen</a:t>
            </a:r>
          </a:p>
        </p:txBody>
      </p:sp>
    </p:spTree>
    <p:extLst>
      <p:ext uri="{BB962C8B-B14F-4D97-AF65-F5344CB8AC3E}">
        <p14:creationId xmlns:p14="http://schemas.microsoft.com/office/powerpoint/2010/main" val="322129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0CB7ED-BD38-5947-8639-BF078C4F0CDE}"/>
              </a:ext>
            </a:extLst>
          </p:cNvPr>
          <p:cNvSpPr>
            <a:spLocks noGrp="1"/>
          </p:cNvSpPr>
          <p:nvPr>
            <p:ph type="title"/>
          </p:nvPr>
        </p:nvSpPr>
        <p:spPr>
          <a:xfrm>
            <a:off x="77608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Het Raadsel van God</a:t>
            </a:r>
          </a:p>
        </p:txBody>
      </p:sp>
      <p:sp>
        <p:nvSpPr>
          <p:cNvPr id="9" name="Content Placeholder 8">
            <a:extLst>
              <a:ext uri="{FF2B5EF4-FFF2-40B4-BE49-F238E27FC236}">
                <a16:creationId xmlns:a16="http://schemas.microsoft.com/office/drawing/2014/main" id="{1C839D6E-04CE-4F93-B084-8E80D0D351D8}"/>
              </a:ext>
            </a:extLst>
          </p:cNvPr>
          <p:cNvSpPr>
            <a:spLocks noGrp="1"/>
          </p:cNvSpPr>
          <p:nvPr>
            <p:ph idx="1"/>
          </p:nvPr>
        </p:nvSpPr>
        <p:spPr>
          <a:xfrm>
            <a:off x="7760837" y="4170501"/>
            <a:ext cx="3657600" cy="1525597"/>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De werkelijke grootte van Afrika</a:t>
            </a:r>
          </a:p>
        </p:txBody>
      </p:sp>
      <p:pic>
        <p:nvPicPr>
          <p:cNvPr id="5" name="Tijdelijke aanduiding voor inhoud 4" descr="Afbeelding met kaart&#10;&#10;Automatisch gegenereerde beschrijving">
            <a:extLst>
              <a:ext uri="{FF2B5EF4-FFF2-40B4-BE49-F238E27FC236}">
                <a16:creationId xmlns:a16="http://schemas.microsoft.com/office/drawing/2014/main" id="{3BE113D6-F54D-5946-A4AF-DAE354671008}"/>
              </a:ext>
            </a:extLst>
          </p:cNvPr>
          <p:cNvPicPr>
            <a:picLocks noChangeAspect="1"/>
          </p:cNvPicPr>
          <p:nvPr/>
        </p:nvPicPr>
        <p:blipFill rotWithShape="1">
          <a:blip r:embed="rId2"/>
          <a:srcRect t="5604" b="5604"/>
          <a:stretch/>
        </p:blipFill>
        <p:spPr>
          <a:xfrm>
            <a:off x="707917" y="492573"/>
            <a:ext cx="6027035" cy="5880796"/>
          </a:xfrm>
          <a:prstGeom prst="rect">
            <a:avLst/>
          </a:prstGeom>
        </p:spPr>
      </p:pic>
      <p:cxnSp>
        <p:nvCxnSpPr>
          <p:cNvPr id="21" name="Straight Connector 2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69263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kaart&#10;&#10;Automatisch gegenereerde beschrijving">
            <a:extLst>
              <a:ext uri="{FF2B5EF4-FFF2-40B4-BE49-F238E27FC236}">
                <a16:creationId xmlns:a16="http://schemas.microsoft.com/office/drawing/2014/main" id="{2FC55889-394D-224D-A38D-C673D2927E5C}"/>
              </a:ext>
            </a:extLst>
          </p:cNvPr>
          <p:cNvPicPr>
            <a:picLocks noChangeAspect="1"/>
          </p:cNvPicPr>
          <p:nvPr/>
        </p:nvPicPr>
        <p:blipFill rotWithShape="1">
          <a:blip r:embed="rId2"/>
          <a:srcRect l="2038" r="29888" b="4256"/>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1208271-92A9-2247-959B-76F449F1A06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Het Raadsel van God</a:t>
            </a:r>
          </a:p>
        </p:txBody>
      </p:sp>
      <p:sp>
        <p:nvSpPr>
          <p:cNvPr id="9" name="Content Placeholder 8">
            <a:extLst>
              <a:ext uri="{FF2B5EF4-FFF2-40B4-BE49-F238E27FC236}">
                <a16:creationId xmlns:a16="http://schemas.microsoft.com/office/drawing/2014/main" id="{C4A3F6A1-3331-4D37-B24B-DB4313515B3B}"/>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a:t>Internetgebruik</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6781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797</Words>
  <Application>Microsoft Macintosh PowerPoint</Application>
  <PresentationFormat>Breedbeeld</PresentationFormat>
  <Paragraphs>86</Paragraphs>
  <Slides>21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Calibri Light</vt:lpstr>
      <vt:lpstr>Kantoorthema</vt:lpstr>
      <vt:lpstr>Het Raadsel van God</vt:lpstr>
      <vt:lpstr>Het Raadsel van God</vt:lpstr>
      <vt:lpstr>Het Raadsel van God</vt:lpstr>
      <vt:lpstr>Het Raadsel van God</vt:lpstr>
      <vt:lpstr>Het Raadsel van God</vt:lpstr>
      <vt:lpstr>Het Raadsel van God</vt:lpstr>
      <vt:lpstr>Het Raadsel van God</vt:lpstr>
      <vt:lpstr>Het Raadsel van God</vt:lpstr>
      <vt:lpstr>Het Raadsel van God</vt:lpstr>
      <vt:lpstr>Het Raadsel van God</vt:lpstr>
      <vt:lpstr>Het Raadsel van God</vt:lpstr>
      <vt:lpstr>Het Raadsel van God</vt:lpstr>
      <vt:lpstr>Het Raadsel van God</vt:lpstr>
      <vt:lpstr>Het raadsel van God</vt:lpstr>
      <vt:lpstr>Het Raadsel van God</vt:lpstr>
      <vt:lpstr>Het Raadsel van God</vt:lpstr>
      <vt:lpstr>Het Raadsel van God</vt:lpstr>
      <vt:lpstr>Het raadsel van God</vt:lpstr>
      <vt:lpstr>Het Raadsel van God  Wat is waarheid</vt:lpstr>
      <vt:lpstr>Het Raadsel van God         Wat is waarheid</vt:lpstr>
      <vt:lpstr>Het Raadsel van God          Wat is Waarheid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Raadsel van God</dc:title>
  <dc:creator>Daniëlle Verheye</dc:creator>
  <cp:lastModifiedBy>Daniëlle Verheye</cp:lastModifiedBy>
  <cp:revision>18</cp:revision>
  <dcterms:created xsi:type="dcterms:W3CDTF">2022-03-14T10:47:26Z</dcterms:created>
  <dcterms:modified xsi:type="dcterms:W3CDTF">2022-03-17T10:25:40Z</dcterms:modified>
</cp:coreProperties>
</file>