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444" r:id="rId3"/>
    <p:sldId id="496" r:id="rId4"/>
    <p:sldId id="498" r:id="rId5"/>
    <p:sldId id="501" r:id="rId6"/>
    <p:sldId id="503" r:id="rId7"/>
    <p:sldId id="505" r:id="rId8"/>
    <p:sldId id="507" r:id="rId9"/>
    <p:sldId id="511" r:id="rId10"/>
    <p:sldId id="509" r:id="rId11"/>
    <p:sldId id="289" r:id="rId12"/>
  </p:sldIdLst>
  <p:sldSz cx="12192000" cy="6858000"/>
  <p:notesSz cx="10002838" cy="68818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9510A81-88EB-4548-A427-95DBBAB08465}">
          <p14:sldIdLst>
            <p14:sldId id="256"/>
            <p14:sldId id="444"/>
            <p14:sldId id="496"/>
            <p14:sldId id="498"/>
            <p14:sldId id="501"/>
            <p14:sldId id="503"/>
            <p14:sldId id="505"/>
            <p14:sldId id="507"/>
            <p14:sldId id="511"/>
            <p14:sldId id="509"/>
            <p14:sldId id="2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58869" autoAdjust="0"/>
  </p:normalViewPr>
  <p:slideViewPr>
    <p:cSldViewPr snapToGrid="0" showGuides="1">
      <p:cViewPr varScale="1">
        <p:scale>
          <a:sx n="93" d="100"/>
          <a:sy n="93" d="100"/>
        </p:scale>
        <p:origin x="2064"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5" y="0"/>
            <a:ext cx="4334563" cy="345286"/>
          </a:xfrm>
          <a:prstGeom prst="rect">
            <a:avLst/>
          </a:prstGeom>
        </p:spPr>
        <p:txBody>
          <a:bodyPr vert="horz" lIns="96478" tIns="48239" rIns="96478" bIns="48239" rtlCol="0"/>
          <a:lstStyle>
            <a:lvl1pPr algn="l">
              <a:defRPr sz="1300"/>
            </a:lvl1pPr>
          </a:lstStyle>
          <a:p>
            <a:endParaRPr lang="nl-BE"/>
          </a:p>
        </p:txBody>
      </p:sp>
      <p:sp>
        <p:nvSpPr>
          <p:cNvPr id="3" name="Tijdelijke aanduiding voor datum 2"/>
          <p:cNvSpPr>
            <a:spLocks noGrp="1"/>
          </p:cNvSpPr>
          <p:nvPr>
            <p:ph type="dt" idx="1"/>
          </p:nvPr>
        </p:nvSpPr>
        <p:spPr>
          <a:xfrm>
            <a:off x="5665966" y="0"/>
            <a:ext cx="4334563" cy="345286"/>
          </a:xfrm>
          <a:prstGeom prst="rect">
            <a:avLst/>
          </a:prstGeom>
        </p:spPr>
        <p:txBody>
          <a:bodyPr vert="horz" lIns="96478" tIns="48239" rIns="96478" bIns="48239" rtlCol="0"/>
          <a:lstStyle>
            <a:lvl1pPr algn="r">
              <a:defRPr sz="1300"/>
            </a:lvl1pPr>
          </a:lstStyle>
          <a:p>
            <a:fld id="{3A110616-5839-4ADD-8AFB-BD60349FFB48}" type="datetimeFigureOut">
              <a:rPr lang="nl-BE" smtClean="0"/>
              <a:t>26/03/2022</a:t>
            </a:fld>
            <a:endParaRPr lang="nl-BE"/>
          </a:p>
        </p:txBody>
      </p:sp>
      <p:sp>
        <p:nvSpPr>
          <p:cNvPr id="4" name="Tijdelijke aanduiding voor dia-afbeelding 3"/>
          <p:cNvSpPr>
            <a:spLocks noGrp="1" noRot="1" noChangeAspect="1"/>
          </p:cNvSpPr>
          <p:nvPr>
            <p:ph type="sldImg" idx="2"/>
          </p:nvPr>
        </p:nvSpPr>
        <p:spPr>
          <a:xfrm>
            <a:off x="2938463" y="860425"/>
            <a:ext cx="4129087" cy="2322513"/>
          </a:xfrm>
          <a:prstGeom prst="rect">
            <a:avLst/>
          </a:prstGeom>
          <a:noFill/>
          <a:ln w="12700">
            <a:solidFill>
              <a:prstClr val="black"/>
            </a:solidFill>
          </a:ln>
        </p:spPr>
        <p:txBody>
          <a:bodyPr vert="horz" lIns="96478" tIns="48239" rIns="96478" bIns="48239" rtlCol="0" anchor="ctr"/>
          <a:lstStyle/>
          <a:p>
            <a:endParaRPr lang="nl-BE"/>
          </a:p>
        </p:txBody>
      </p:sp>
      <p:sp>
        <p:nvSpPr>
          <p:cNvPr id="5" name="Tijdelijke aanduiding voor notities 4"/>
          <p:cNvSpPr>
            <a:spLocks noGrp="1"/>
          </p:cNvSpPr>
          <p:nvPr>
            <p:ph type="body" sz="quarter" idx="3"/>
          </p:nvPr>
        </p:nvSpPr>
        <p:spPr>
          <a:xfrm>
            <a:off x="1000285" y="3311873"/>
            <a:ext cx="8002270" cy="2709714"/>
          </a:xfrm>
          <a:prstGeom prst="rect">
            <a:avLst/>
          </a:prstGeom>
        </p:spPr>
        <p:txBody>
          <a:bodyPr vert="horz" lIns="96478" tIns="48239" rIns="96478" bIns="4823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5" y="6536529"/>
            <a:ext cx="4334563" cy="345285"/>
          </a:xfrm>
          <a:prstGeom prst="rect">
            <a:avLst/>
          </a:prstGeom>
        </p:spPr>
        <p:txBody>
          <a:bodyPr vert="horz" lIns="96478" tIns="48239" rIns="96478" bIns="48239"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5665966" y="6536529"/>
            <a:ext cx="4334563" cy="345285"/>
          </a:xfrm>
          <a:prstGeom prst="rect">
            <a:avLst/>
          </a:prstGeom>
        </p:spPr>
        <p:txBody>
          <a:bodyPr vert="horz" lIns="96478" tIns="48239" rIns="96478" bIns="48239" rtlCol="0" anchor="b"/>
          <a:lstStyle>
            <a:lvl1pPr algn="r">
              <a:defRPr sz="1300"/>
            </a:lvl1pPr>
          </a:lstStyle>
          <a:p>
            <a:fld id="{2A1C996E-B989-4AB0-AD63-C64B73E7A56B}" type="slidenum">
              <a:rPr lang="nl-BE" smtClean="0"/>
              <a:t>‹nr.›</a:t>
            </a:fld>
            <a:endParaRPr lang="nl-BE"/>
          </a:p>
        </p:txBody>
      </p:sp>
    </p:spTree>
    <p:extLst>
      <p:ext uri="{BB962C8B-B14F-4D97-AF65-F5344CB8AC3E}">
        <p14:creationId xmlns:p14="http://schemas.microsoft.com/office/powerpoint/2010/main" val="228508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500" b="1" dirty="0"/>
          </a:p>
          <a:p>
            <a:endParaRPr lang="nl-BE" sz="1500" b="1"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a:t>
            </a:fld>
            <a:endParaRPr lang="nl-BE"/>
          </a:p>
        </p:txBody>
      </p:sp>
    </p:spTree>
    <p:extLst>
      <p:ext uri="{BB962C8B-B14F-4D97-AF65-F5344CB8AC3E}">
        <p14:creationId xmlns:p14="http://schemas.microsoft.com/office/powerpoint/2010/main" val="171569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10</a:t>
            </a:fld>
            <a:endParaRPr lang="nl-BE"/>
          </a:p>
        </p:txBody>
      </p:sp>
    </p:spTree>
    <p:extLst>
      <p:ext uri="{BB962C8B-B14F-4D97-AF65-F5344CB8AC3E}">
        <p14:creationId xmlns:p14="http://schemas.microsoft.com/office/powerpoint/2010/main" val="124005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11</a:t>
            </a:fld>
            <a:endParaRPr lang="nl-BE"/>
          </a:p>
        </p:txBody>
      </p:sp>
    </p:spTree>
    <p:extLst>
      <p:ext uri="{BB962C8B-B14F-4D97-AF65-F5344CB8AC3E}">
        <p14:creationId xmlns:p14="http://schemas.microsoft.com/office/powerpoint/2010/main" val="336378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2</a:t>
            </a:fld>
            <a:endParaRPr lang="nl-BE"/>
          </a:p>
        </p:txBody>
      </p:sp>
    </p:spTree>
    <p:extLst>
      <p:ext uri="{BB962C8B-B14F-4D97-AF65-F5344CB8AC3E}">
        <p14:creationId xmlns:p14="http://schemas.microsoft.com/office/powerpoint/2010/main" val="139975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3</a:t>
            </a:fld>
            <a:endParaRPr lang="nl-BE"/>
          </a:p>
        </p:txBody>
      </p:sp>
    </p:spTree>
    <p:extLst>
      <p:ext uri="{BB962C8B-B14F-4D97-AF65-F5344CB8AC3E}">
        <p14:creationId xmlns:p14="http://schemas.microsoft.com/office/powerpoint/2010/main" val="139927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4</a:t>
            </a:fld>
            <a:endParaRPr lang="nl-BE"/>
          </a:p>
        </p:txBody>
      </p:sp>
    </p:spTree>
    <p:extLst>
      <p:ext uri="{BB962C8B-B14F-4D97-AF65-F5344CB8AC3E}">
        <p14:creationId xmlns:p14="http://schemas.microsoft.com/office/powerpoint/2010/main" val="56062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5</a:t>
            </a:fld>
            <a:endParaRPr lang="nl-BE"/>
          </a:p>
        </p:txBody>
      </p:sp>
    </p:spTree>
    <p:extLst>
      <p:ext uri="{BB962C8B-B14F-4D97-AF65-F5344CB8AC3E}">
        <p14:creationId xmlns:p14="http://schemas.microsoft.com/office/powerpoint/2010/main" val="423775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6</a:t>
            </a:fld>
            <a:endParaRPr lang="nl-BE"/>
          </a:p>
        </p:txBody>
      </p:sp>
    </p:spTree>
    <p:extLst>
      <p:ext uri="{BB962C8B-B14F-4D97-AF65-F5344CB8AC3E}">
        <p14:creationId xmlns:p14="http://schemas.microsoft.com/office/powerpoint/2010/main" val="169167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7</a:t>
            </a:fld>
            <a:endParaRPr lang="nl-BE"/>
          </a:p>
        </p:txBody>
      </p:sp>
    </p:spTree>
    <p:extLst>
      <p:ext uri="{BB962C8B-B14F-4D97-AF65-F5344CB8AC3E}">
        <p14:creationId xmlns:p14="http://schemas.microsoft.com/office/powerpoint/2010/main" val="1582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8</a:t>
            </a:fld>
            <a:endParaRPr lang="nl-BE"/>
          </a:p>
        </p:txBody>
      </p:sp>
    </p:spTree>
    <p:extLst>
      <p:ext uri="{BB962C8B-B14F-4D97-AF65-F5344CB8AC3E}">
        <p14:creationId xmlns:p14="http://schemas.microsoft.com/office/powerpoint/2010/main" val="365316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9</a:t>
            </a:fld>
            <a:endParaRPr lang="nl-BE"/>
          </a:p>
        </p:txBody>
      </p:sp>
    </p:spTree>
    <p:extLst>
      <p:ext uri="{BB962C8B-B14F-4D97-AF65-F5344CB8AC3E}">
        <p14:creationId xmlns:p14="http://schemas.microsoft.com/office/powerpoint/2010/main" val="126242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A18E2-357D-47C1-A2FD-C0DC73837A7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3123958-7FDD-43C8-A3BE-FC0D2CDE4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240CB72-45D5-4E8B-9D64-8014AC4652CB}"/>
              </a:ext>
            </a:extLst>
          </p:cNvPr>
          <p:cNvSpPr>
            <a:spLocks noGrp="1"/>
          </p:cNvSpPr>
          <p:nvPr>
            <p:ph type="dt" sz="half" idx="10"/>
          </p:nvPr>
        </p:nvSpPr>
        <p:spPr/>
        <p:txBody>
          <a:bodyPr/>
          <a:lstStyle/>
          <a:p>
            <a:fld id="{681B7CA1-EC21-435A-869A-B9D8D74CBBC2}" type="datetimeFigureOut">
              <a:rPr lang="nl-BE" smtClean="0"/>
              <a:t>26/03/2022</a:t>
            </a:fld>
            <a:endParaRPr lang="nl-BE"/>
          </a:p>
        </p:txBody>
      </p:sp>
      <p:sp>
        <p:nvSpPr>
          <p:cNvPr id="5" name="Tijdelijke aanduiding voor voettekst 4">
            <a:extLst>
              <a:ext uri="{FF2B5EF4-FFF2-40B4-BE49-F238E27FC236}">
                <a16:creationId xmlns:a16="http://schemas.microsoft.com/office/drawing/2014/main" id="{0A7E6A61-A658-4A93-BA78-949BEFEC2CE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0F60D17-869F-47D9-B7E4-48A3304DF2B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29291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FE775-ED2F-49FA-A6B7-4F25D15774C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95EC6FB-8156-4650-836E-DE466327A33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19308B-8D94-4AFF-A739-6996522F0939}"/>
              </a:ext>
            </a:extLst>
          </p:cNvPr>
          <p:cNvSpPr>
            <a:spLocks noGrp="1"/>
          </p:cNvSpPr>
          <p:nvPr>
            <p:ph type="dt" sz="half" idx="10"/>
          </p:nvPr>
        </p:nvSpPr>
        <p:spPr/>
        <p:txBody>
          <a:bodyPr/>
          <a:lstStyle/>
          <a:p>
            <a:fld id="{681B7CA1-EC21-435A-869A-B9D8D74CBBC2}" type="datetimeFigureOut">
              <a:rPr lang="nl-BE" smtClean="0"/>
              <a:t>26/03/2022</a:t>
            </a:fld>
            <a:endParaRPr lang="nl-BE"/>
          </a:p>
        </p:txBody>
      </p:sp>
      <p:sp>
        <p:nvSpPr>
          <p:cNvPr id="5" name="Tijdelijke aanduiding voor voettekst 4">
            <a:extLst>
              <a:ext uri="{FF2B5EF4-FFF2-40B4-BE49-F238E27FC236}">
                <a16:creationId xmlns:a16="http://schemas.microsoft.com/office/drawing/2014/main" id="{80EB15FA-4812-4579-8666-1533FE8A950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9307A2C-411F-4EF3-AA44-CEE66FBE319D}"/>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99161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647082-CA00-43B8-904D-6E0097E11C2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6244F28-8CCD-4AD6-B6BD-E00F550F661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C91A32-7679-40CF-AC67-5BE8C1B66192}"/>
              </a:ext>
            </a:extLst>
          </p:cNvPr>
          <p:cNvSpPr>
            <a:spLocks noGrp="1"/>
          </p:cNvSpPr>
          <p:nvPr>
            <p:ph type="dt" sz="half" idx="10"/>
          </p:nvPr>
        </p:nvSpPr>
        <p:spPr/>
        <p:txBody>
          <a:bodyPr/>
          <a:lstStyle/>
          <a:p>
            <a:fld id="{681B7CA1-EC21-435A-869A-B9D8D74CBBC2}" type="datetimeFigureOut">
              <a:rPr lang="nl-BE" smtClean="0"/>
              <a:t>26/03/2022</a:t>
            </a:fld>
            <a:endParaRPr lang="nl-BE"/>
          </a:p>
        </p:txBody>
      </p:sp>
      <p:sp>
        <p:nvSpPr>
          <p:cNvPr id="5" name="Tijdelijke aanduiding voor voettekst 4">
            <a:extLst>
              <a:ext uri="{FF2B5EF4-FFF2-40B4-BE49-F238E27FC236}">
                <a16:creationId xmlns:a16="http://schemas.microsoft.com/office/drawing/2014/main" id="{7229AF41-7E6B-4CF0-87C2-84B33789B3A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A2D3E14-554E-45C9-8DDD-EABA427BDA86}"/>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409480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B7C6D-04D4-4B99-A1F5-6F0AD45406A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58327C9-902A-499E-A42F-F0E31D16C18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7CE8C51-A938-4D21-8131-21194D1024DC}"/>
              </a:ext>
            </a:extLst>
          </p:cNvPr>
          <p:cNvSpPr>
            <a:spLocks noGrp="1"/>
          </p:cNvSpPr>
          <p:nvPr>
            <p:ph type="dt" sz="half" idx="10"/>
          </p:nvPr>
        </p:nvSpPr>
        <p:spPr/>
        <p:txBody>
          <a:bodyPr/>
          <a:lstStyle/>
          <a:p>
            <a:fld id="{681B7CA1-EC21-435A-869A-B9D8D74CBBC2}" type="datetimeFigureOut">
              <a:rPr lang="nl-BE" smtClean="0"/>
              <a:t>26/03/2022</a:t>
            </a:fld>
            <a:endParaRPr lang="nl-BE"/>
          </a:p>
        </p:txBody>
      </p:sp>
      <p:sp>
        <p:nvSpPr>
          <p:cNvPr id="5" name="Tijdelijke aanduiding voor voettekst 4">
            <a:extLst>
              <a:ext uri="{FF2B5EF4-FFF2-40B4-BE49-F238E27FC236}">
                <a16:creationId xmlns:a16="http://schemas.microsoft.com/office/drawing/2014/main" id="{11D3F8A3-4CF7-493E-8E37-3A9C58C36E2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C3A5EE-0D6E-431B-8766-E69FF03FE79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4246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1C1C2-BB45-4D75-91E2-780EE5AE9C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38C4B8D-CC30-480C-B2BD-E12CB97A8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F6F32F4-7304-4369-9B08-E753E9C1B06F}"/>
              </a:ext>
            </a:extLst>
          </p:cNvPr>
          <p:cNvSpPr>
            <a:spLocks noGrp="1"/>
          </p:cNvSpPr>
          <p:nvPr>
            <p:ph type="dt" sz="half" idx="10"/>
          </p:nvPr>
        </p:nvSpPr>
        <p:spPr/>
        <p:txBody>
          <a:bodyPr/>
          <a:lstStyle/>
          <a:p>
            <a:fld id="{681B7CA1-EC21-435A-869A-B9D8D74CBBC2}" type="datetimeFigureOut">
              <a:rPr lang="nl-BE" smtClean="0"/>
              <a:t>26/03/2022</a:t>
            </a:fld>
            <a:endParaRPr lang="nl-BE"/>
          </a:p>
        </p:txBody>
      </p:sp>
      <p:sp>
        <p:nvSpPr>
          <p:cNvPr id="5" name="Tijdelijke aanduiding voor voettekst 4">
            <a:extLst>
              <a:ext uri="{FF2B5EF4-FFF2-40B4-BE49-F238E27FC236}">
                <a16:creationId xmlns:a16="http://schemas.microsoft.com/office/drawing/2014/main" id="{7008AC69-9D88-4115-9FAE-7607AB5F16D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6D7694A-286C-4BA1-B115-41AF421AC4A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81430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FF440-6A98-474A-8AA9-1B833C7FE99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512E940-2DC7-4105-9CFB-411664E86CF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D181952-D716-400E-83E7-8E99A834173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455B52E-35A4-49AD-8DE7-915BE928C47C}"/>
              </a:ext>
            </a:extLst>
          </p:cNvPr>
          <p:cNvSpPr>
            <a:spLocks noGrp="1"/>
          </p:cNvSpPr>
          <p:nvPr>
            <p:ph type="dt" sz="half" idx="10"/>
          </p:nvPr>
        </p:nvSpPr>
        <p:spPr/>
        <p:txBody>
          <a:bodyPr/>
          <a:lstStyle/>
          <a:p>
            <a:fld id="{681B7CA1-EC21-435A-869A-B9D8D74CBBC2}" type="datetimeFigureOut">
              <a:rPr lang="nl-BE" smtClean="0"/>
              <a:t>26/03/2022</a:t>
            </a:fld>
            <a:endParaRPr lang="nl-BE"/>
          </a:p>
        </p:txBody>
      </p:sp>
      <p:sp>
        <p:nvSpPr>
          <p:cNvPr id="6" name="Tijdelijke aanduiding voor voettekst 5">
            <a:extLst>
              <a:ext uri="{FF2B5EF4-FFF2-40B4-BE49-F238E27FC236}">
                <a16:creationId xmlns:a16="http://schemas.microsoft.com/office/drawing/2014/main" id="{9339952B-09E9-4016-9DD4-61800E5D688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76D6A97-F73A-4951-BB58-E26D1C4B69B9}"/>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368238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26CB9-8F57-4BA6-A8A8-26DD4FFAB82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E80FDC7-21CF-455B-81A8-E0D72D5CD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2AAAEA-ABD8-42D8-9309-A91875426AC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617C636-1AB3-4578-B38C-D01ADD67A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1637D02-451F-4AC5-88DE-73E9680E036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FCABB2F-17F5-4662-8532-97CC68D527E8}"/>
              </a:ext>
            </a:extLst>
          </p:cNvPr>
          <p:cNvSpPr>
            <a:spLocks noGrp="1"/>
          </p:cNvSpPr>
          <p:nvPr>
            <p:ph type="dt" sz="half" idx="10"/>
          </p:nvPr>
        </p:nvSpPr>
        <p:spPr/>
        <p:txBody>
          <a:bodyPr/>
          <a:lstStyle/>
          <a:p>
            <a:fld id="{681B7CA1-EC21-435A-869A-B9D8D74CBBC2}" type="datetimeFigureOut">
              <a:rPr lang="nl-BE" smtClean="0"/>
              <a:t>26/03/2022</a:t>
            </a:fld>
            <a:endParaRPr lang="nl-BE"/>
          </a:p>
        </p:txBody>
      </p:sp>
      <p:sp>
        <p:nvSpPr>
          <p:cNvPr id="8" name="Tijdelijke aanduiding voor voettekst 7">
            <a:extLst>
              <a:ext uri="{FF2B5EF4-FFF2-40B4-BE49-F238E27FC236}">
                <a16:creationId xmlns:a16="http://schemas.microsoft.com/office/drawing/2014/main" id="{891842E8-F942-40D6-A48D-76C01EEE7D1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3CB6E13-2845-4D55-A109-115B7A1C231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45285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42377-56DB-4DA4-9E25-9C4B681E613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7BB8BB4-1987-464C-BA92-CFD3A5AE3E19}"/>
              </a:ext>
            </a:extLst>
          </p:cNvPr>
          <p:cNvSpPr>
            <a:spLocks noGrp="1"/>
          </p:cNvSpPr>
          <p:nvPr>
            <p:ph type="dt" sz="half" idx="10"/>
          </p:nvPr>
        </p:nvSpPr>
        <p:spPr/>
        <p:txBody>
          <a:bodyPr/>
          <a:lstStyle/>
          <a:p>
            <a:fld id="{681B7CA1-EC21-435A-869A-B9D8D74CBBC2}" type="datetimeFigureOut">
              <a:rPr lang="nl-BE" smtClean="0"/>
              <a:t>26/03/2022</a:t>
            </a:fld>
            <a:endParaRPr lang="nl-BE"/>
          </a:p>
        </p:txBody>
      </p:sp>
      <p:sp>
        <p:nvSpPr>
          <p:cNvPr id="4" name="Tijdelijke aanduiding voor voettekst 3">
            <a:extLst>
              <a:ext uri="{FF2B5EF4-FFF2-40B4-BE49-F238E27FC236}">
                <a16:creationId xmlns:a16="http://schemas.microsoft.com/office/drawing/2014/main" id="{37865645-3699-4E24-B712-CE109CC59E7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C90F2D9-C336-4E55-8381-B76A7150695F}"/>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1998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E1971D-B016-4E67-A365-EE5BC993D561}"/>
              </a:ext>
            </a:extLst>
          </p:cNvPr>
          <p:cNvSpPr>
            <a:spLocks noGrp="1"/>
          </p:cNvSpPr>
          <p:nvPr>
            <p:ph type="dt" sz="half" idx="10"/>
          </p:nvPr>
        </p:nvSpPr>
        <p:spPr/>
        <p:txBody>
          <a:bodyPr/>
          <a:lstStyle/>
          <a:p>
            <a:fld id="{681B7CA1-EC21-435A-869A-B9D8D74CBBC2}" type="datetimeFigureOut">
              <a:rPr lang="nl-BE" smtClean="0"/>
              <a:t>26/03/2022</a:t>
            </a:fld>
            <a:endParaRPr lang="nl-BE"/>
          </a:p>
        </p:txBody>
      </p:sp>
      <p:sp>
        <p:nvSpPr>
          <p:cNvPr id="3" name="Tijdelijke aanduiding voor voettekst 2">
            <a:extLst>
              <a:ext uri="{FF2B5EF4-FFF2-40B4-BE49-F238E27FC236}">
                <a16:creationId xmlns:a16="http://schemas.microsoft.com/office/drawing/2014/main" id="{5B3C6C8D-9556-46B0-A98A-948EEA1E473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A9A1B22-9A0D-4098-92B4-1162717ADBF2}"/>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0714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323E8-EFAF-4C82-999F-C2C530BB97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D9F3F18-EDE0-4414-A716-EA40101B1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D618520-ED58-4B7B-8FAC-2AA7CCCDF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BBA86D6-C314-48FE-8652-64C9E0FC9A9F}"/>
              </a:ext>
            </a:extLst>
          </p:cNvPr>
          <p:cNvSpPr>
            <a:spLocks noGrp="1"/>
          </p:cNvSpPr>
          <p:nvPr>
            <p:ph type="dt" sz="half" idx="10"/>
          </p:nvPr>
        </p:nvSpPr>
        <p:spPr/>
        <p:txBody>
          <a:bodyPr/>
          <a:lstStyle/>
          <a:p>
            <a:fld id="{681B7CA1-EC21-435A-869A-B9D8D74CBBC2}" type="datetimeFigureOut">
              <a:rPr lang="nl-BE" smtClean="0"/>
              <a:t>26/03/2022</a:t>
            </a:fld>
            <a:endParaRPr lang="nl-BE"/>
          </a:p>
        </p:txBody>
      </p:sp>
      <p:sp>
        <p:nvSpPr>
          <p:cNvPr id="6" name="Tijdelijke aanduiding voor voettekst 5">
            <a:extLst>
              <a:ext uri="{FF2B5EF4-FFF2-40B4-BE49-F238E27FC236}">
                <a16:creationId xmlns:a16="http://schemas.microsoft.com/office/drawing/2014/main" id="{16A8567B-1C64-4B31-8E45-9034B6CDB05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19FC0B4-B521-41C4-97B2-1D562E804AF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80442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AE8C-4683-4BF7-9A76-B239E600AD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4E36A39-299E-4DAA-B98D-FC55AB06DD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0D3467E-D4A6-4DB1-8029-4FECFC489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A8C671E-7ED9-45F8-8096-E28684630C2C}"/>
              </a:ext>
            </a:extLst>
          </p:cNvPr>
          <p:cNvSpPr>
            <a:spLocks noGrp="1"/>
          </p:cNvSpPr>
          <p:nvPr>
            <p:ph type="dt" sz="half" idx="10"/>
          </p:nvPr>
        </p:nvSpPr>
        <p:spPr/>
        <p:txBody>
          <a:bodyPr/>
          <a:lstStyle/>
          <a:p>
            <a:fld id="{681B7CA1-EC21-435A-869A-B9D8D74CBBC2}" type="datetimeFigureOut">
              <a:rPr lang="nl-BE" smtClean="0"/>
              <a:t>26/03/2022</a:t>
            </a:fld>
            <a:endParaRPr lang="nl-BE"/>
          </a:p>
        </p:txBody>
      </p:sp>
      <p:sp>
        <p:nvSpPr>
          <p:cNvPr id="6" name="Tijdelijke aanduiding voor voettekst 5">
            <a:extLst>
              <a:ext uri="{FF2B5EF4-FFF2-40B4-BE49-F238E27FC236}">
                <a16:creationId xmlns:a16="http://schemas.microsoft.com/office/drawing/2014/main" id="{520A1FDB-8358-44FF-9170-A11DA0E365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B926540-B598-4A35-BC5C-150742A15EA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60866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940DA5-B4E8-41C6-A564-53FCAFECF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AC2389F-0B1B-449A-BB5D-E434848FE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A4BAE34-890C-40F5-A392-FC2ADAC44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7CA1-EC21-435A-869A-B9D8D74CBBC2}" type="datetimeFigureOut">
              <a:rPr lang="nl-BE" smtClean="0"/>
              <a:t>26/03/2022</a:t>
            </a:fld>
            <a:endParaRPr lang="nl-BE"/>
          </a:p>
        </p:txBody>
      </p:sp>
      <p:sp>
        <p:nvSpPr>
          <p:cNvPr id="5" name="Tijdelijke aanduiding voor voettekst 4">
            <a:extLst>
              <a:ext uri="{FF2B5EF4-FFF2-40B4-BE49-F238E27FC236}">
                <a16:creationId xmlns:a16="http://schemas.microsoft.com/office/drawing/2014/main" id="{7848E106-91EB-419B-AB00-15C4AEF9F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07D7AF1-CF87-4E7F-8014-CBE315119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84FF7-A4E8-48D8-8589-C0A983EAC027}" type="slidenum">
              <a:rPr lang="nl-BE" smtClean="0"/>
              <a:t>‹nr.›</a:t>
            </a:fld>
            <a:endParaRPr lang="nl-BE"/>
          </a:p>
        </p:txBody>
      </p:sp>
    </p:spTree>
    <p:extLst>
      <p:ext uri="{BB962C8B-B14F-4D97-AF65-F5344CB8AC3E}">
        <p14:creationId xmlns:p14="http://schemas.microsoft.com/office/powerpoint/2010/main" val="426304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6000" b="-6000"/>
          </a:stretch>
        </a:blipFill>
        <a:effectLst/>
      </p:bgPr>
    </p:bg>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2CECB5A4-E78E-42BE-81F7-1AC310302E67}"/>
              </a:ext>
            </a:extLst>
          </p:cNvPr>
          <p:cNvSpPr txBox="1"/>
          <p:nvPr/>
        </p:nvSpPr>
        <p:spPr>
          <a:xfrm>
            <a:off x="4684137" y="234072"/>
            <a:ext cx="7660516" cy="1261884"/>
          </a:xfrm>
          <a:prstGeom prst="rect">
            <a:avLst/>
          </a:prstGeom>
          <a:noFill/>
        </p:spPr>
        <p:txBody>
          <a:bodyPr wrap="square" rtlCol="0">
            <a:spAutoFit/>
          </a:bodyPr>
          <a:lstStyle/>
          <a:p>
            <a:pPr algn="ctr"/>
            <a:r>
              <a:rPr lang="nl-BE" sz="4000" b="1" dirty="0">
                <a:solidFill>
                  <a:srgbClr val="002060"/>
                </a:solidFill>
              </a:rPr>
              <a:t>Evangelische</a:t>
            </a:r>
            <a:r>
              <a:rPr lang="nl-BE" sz="3600" b="1" dirty="0">
                <a:solidFill>
                  <a:srgbClr val="002060"/>
                </a:solidFill>
              </a:rPr>
              <a:t> Kerk Koekelare</a:t>
            </a:r>
          </a:p>
          <a:p>
            <a:pPr algn="ctr"/>
            <a:r>
              <a:rPr lang="nl-BE" sz="3600" b="1" dirty="0">
                <a:solidFill>
                  <a:srgbClr val="002060"/>
                </a:solidFill>
              </a:rPr>
              <a:t>Prediking zondag 27 maart 2022</a:t>
            </a:r>
          </a:p>
        </p:txBody>
      </p:sp>
      <p:sp>
        <p:nvSpPr>
          <p:cNvPr id="3" name="Tekstvak 2">
            <a:extLst>
              <a:ext uri="{FF2B5EF4-FFF2-40B4-BE49-F238E27FC236}">
                <a16:creationId xmlns:a16="http://schemas.microsoft.com/office/drawing/2014/main" id="{C347A019-4F4D-4E8F-BE54-D58A4735C6A0}"/>
              </a:ext>
            </a:extLst>
          </p:cNvPr>
          <p:cNvSpPr txBox="1"/>
          <p:nvPr/>
        </p:nvSpPr>
        <p:spPr>
          <a:xfrm>
            <a:off x="1015269" y="4205638"/>
            <a:ext cx="10161462" cy="646331"/>
          </a:xfrm>
          <a:prstGeom prst="rect">
            <a:avLst/>
          </a:prstGeom>
          <a:noFill/>
        </p:spPr>
        <p:txBody>
          <a:bodyPr wrap="square" rtlCol="0">
            <a:spAutoFit/>
          </a:bodyPr>
          <a:lstStyle/>
          <a:p>
            <a:pPr algn="ctr"/>
            <a:r>
              <a:rPr lang="nl-NL" sz="3600" b="1" dirty="0">
                <a:solidFill>
                  <a:srgbClr val="7030A0"/>
                </a:solidFill>
              </a:rPr>
              <a:t>Verzamel schatten in de hemel</a:t>
            </a:r>
          </a:p>
        </p:txBody>
      </p:sp>
    </p:spTree>
    <p:extLst>
      <p:ext uri="{BB962C8B-B14F-4D97-AF65-F5344CB8AC3E}">
        <p14:creationId xmlns:p14="http://schemas.microsoft.com/office/powerpoint/2010/main" val="102143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048654" y="716583"/>
            <a:ext cx="10342196" cy="3262432"/>
          </a:xfrm>
          <a:prstGeom prst="rect">
            <a:avLst/>
          </a:prstGeom>
          <a:solidFill>
            <a:schemeClr val="bg1">
              <a:alpha val="95000"/>
            </a:schemeClr>
          </a:solidFill>
        </p:spPr>
        <p:txBody>
          <a:bodyPr wrap="square" rtlCol="0">
            <a:spAutoFit/>
          </a:bodyPr>
          <a:lstStyle/>
          <a:p>
            <a:pPr algn="ctr"/>
            <a:r>
              <a:rPr lang="nl-BE" sz="3600" b="1" dirty="0">
                <a:solidFill>
                  <a:srgbClr val="C00000"/>
                </a:solidFill>
              </a:rPr>
              <a:t>De kroon van blijdschap </a:t>
            </a:r>
          </a:p>
          <a:p>
            <a:pPr algn="just"/>
            <a:endParaRPr lang="nl-BE" dirty="0"/>
          </a:p>
          <a:p>
            <a:pPr marL="457200" indent="-457200" algn="just">
              <a:buFont typeface="Arial" panose="020B0604020202020204" pitchFamily="34" charset="0"/>
              <a:buChar char="•"/>
            </a:pPr>
            <a:r>
              <a:rPr lang="nl-BE" sz="2800" b="1" i="1" dirty="0">
                <a:solidFill>
                  <a:srgbClr val="0070C0"/>
                </a:solidFill>
              </a:rPr>
              <a:t>1 Thessalonicenzen 2:19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[19] Want wat is onze hoop of blijdschap of </a:t>
            </a:r>
            <a:r>
              <a:rPr lang="nl-BE" sz="2400" b="1" i="1" dirty="0">
                <a:solidFill>
                  <a:srgbClr val="0070C0"/>
                </a:solidFill>
              </a:rPr>
              <a:t>erekroon</a:t>
            </a:r>
            <a:r>
              <a:rPr lang="nl-BE" sz="2400" i="1" dirty="0">
                <a:solidFill>
                  <a:srgbClr val="0070C0"/>
                </a:solidFill>
              </a:rPr>
              <a:t>?</a:t>
            </a:r>
          </a:p>
          <a:p>
            <a:pPr algn="just"/>
            <a:r>
              <a:rPr lang="nl-BE" sz="2400" i="1" dirty="0">
                <a:solidFill>
                  <a:srgbClr val="0070C0"/>
                </a:solidFill>
              </a:rPr>
              <a:t>Bent ook u dat niet voor het aangezicht van onze Heere Jezus Christus bij Zijn komst?</a:t>
            </a:r>
          </a:p>
          <a:p>
            <a:pPr algn="just"/>
            <a:endParaRPr lang="nl-BE" sz="2400" i="1" dirty="0">
              <a:solidFill>
                <a:srgbClr val="0070C0"/>
              </a:solidFill>
            </a:endParaRPr>
          </a:p>
        </p:txBody>
      </p:sp>
    </p:spTree>
    <p:extLst>
      <p:ext uri="{BB962C8B-B14F-4D97-AF65-F5344CB8AC3E}">
        <p14:creationId xmlns:p14="http://schemas.microsoft.com/office/powerpoint/2010/main" val="175044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F028B9-A231-4D80-BCEF-F0EFED176957}"/>
              </a:ext>
            </a:extLst>
          </p:cNvPr>
          <p:cNvSpPr txBox="1"/>
          <p:nvPr/>
        </p:nvSpPr>
        <p:spPr>
          <a:xfrm>
            <a:off x="1547935" y="5761736"/>
            <a:ext cx="9096129" cy="584775"/>
          </a:xfrm>
          <a:prstGeom prst="rect">
            <a:avLst/>
          </a:prstGeom>
          <a:solidFill>
            <a:schemeClr val="bg1">
              <a:alpha val="20000"/>
            </a:schemeClr>
          </a:solidFill>
        </p:spPr>
        <p:txBody>
          <a:bodyPr wrap="square" rtlCol="0">
            <a:spAutoFit/>
          </a:bodyPr>
          <a:lstStyle/>
          <a:p>
            <a:pPr algn="ctr"/>
            <a:r>
              <a:rPr lang="nl-BE" sz="3200" b="1" dirty="0">
                <a:solidFill>
                  <a:srgbClr val="FFFF99"/>
                </a:solidFill>
              </a:rPr>
              <a:t>Verzamel schatten in de hemel</a:t>
            </a:r>
          </a:p>
        </p:txBody>
      </p:sp>
    </p:spTree>
    <p:extLst>
      <p:ext uri="{BB962C8B-B14F-4D97-AF65-F5344CB8AC3E}">
        <p14:creationId xmlns:p14="http://schemas.microsoft.com/office/powerpoint/2010/main" val="88452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089906" y="620331"/>
            <a:ext cx="10342196" cy="4739759"/>
          </a:xfrm>
          <a:prstGeom prst="rect">
            <a:avLst/>
          </a:prstGeom>
          <a:solidFill>
            <a:schemeClr val="bg1">
              <a:alpha val="95000"/>
            </a:schemeClr>
          </a:solidFill>
        </p:spPr>
        <p:txBody>
          <a:bodyPr wrap="square" rtlCol="0">
            <a:spAutoFit/>
          </a:bodyPr>
          <a:lstStyle/>
          <a:p>
            <a:pPr algn="ctr"/>
            <a:r>
              <a:rPr lang="nl-BE" sz="3600" b="1" dirty="0">
                <a:solidFill>
                  <a:srgbClr val="C00000"/>
                </a:solidFill>
              </a:rPr>
              <a:t>Verzamel schatten in de hemel </a:t>
            </a:r>
          </a:p>
          <a:p>
            <a:pPr algn="just"/>
            <a:endParaRPr lang="nl-BE" dirty="0"/>
          </a:p>
          <a:p>
            <a:pPr marL="457200" indent="-457200" algn="just">
              <a:buFont typeface="Arial" panose="020B0604020202020204" pitchFamily="34" charset="0"/>
              <a:buChar char="•"/>
            </a:pPr>
            <a:r>
              <a:rPr lang="nl-BE" sz="2800" b="1" i="1" dirty="0">
                <a:solidFill>
                  <a:srgbClr val="0070C0"/>
                </a:solidFill>
              </a:rPr>
              <a:t>Mattheüs 6:19-21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[19] Verzamel geen schatten voor u op de aarde, waar mot en roest ze verderven, en waar dieven inbreken en stelen;</a:t>
            </a:r>
          </a:p>
          <a:p>
            <a:pPr algn="just"/>
            <a:endParaRPr lang="nl-BE" sz="2400" i="1" dirty="0">
              <a:solidFill>
                <a:srgbClr val="0070C0"/>
              </a:solidFill>
            </a:endParaRPr>
          </a:p>
          <a:p>
            <a:pPr algn="just"/>
            <a:r>
              <a:rPr lang="nl-BE" sz="2400" i="1" dirty="0">
                <a:solidFill>
                  <a:srgbClr val="0070C0"/>
                </a:solidFill>
              </a:rPr>
              <a:t>[20] </a:t>
            </a:r>
            <a:r>
              <a:rPr lang="nl-BE" sz="2400" b="1" i="1" dirty="0">
                <a:solidFill>
                  <a:srgbClr val="0070C0"/>
                </a:solidFill>
              </a:rPr>
              <a:t>maar verzamel schatten voor u in de hemel</a:t>
            </a:r>
            <a:r>
              <a:rPr lang="nl-BE" sz="2400" i="1" dirty="0">
                <a:solidFill>
                  <a:srgbClr val="0070C0"/>
                </a:solidFill>
              </a:rPr>
              <a:t>, waar geen mot of roest ze verderft, en waar dieven niet inbreken of stelen;</a:t>
            </a:r>
          </a:p>
          <a:p>
            <a:pPr algn="just"/>
            <a:endParaRPr lang="nl-BE" sz="2400" i="1" dirty="0">
              <a:solidFill>
                <a:srgbClr val="0070C0"/>
              </a:solidFill>
            </a:endParaRPr>
          </a:p>
          <a:p>
            <a:pPr algn="just"/>
            <a:r>
              <a:rPr lang="nl-BE" sz="2400" i="1" dirty="0">
                <a:solidFill>
                  <a:srgbClr val="0070C0"/>
                </a:solidFill>
              </a:rPr>
              <a:t>[21] want waar uw schat is, daar zal ook uw hart zijn.</a:t>
            </a:r>
          </a:p>
          <a:p>
            <a:pPr algn="just"/>
            <a:endParaRPr lang="nl-BE" sz="2400" i="1" dirty="0">
              <a:solidFill>
                <a:srgbClr val="0070C0"/>
              </a:solidFill>
            </a:endParaRPr>
          </a:p>
        </p:txBody>
      </p:sp>
    </p:spTree>
    <p:extLst>
      <p:ext uri="{BB962C8B-B14F-4D97-AF65-F5344CB8AC3E}">
        <p14:creationId xmlns:p14="http://schemas.microsoft.com/office/powerpoint/2010/main" val="359169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79283" y="434700"/>
            <a:ext cx="10342196" cy="6217087"/>
          </a:xfrm>
          <a:prstGeom prst="rect">
            <a:avLst/>
          </a:prstGeom>
          <a:solidFill>
            <a:schemeClr val="bg1">
              <a:alpha val="95000"/>
            </a:schemeClr>
          </a:solidFill>
        </p:spPr>
        <p:txBody>
          <a:bodyPr wrap="square" rtlCol="0">
            <a:spAutoFit/>
          </a:bodyPr>
          <a:lstStyle/>
          <a:p>
            <a:pPr algn="ctr"/>
            <a:r>
              <a:rPr lang="nl-BE" sz="3600" b="1" dirty="0">
                <a:solidFill>
                  <a:srgbClr val="C00000"/>
                </a:solidFill>
              </a:rPr>
              <a:t>De weg van de discipel van Jezus </a:t>
            </a:r>
          </a:p>
          <a:p>
            <a:pPr algn="just"/>
            <a:endParaRPr lang="nl-BE" dirty="0"/>
          </a:p>
          <a:p>
            <a:pPr marL="457200" indent="-457200" algn="just">
              <a:buFont typeface="Arial" panose="020B0604020202020204" pitchFamily="34" charset="0"/>
              <a:buChar char="•"/>
            </a:pPr>
            <a:r>
              <a:rPr lang="nl-BE" sz="2800" b="1" i="1" dirty="0">
                <a:solidFill>
                  <a:srgbClr val="0070C0"/>
                </a:solidFill>
              </a:rPr>
              <a:t>Markus 8:34-37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[34] En toen Hij de menigte met Zijn discipelen bij Zich geroepen had, zei Hij tegen hen: Laat wie achter Mij aan wil komen zichzelf verloochenen, zijn kruis opnemen en Mij volgen.</a:t>
            </a:r>
          </a:p>
          <a:p>
            <a:pPr algn="just"/>
            <a:endParaRPr lang="nl-BE" sz="2400" i="1" dirty="0">
              <a:solidFill>
                <a:srgbClr val="0070C0"/>
              </a:solidFill>
            </a:endParaRPr>
          </a:p>
          <a:p>
            <a:pPr algn="just"/>
            <a:r>
              <a:rPr lang="nl-BE" sz="2400" i="1" dirty="0">
                <a:solidFill>
                  <a:srgbClr val="0070C0"/>
                </a:solidFill>
              </a:rPr>
              <a:t>[35] Want wie zijn leven zal willen behouden, die zal het verliezen; maar wie zijn leven zal verliezen omwille van </a:t>
            </a:r>
            <a:r>
              <a:rPr lang="nl-BE" sz="2400" b="1" i="1" dirty="0">
                <a:solidFill>
                  <a:srgbClr val="0070C0"/>
                </a:solidFill>
              </a:rPr>
              <a:t>Mij</a:t>
            </a:r>
            <a:r>
              <a:rPr lang="nl-BE" sz="2400" i="1" dirty="0">
                <a:solidFill>
                  <a:srgbClr val="0070C0"/>
                </a:solidFill>
              </a:rPr>
              <a:t> en om het </a:t>
            </a:r>
            <a:r>
              <a:rPr lang="nl-BE" sz="2400" b="1" i="1" dirty="0">
                <a:solidFill>
                  <a:srgbClr val="0070C0"/>
                </a:solidFill>
              </a:rPr>
              <a:t>Evangelie</a:t>
            </a:r>
            <a:r>
              <a:rPr lang="nl-BE" sz="2400" i="1" dirty="0">
                <a:solidFill>
                  <a:srgbClr val="0070C0"/>
                </a:solidFill>
              </a:rPr>
              <a:t>, die zal het behouden.</a:t>
            </a:r>
          </a:p>
          <a:p>
            <a:pPr algn="just"/>
            <a:endParaRPr lang="nl-BE" sz="2400" i="1" dirty="0">
              <a:solidFill>
                <a:srgbClr val="0070C0"/>
              </a:solidFill>
            </a:endParaRPr>
          </a:p>
          <a:p>
            <a:pPr algn="just"/>
            <a:r>
              <a:rPr lang="nl-BE" sz="2400" i="1" dirty="0">
                <a:solidFill>
                  <a:srgbClr val="0070C0"/>
                </a:solidFill>
              </a:rPr>
              <a:t>[36] Want wat zal het een mens baten als hij heel de wereld wint en aan zijn ziel schade lijdt?</a:t>
            </a:r>
          </a:p>
          <a:p>
            <a:pPr algn="just"/>
            <a:endParaRPr lang="nl-BE" sz="2400" i="1" dirty="0">
              <a:solidFill>
                <a:srgbClr val="0070C0"/>
              </a:solidFill>
            </a:endParaRPr>
          </a:p>
          <a:p>
            <a:pPr algn="just"/>
            <a:r>
              <a:rPr lang="nl-BE" sz="2400" i="1" dirty="0">
                <a:solidFill>
                  <a:srgbClr val="0070C0"/>
                </a:solidFill>
              </a:rPr>
              <a:t>[37] Of wat zal een mens geven als losprijs voor zijn ziel?</a:t>
            </a:r>
          </a:p>
          <a:p>
            <a:pPr algn="just"/>
            <a:endParaRPr lang="nl-BE" sz="2400" i="1" dirty="0">
              <a:solidFill>
                <a:srgbClr val="0070C0"/>
              </a:solidFill>
            </a:endParaRPr>
          </a:p>
        </p:txBody>
      </p:sp>
    </p:spTree>
    <p:extLst>
      <p:ext uri="{BB962C8B-B14F-4D97-AF65-F5344CB8AC3E}">
        <p14:creationId xmlns:p14="http://schemas.microsoft.com/office/powerpoint/2010/main" val="130077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261785" y="207819"/>
            <a:ext cx="10342196" cy="6217087"/>
          </a:xfrm>
          <a:prstGeom prst="rect">
            <a:avLst/>
          </a:prstGeom>
          <a:solidFill>
            <a:schemeClr val="bg1">
              <a:alpha val="95000"/>
            </a:schemeClr>
          </a:solidFill>
        </p:spPr>
        <p:txBody>
          <a:bodyPr wrap="square" rtlCol="0">
            <a:spAutoFit/>
          </a:bodyPr>
          <a:lstStyle/>
          <a:p>
            <a:pPr algn="ctr"/>
            <a:r>
              <a:rPr lang="nl-BE" sz="3600" b="1" dirty="0">
                <a:solidFill>
                  <a:srgbClr val="C00000"/>
                </a:solidFill>
              </a:rPr>
              <a:t>Je bent geen eigenaar van jouw leven! </a:t>
            </a:r>
          </a:p>
          <a:p>
            <a:pPr algn="just"/>
            <a:endParaRPr lang="nl-BE" dirty="0"/>
          </a:p>
          <a:p>
            <a:pPr marL="457200" indent="-457200" algn="just">
              <a:buFont typeface="Arial" panose="020B0604020202020204" pitchFamily="34" charset="0"/>
              <a:buChar char="•"/>
            </a:pPr>
            <a:r>
              <a:rPr lang="nl-BE" sz="2800" b="1" i="1" dirty="0">
                <a:solidFill>
                  <a:srgbClr val="0070C0"/>
                </a:solidFill>
              </a:rPr>
              <a:t>Lukas 12:15,31-34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[15] En Hij zei tegen hen: Kijk uit en wees op de hoede voor de hebzucht. Immers, al heeft iemand overvloed, </a:t>
            </a:r>
            <a:r>
              <a:rPr lang="nl-BE" sz="2400" b="1" i="1" dirty="0">
                <a:solidFill>
                  <a:srgbClr val="0070C0"/>
                </a:solidFill>
              </a:rPr>
              <a:t>zijn leven behoort niet tot zijn bezit</a:t>
            </a:r>
            <a:r>
              <a:rPr lang="nl-BE" sz="2400" i="1" dirty="0">
                <a:solidFill>
                  <a:srgbClr val="0070C0"/>
                </a:solidFill>
              </a:rPr>
              <a:t>.</a:t>
            </a:r>
          </a:p>
          <a:p>
            <a:pPr algn="just"/>
            <a:endParaRPr lang="nl-BE" sz="2400" i="1" dirty="0">
              <a:solidFill>
                <a:srgbClr val="0070C0"/>
              </a:solidFill>
            </a:endParaRPr>
          </a:p>
          <a:p>
            <a:pPr algn="just"/>
            <a:r>
              <a:rPr lang="nl-BE" sz="2400" i="1" dirty="0">
                <a:solidFill>
                  <a:srgbClr val="0070C0"/>
                </a:solidFill>
              </a:rPr>
              <a:t>[31] Maar zoek het Koninkrijk van God en al deze dingen zullen u erbij gegeven worden.</a:t>
            </a:r>
          </a:p>
          <a:p>
            <a:pPr algn="just"/>
            <a:r>
              <a:rPr lang="nl-BE" sz="2400" i="1" dirty="0">
                <a:solidFill>
                  <a:srgbClr val="0070C0"/>
                </a:solidFill>
              </a:rPr>
              <a:t>[32] Wees niet bevreesd, kleine kudde, want het heeft Uw Vader behaagd u het Koninkrijk te geven.</a:t>
            </a:r>
          </a:p>
          <a:p>
            <a:pPr algn="just"/>
            <a:r>
              <a:rPr lang="nl-BE" sz="2400" i="1" dirty="0">
                <a:solidFill>
                  <a:srgbClr val="0070C0"/>
                </a:solidFill>
              </a:rPr>
              <a:t>[33] Verkoop uw bezittingen en geef de opbrengst weg als liefdegave. Maak voor uzelf beurzen die niet verslijten, een schat die niet opraakt, in de hemelen, waar de dief niet bij komt en die door de mot niet aangetast wordt</a:t>
            </a:r>
          </a:p>
          <a:p>
            <a:pPr algn="just"/>
            <a:r>
              <a:rPr lang="nl-BE" sz="2400" i="1" dirty="0">
                <a:solidFill>
                  <a:srgbClr val="0070C0"/>
                </a:solidFill>
              </a:rPr>
              <a:t>[34] Want waar uw schat is, daar zal ook uw hart zijn.</a:t>
            </a:r>
          </a:p>
          <a:p>
            <a:pPr algn="just"/>
            <a:endParaRPr lang="nl-BE" sz="2400" i="1" dirty="0">
              <a:solidFill>
                <a:srgbClr val="0070C0"/>
              </a:solidFill>
            </a:endParaRPr>
          </a:p>
        </p:txBody>
      </p:sp>
    </p:spTree>
    <p:extLst>
      <p:ext uri="{BB962C8B-B14F-4D97-AF65-F5344CB8AC3E}">
        <p14:creationId xmlns:p14="http://schemas.microsoft.com/office/powerpoint/2010/main" val="335703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034904" y="702833"/>
            <a:ext cx="10342196" cy="4370427"/>
          </a:xfrm>
          <a:prstGeom prst="rect">
            <a:avLst/>
          </a:prstGeom>
          <a:solidFill>
            <a:schemeClr val="bg1">
              <a:alpha val="95000"/>
            </a:schemeClr>
          </a:solidFill>
        </p:spPr>
        <p:txBody>
          <a:bodyPr wrap="square" rtlCol="0">
            <a:spAutoFit/>
          </a:bodyPr>
          <a:lstStyle/>
          <a:p>
            <a:pPr algn="ctr"/>
            <a:r>
              <a:rPr lang="nl-BE" sz="3600" b="1" dirty="0">
                <a:solidFill>
                  <a:srgbClr val="C00000"/>
                </a:solidFill>
              </a:rPr>
              <a:t>De krans van rechtvaardigheid </a:t>
            </a:r>
          </a:p>
          <a:p>
            <a:pPr algn="just"/>
            <a:endParaRPr lang="nl-BE" dirty="0"/>
          </a:p>
          <a:p>
            <a:pPr marL="457200" indent="-457200" algn="just">
              <a:buFont typeface="Arial" panose="020B0604020202020204" pitchFamily="34" charset="0"/>
              <a:buChar char="•"/>
            </a:pPr>
            <a:r>
              <a:rPr lang="nl-BE" sz="2800" b="1" i="1" dirty="0">
                <a:solidFill>
                  <a:srgbClr val="0070C0"/>
                </a:solidFill>
              </a:rPr>
              <a:t>2 Timotheüs 4:7-8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[7] Ik heb de goede strijd gestreden. Ik heb de loop tot een einde gebracht. Ik heb het geloof behouden.</a:t>
            </a:r>
          </a:p>
          <a:p>
            <a:pPr algn="just"/>
            <a:endParaRPr lang="nl-BE" sz="2400" i="1" dirty="0">
              <a:solidFill>
                <a:srgbClr val="0070C0"/>
              </a:solidFill>
            </a:endParaRPr>
          </a:p>
          <a:p>
            <a:pPr algn="just"/>
            <a:r>
              <a:rPr lang="nl-BE" sz="2400" i="1" dirty="0">
                <a:solidFill>
                  <a:srgbClr val="0070C0"/>
                </a:solidFill>
              </a:rPr>
              <a:t>[8] Verder is voor mij weggelegd </a:t>
            </a:r>
            <a:r>
              <a:rPr lang="nl-BE" sz="2400" b="1" i="1" dirty="0">
                <a:solidFill>
                  <a:srgbClr val="0070C0"/>
                </a:solidFill>
              </a:rPr>
              <a:t>de krans van de rechtvaardigheid </a:t>
            </a:r>
            <a:r>
              <a:rPr lang="nl-BE" sz="2400" i="1" dirty="0">
                <a:solidFill>
                  <a:srgbClr val="0070C0"/>
                </a:solidFill>
              </a:rPr>
              <a:t>die de Heere, de rechtvaardige Rechter, mij op die dag geven zal. En niet alleen mij, maar ook </a:t>
            </a:r>
            <a:r>
              <a:rPr lang="nl-BE" sz="2400" b="1" i="1" dirty="0">
                <a:solidFill>
                  <a:srgbClr val="0070C0"/>
                </a:solidFill>
              </a:rPr>
              <a:t>allen</a:t>
            </a:r>
            <a:r>
              <a:rPr lang="nl-BE" sz="2400" i="1" dirty="0">
                <a:solidFill>
                  <a:srgbClr val="0070C0"/>
                </a:solidFill>
              </a:rPr>
              <a:t> die Zijn verschijning hebben liefgehad.</a:t>
            </a:r>
          </a:p>
          <a:p>
            <a:pPr algn="just"/>
            <a:endParaRPr lang="nl-BE" sz="2400" i="1" dirty="0">
              <a:solidFill>
                <a:srgbClr val="0070C0"/>
              </a:solidFill>
            </a:endParaRPr>
          </a:p>
        </p:txBody>
      </p:sp>
    </p:spTree>
    <p:extLst>
      <p:ext uri="{BB962C8B-B14F-4D97-AF65-F5344CB8AC3E}">
        <p14:creationId xmlns:p14="http://schemas.microsoft.com/office/powerpoint/2010/main" val="273844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227409" y="359074"/>
            <a:ext cx="10342196" cy="5847755"/>
          </a:xfrm>
          <a:prstGeom prst="rect">
            <a:avLst/>
          </a:prstGeom>
          <a:solidFill>
            <a:schemeClr val="bg1">
              <a:alpha val="95000"/>
            </a:schemeClr>
          </a:solidFill>
        </p:spPr>
        <p:txBody>
          <a:bodyPr wrap="square" rtlCol="0">
            <a:spAutoFit/>
          </a:bodyPr>
          <a:lstStyle/>
          <a:p>
            <a:pPr algn="ctr"/>
            <a:r>
              <a:rPr lang="nl-BE" sz="3600" b="1" dirty="0">
                <a:solidFill>
                  <a:srgbClr val="C00000"/>
                </a:solidFill>
              </a:rPr>
              <a:t>De kroon van het leven </a:t>
            </a:r>
          </a:p>
          <a:p>
            <a:pPr algn="just"/>
            <a:endParaRPr lang="nl-BE" dirty="0"/>
          </a:p>
          <a:p>
            <a:pPr marL="457200" indent="-457200" algn="just">
              <a:buFont typeface="Arial" panose="020B0604020202020204" pitchFamily="34" charset="0"/>
              <a:buChar char="•"/>
            </a:pPr>
            <a:r>
              <a:rPr lang="nl-BE" sz="2400" b="1" i="1" dirty="0">
                <a:solidFill>
                  <a:srgbClr val="0070C0"/>
                </a:solidFill>
              </a:rPr>
              <a:t>Jakobus 1:12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[12] Zalig is de man die verzoeking verdraagt, want als hij beproefd gebleken is, zal hij </a:t>
            </a:r>
            <a:r>
              <a:rPr lang="nl-BE" sz="2400" b="1" i="1" dirty="0">
                <a:solidFill>
                  <a:srgbClr val="0070C0"/>
                </a:solidFill>
              </a:rPr>
              <a:t>de kroon van het leven </a:t>
            </a:r>
            <a:r>
              <a:rPr lang="nl-BE" sz="2400" i="1" dirty="0">
                <a:solidFill>
                  <a:srgbClr val="0070C0"/>
                </a:solidFill>
              </a:rPr>
              <a:t>ontvangen, die de Heere beloofd heeft aan hen die Hem liefhebben.</a:t>
            </a:r>
          </a:p>
          <a:p>
            <a:pPr algn="just"/>
            <a:endParaRPr lang="nl-BE" sz="2400" i="1" dirty="0">
              <a:solidFill>
                <a:srgbClr val="0070C0"/>
              </a:solidFill>
            </a:endParaRPr>
          </a:p>
          <a:p>
            <a:pPr marL="457200" indent="-457200" algn="just">
              <a:buFont typeface="Arial" panose="020B0604020202020204" pitchFamily="34" charset="0"/>
              <a:buChar char="•"/>
            </a:pPr>
            <a:r>
              <a:rPr lang="nl-BE" sz="2400" b="1" i="1" dirty="0">
                <a:solidFill>
                  <a:srgbClr val="0070C0"/>
                </a:solidFill>
              </a:rPr>
              <a:t>Openbaring 2:10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[10] Wees niet bevreesd voor wat u lijden zult. Zie, de duivel zal sommigen van u in de gevangenis werpen, opdat u verzocht wordt. En u zult een verdrukking hebben van tien dagen. Wees trouw tot in de dood, en Ik zal u </a:t>
            </a:r>
            <a:r>
              <a:rPr lang="nl-BE" sz="2400" b="1" i="1" dirty="0">
                <a:solidFill>
                  <a:srgbClr val="0070C0"/>
                </a:solidFill>
              </a:rPr>
              <a:t>de kroon van het leven </a:t>
            </a:r>
            <a:r>
              <a:rPr lang="nl-BE" sz="2400" i="1" dirty="0">
                <a:solidFill>
                  <a:srgbClr val="0070C0"/>
                </a:solidFill>
              </a:rPr>
              <a:t>geven.</a:t>
            </a:r>
          </a:p>
          <a:p>
            <a:pPr algn="just"/>
            <a:endParaRPr lang="nl-BE" sz="2400" i="1" dirty="0">
              <a:solidFill>
                <a:srgbClr val="0070C0"/>
              </a:solidFill>
            </a:endParaRPr>
          </a:p>
        </p:txBody>
      </p:sp>
    </p:spTree>
    <p:extLst>
      <p:ext uri="{BB962C8B-B14F-4D97-AF65-F5344CB8AC3E}">
        <p14:creationId xmlns:p14="http://schemas.microsoft.com/office/powerpoint/2010/main" val="149867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034904" y="702833"/>
            <a:ext cx="10342196" cy="5109091"/>
          </a:xfrm>
          <a:prstGeom prst="rect">
            <a:avLst/>
          </a:prstGeom>
          <a:solidFill>
            <a:schemeClr val="bg1">
              <a:alpha val="95000"/>
            </a:schemeClr>
          </a:solidFill>
        </p:spPr>
        <p:txBody>
          <a:bodyPr wrap="square" rtlCol="0">
            <a:spAutoFit/>
          </a:bodyPr>
          <a:lstStyle/>
          <a:p>
            <a:pPr algn="ctr"/>
            <a:r>
              <a:rPr lang="nl-BE" sz="3600" b="1" dirty="0">
                <a:solidFill>
                  <a:srgbClr val="C00000"/>
                </a:solidFill>
              </a:rPr>
              <a:t>De krans van de heerlijkheid </a:t>
            </a:r>
          </a:p>
          <a:p>
            <a:pPr algn="just"/>
            <a:endParaRPr lang="nl-BE" dirty="0"/>
          </a:p>
          <a:p>
            <a:pPr marL="457200" indent="-457200" algn="just">
              <a:buFont typeface="Arial" panose="020B0604020202020204" pitchFamily="34" charset="0"/>
              <a:buChar char="•"/>
            </a:pPr>
            <a:r>
              <a:rPr lang="nl-BE" sz="2800" b="1" i="1" dirty="0">
                <a:solidFill>
                  <a:srgbClr val="0070C0"/>
                </a:solidFill>
              </a:rPr>
              <a:t>1 Petrus 5:1-4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[1] De ouderlingen onder u roep ik ertoe op, als medeouderling en getuige van het lijden van Christus en deelgenoot van de heerlijkheid die geopenbaard zal worden:</a:t>
            </a:r>
          </a:p>
          <a:p>
            <a:pPr algn="just"/>
            <a:r>
              <a:rPr lang="nl-BE" sz="2400" i="1" dirty="0">
                <a:solidFill>
                  <a:srgbClr val="0070C0"/>
                </a:solidFill>
              </a:rPr>
              <a:t>[2] Hoed de kudde van God die bij u is en houd daar toezicht op, niet gedwongen, maar vrijwillig, niet uit winstbejag, maar bereidwillig;</a:t>
            </a:r>
          </a:p>
          <a:p>
            <a:pPr algn="just"/>
            <a:r>
              <a:rPr lang="nl-BE" sz="2400" i="1" dirty="0">
                <a:solidFill>
                  <a:srgbClr val="0070C0"/>
                </a:solidFill>
              </a:rPr>
              <a:t>[3] ook niet als mensen die heerschappij voeren over het erfdeel van de Heere, maar als mensen die voorbeelden voor de kudden geworden zijn.</a:t>
            </a:r>
          </a:p>
          <a:p>
            <a:pPr algn="just"/>
            <a:r>
              <a:rPr lang="nl-BE" sz="2400" i="1" dirty="0">
                <a:solidFill>
                  <a:srgbClr val="0070C0"/>
                </a:solidFill>
              </a:rPr>
              <a:t>[4] En als de Opperherder verschijnt, zult u </a:t>
            </a:r>
            <a:r>
              <a:rPr lang="nl-BE" sz="2400" b="1" i="1" dirty="0">
                <a:solidFill>
                  <a:srgbClr val="0070C0"/>
                </a:solidFill>
              </a:rPr>
              <a:t>de onverwelkbare krans van de heerlijkheid</a:t>
            </a:r>
            <a:r>
              <a:rPr lang="nl-BE" sz="2400" i="1" dirty="0">
                <a:solidFill>
                  <a:srgbClr val="0070C0"/>
                </a:solidFill>
              </a:rPr>
              <a:t> verkrijgen.</a:t>
            </a:r>
          </a:p>
          <a:p>
            <a:pPr algn="just"/>
            <a:endParaRPr lang="nl-BE" sz="2400" i="1" dirty="0">
              <a:solidFill>
                <a:srgbClr val="0070C0"/>
              </a:solidFill>
            </a:endParaRPr>
          </a:p>
        </p:txBody>
      </p:sp>
    </p:spTree>
    <p:extLst>
      <p:ext uri="{BB962C8B-B14F-4D97-AF65-F5344CB8AC3E}">
        <p14:creationId xmlns:p14="http://schemas.microsoft.com/office/powerpoint/2010/main" val="305378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034904" y="702833"/>
            <a:ext cx="10342196" cy="4370427"/>
          </a:xfrm>
          <a:prstGeom prst="rect">
            <a:avLst/>
          </a:prstGeom>
          <a:solidFill>
            <a:schemeClr val="bg1">
              <a:alpha val="95000"/>
            </a:schemeClr>
          </a:solidFill>
        </p:spPr>
        <p:txBody>
          <a:bodyPr wrap="square" rtlCol="0">
            <a:spAutoFit/>
          </a:bodyPr>
          <a:lstStyle/>
          <a:p>
            <a:pPr algn="ctr"/>
            <a:r>
              <a:rPr lang="nl-BE" sz="3600" b="1" dirty="0">
                <a:solidFill>
                  <a:srgbClr val="C00000"/>
                </a:solidFill>
              </a:rPr>
              <a:t>De onvergankelijke krans </a:t>
            </a:r>
          </a:p>
          <a:p>
            <a:pPr algn="just"/>
            <a:endParaRPr lang="nl-BE" dirty="0"/>
          </a:p>
          <a:p>
            <a:pPr marL="457200" indent="-457200" algn="just">
              <a:buFont typeface="Arial" panose="020B0604020202020204" pitchFamily="34" charset="0"/>
              <a:buChar char="•"/>
            </a:pPr>
            <a:r>
              <a:rPr lang="nl-BE" sz="2800" b="1" i="1" dirty="0">
                <a:solidFill>
                  <a:srgbClr val="0070C0"/>
                </a:solidFill>
              </a:rPr>
              <a:t>1 Korinthe 9:24-25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[24] Weet u niet dat zij die in de renbaan lopen, allen wel lopen, maar dat slechts één de prijs ontvangt? Loop dan zo dat u die verkrijgt.</a:t>
            </a:r>
          </a:p>
          <a:p>
            <a:pPr algn="just"/>
            <a:endParaRPr lang="nl-BE" sz="2400" i="1" dirty="0">
              <a:solidFill>
                <a:srgbClr val="0070C0"/>
              </a:solidFill>
            </a:endParaRPr>
          </a:p>
          <a:p>
            <a:pPr algn="just"/>
            <a:r>
              <a:rPr lang="nl-BE" sz="2400" i="1" dirty="0">
                <a:solidFill>
                  <a:srgbClr val="0070C0"/>
                </a:solidFill>
              </a:rPr>
              <a:t>[25] En iedereen die aan een wedstrijd deelneemt, beheerst zich in alles. Zij nu doen dat om een vergankelijke </a:t>
            </a:r>
            <a:r>
              <a:rPr lang="nl-BE" sz="2400" b="1" i="1" dirty="0">
                <a:solidFill>
                  <a:srgbClr val="0070C0"/>
                </a:solidFill>
              </a:rPr>
              <a:t>krans</a:t>
            </a:r>
            <a:r>
              <a:rPr lang="nl-BE" sz="2400" i="1" dirty="0">
                <a:solidFill>
                  <a:srgbClr val="0070C0"/>
                </a:solidFill>
              </a:rPr>
              <a:t> te ontvangen, maar wij om een </a:t>
            </a:r>
            <a:r>
              <a:rPr lang="nl-BE" sz="2400" b="1" i="1" dirty="0">
                <a:solidFill>
                  <a:srgbClr val="0070C0"/>
                </a:solidFill>
              </a:rPr>
              <a:t>onvergankelijke</a:t>
            </a:r>
            <a:r>
              <a:rPr lang="nl-BE" sz="2400" i="1" dirty="0">
                <a:solidFill>
                  <a:srgbClr val="0070C0"/>
                </a:solidFill>
              </a:rPr>
              <a:t> te ontvangen.</a:t>
            </a:r>
          </a:p>
          <a:p>
            <a:pPr algn="just"/>
            <a:endParaRPr lang="nl-BE" sz="2400" i="1" dirty="0">
              <a:solidFill>
                <a:srgbClr val="0070C0"/>
              </a:solidFill>
            </a:endParaRPr>
          </a:p>
        </p:txBody>
      </p:sp>
    </p:spTree>
    <p:extLst>
      <p:ext uri="{BB962C8B-B14F-4D97-AF65-F5344CB8AC3E}">
        <p14:creationId xmlns:p14="http://schemas.microsoft.com/office/powerpoint/2010/main" val="3899226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pic>
        <p:nvPicPr>
          <p:cNvPr id="1026" name="Picture 2" descr="Kenchreeën - Christipedia">
            <a:extLst>
              <a:ext uri="{FF2B5EF4-FFF2-40B4-BE49-F238E27FC236}">
                <a16:creationId xmlns:a16="http://schemas.microsoft.com/office/drawing/2014/main" id="{36157235-F7E4-4A6F-BE22-39F5A0475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3" y="960887"/>
            <a:ext cx="6025917" cy="5395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sthmian Games in het oude Griekenland: mythes en echte geschiedenis">
            <a:extLst>
              <a:ext uri="{FF2B5EF4-FFF2-40B4-BE49-F238E27FC236}">
                <a16:creationId xmlns:a16="http://schemas.microsoft.com/office/drawing/2014/main" id="{8EC35453-2AA8-437C-B33B-328E9693D4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1627" y="1052764"/>
            <a:ext cx="5895288" cy="518647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3E8DCAA4-7CF4-4C9C-8100-C6753879467F}"/>
              </a:ext>
            </a:extLst>
          </p:cNvPr>
          <p:cNvSpPr txBox="1"/>
          <p:nvPr/>
        </p:nvSpPr>
        <p:spPr>
          <a:xfrm>
            <a:off x="3310591" y="123753"/>
            <a:ext cx="6465926" cy="646331"/>
          </a:xfrm>
          <a:prstGeom prst="rect">
            <a:avLst/>
          </a:prstGeom>
          <a:solidFill>
            <a:schemeClr val="bg1">
              <a:alpha val="95000"/>
            </a:schemeClr>
          </a:solidFill>
        </p:spPr>
        <p:txBody>
          <a:bodyPr wrap="square" rtlCol="0">
            <a:spAutoFit/>
          </a:bodyPr>
          <a:lstStyle/>
          <a:p>
            <a:pPr algn="ctr"/>
            <a:r>
              <a:rPr lang="nl-BE" sz="3600" b="1" dirty="0">
                <a:solidFill>
                  <a:srgbClr val="C00000"/>
                </a:solidFill>
              </a:rPr>
              <a:t>De onvergankelijke krans </a:t>
            </a:r>
          </a:p>
        </p:txBody>
      </p:sp>
    </p:spTree>
    <p:extLst>
      <p:ext uri="{BB962C8B-B14F-4D97-AF65-F5344CB8AC3E}">
        <p14:creationId xmlns:p14="http://schemas.microsoft.com/office/powerpoint/2010/main" val="24736740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812</Words>
  <Application>Microsoft Office PowerPoint</Application>
  <PresentationFormat>Breedbeeld</PresentationFormat>
  <Paragraphs>83</Paragraphs>
  <Slides>11</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Franky Loret</dc:creator>
  <cp:lastModifiedBy>Franky Loret</cp:lastModifiedBy>
  <cp:revision>890</cp:revision>
  <cp:lastPrinted>2021-09-14T18:43:01Z</cp:lastPrinted>
  <dcterms:created xsi:type="dcterms:W3CDTF">2018-09-23T12:23:26Z</dcterms:created>
  <dcterms:modified xsi:type="dcterms:W3CDTF">2022-03-26T09:40:56Z</dcterms:modified>
</cp:coreProperties>
</file>