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7600" y="1219200"/>
            <a:ext cx="10947400" cy="2209800"/>
          </a:xfrm>
        </p:spPr>
        <p:txBody>
          <a:bodyPr>
            <a:normAutofit lnSpcReduction="10000"/>
          </a:bodyPr>
          <a:lstStyle/>
          <a:p>
            <a:pPr algn="l"/>
            <a:endParaRPr lang="nl-BE" dirty="0"/>
          </a:p>
          <a:p>
            <a:pPr algn="ctr"/>
            <a:r>
              <a:rPr lang="nl-NL" sz="10000" b="1" u="sng" dirty="0">
                <a:latin typeface="Gabriola" panose="04040605051002020D02" pitchFamily="82" charset="0"/>
              </a:rPr>
              <a:t>Een schat in aarden vaten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E7E87E-96F5-4877-968E-4E406919F143}"/>
              </a:ext>
            </a:extLst>
          </p:cNvPr>
          <p:cNvSpPr txBox="1"/>
          <p:nvPr/>
        </p:nvSpPr>
        <p:spPr>
          <a:xfrm>
            <a:off x="7214532" y="5578679"/>
            <a:ext cx="4850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latin typeface="Gabriola" panose="04040605051002020D02" pitchFamily="82" charset="0"/>
              </a:rPr>
              <a:t>Spreker: Achiel </a:t>
            </a:r>
            <a:r>
              <a:rPr lang="nl-NL" sz="4800" dirty="0" err="1">
                <a:latin typeface="Gabriola" panose="04040605051002020D02" pitchFamily="82" charset="0"/>
              </a:rPr>
              <a:t>Mortelé</a:t>
            </a:r>
            <a:endParaRPr lang="nl-BE" sz="4800" dirty="0">
              <a:latin typeface="Gabriola" panose="04040605051002020D02" pitchFamily="82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15AB320-3109-45E2-84FD-1A79EA712630}"/>
              </a:ext>
            </a:extLst>
          </p:cNvPr>
          <p:cNvSpPr txBox="1"/>
          <p:nvPr/>
        </p:nvSpPr>
        <p:spPr>
          <a:xfrm>
            <a:off x="8196044" y="3426621"/>
            <a:ext cx="34914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200" b="1" dirty="0"/>
              <a:t>2 Korintiërs 4:5-7</a:t>
            </a:r>
          </a:p>
          <a:p>
            <a:pPr algn="r"/>
            <a:r>
              <a:rPr lang="nl-BE" sz="3200" b="1" dirty="0"/>
              <a:t>Jeremia 32:14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301283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3334" y="0"/>
            <a:ext cx="8558973" cy="762440"/>
          </a:xfrm>
        </p:spPr>
        <p:txBody>
          <a:bodyPr>
            <a:normAutofit/>
          </a:bodyPr>
          <a:lstStyle/>
          <a:p>
            <a:pPr algn="l"/>
            <a:r>
              <a:rPr lang="nl-BE" sz="4400" b="1" dirty="0"/>
              <a:t>2 Korintiërs 4:5-7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0800" y="901700"/>
            <a:ext cx="10871200" cy="56007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nl-NL" sz="3200" b="1" dirty="0"/>
              <a:t>5 Want wij prediken niet onszelf, maar Christus Jezus als</a:t>
            </a:r>
          </a:p>
          <a:p>
            <a:pPr algn="just">
              <a:buNone/>
            </a:pPr>
            <a:r>
              <a:rPr lang="nl-NL" sz="3200" b="1" dirty="0"/>
              <a:t>Here, en onszelf als uw dienaren om Jezus’ wil. 6 Want de</a:t>
            </a:r>
          </a:p>
          <a:p>
            <a:pPr algn="just">
              <a:buNone/>
            </a:pPr>
            <a:r>
              <a:rPr lang="nl-NL" sz="3200" b="1" dirty="0"/>
              <a:t>God, die gesproken heeft: Licht </a:t>
            </a:r>
            <a:r>
              <a:rPr lang="nl-NL" sz="3200" b="1" dirty="0" err="1"/>
              <a:t>schijne</a:t>
            </a:r>
            <a:r>
              <a:rPr lang="nl-NL" sz="3200" b="1" dirty="0"/>
              <a:t> uit het duister, heeft</a:t>
            </a:r>
          </a:p>
          <a:p>
            <a:pPr algn="just">
              <a:buNone/>
            </a:pPr>
            <a:r>
              <a:rPr lang="nl-NL" sz="3200" b="1" dirty="0"/>
              <a:t>het doen schijnen in onze harten, om ons te verlichten met</a:t>
            </a:r>
          </a:p>
          <a:p>
            <a:pPr algn="just">
              <a:buNone/>
            </a:pPr>
            <a:r>
              <a:rPr lang="nl-NL" sz="3200" b="1" dirty="0"/>
              <a:t>de kennis der heerlijkheid Gods in het aangezicht van</a:t>
            </a:r>
          </a:p>
          <a:p>
            <a:pPr algn="just">
              <a:buNone/>
            </a:pPr>
            <a:r>
              <a:rPr lang="nl-NL" sz="3200" b="1" dirty="0"/>
              <a:t>Christus. 7 Maar wij hebben deze schat in aarden vaten,</a:t>
            </a:r>
          </a:p>
          <a:p>
            <a:pPr algn="just">
              <a:buNone/>
            </a:pPr>
            <a:r>
              <a:rPr lang="nl-NL" sz="3200" b="1" dirty="0"/>
              <a:t>zodat de kracht, die alles te boven gaat, van God is en niet</a:t>
            </a:r>
          </a:p>
          <a:p>
            <a:pPr algn="just">
              <a:buNone/>
            </a:pPr>
            <a:r>
              <a:rPr lang="nl-NL" sz="3200" b="1" dirty="0"/>
              <a:t>van ons:</a:t>
            </a:r>
          </a:p>
        </p:txBody>
      </p:sp>
    </p:spTree>
    <p:extLst>
      <p:ext uri="{BB962C8B-B14F-4D97-AF65-F5344CB8AC3E}">
        <p14:creationId xmlns:p14="http://schemas.microsoft.com/office/powerpoint/2010/main" val="359838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3334" y="0"/>
            <a:ext cx="8558973" cy="762440"/>
          </a:xfrm>
        </p:spPr>
        <p:txBody>
          <a:bodyPr>
            <a:normAutofit/>
          </a:bodyPr>
          <a:lstStyle/>
          <a:p>
            <a:pPr algn="l"/>
            <a:r>
              <a:rPr lang="nl-BE" sz="4400" b="1" dirty="0"/>
              <a:t>Jeremia 32:14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0800" y="901700"/>
            <a:ext cx="10871200" cy="2946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nl-NL" sz="3200" b="1" dirty="0"/>
              <a:t>14 Zo zegt de Here der heerscharen, de God van </a:t>
            </a:r>
            <a:r>
              <a:rPr lang="nl-NL" sz="3200" b="1" dirty="0" err="1"/>
              <a:t>Israel</a:t>
            </a:r>
            <a:r>
              <a:rPr lang="nl-NL" sz="3200" b="1" dirty="0"/>
              <a:t>: Neem</a:t>
            </a:r>
          </a:p>
          <a:p>
            <a:pPr algn="just">
              <a:buNone/>
            </a:pPr>
            <a:r>
              <a:rPr lang="nl-NL" sz="3200" b="1" dirty="0"/>
              <a:t>deze brieven, deze koopbrief, zowel de verzegelde als deze</a:t>
            </a:r>
          </a:p>
          <a:p>
            <a:pPr algn="just">
              <a:buNone/>
            </a:pPr>
            <a:r>
              <a:rPr lang="nl-NL" sz="3200" b="1" dirty="0"/>
              <a:t>open brief, en leg ze in een aarden vat, opdat zij lange tijd </a:t>
            </a:r>
          </a:p>
          <a:p>
            <a:pPr algn="just">
              <a:buNone/>
            </a:pPr>
            <a:r>
              <a:rPr lang="nl-NL" sz="3200" b="1" dirty="0"/>
              <a:t>bewaard blijven;</a:t>
            </a:r>
          </a:p>
        </p:txBody>
      </p:sp>
    </p:spTree>
    <p:extLst>
      <p:ext uri="{BB962C8B-B14F-4D97-AF65-F5344CB8AC3E}">
        <p14:creationId xmlns:p14="http://schemas.microsoft.com/office/powerpoint/2010/main" val="2698452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118</TotalTime>
  <Words>152</Words>
  <Application>Microsoft Office PowerPoint</Application>
  <PresentationFormat>Breedbeeld</PresentationFormat>
  <Paragraphs>19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Corbel</vt:lpstr>
      <vt:lpstr>Gabriola</vt:lpstr>
      <vt:lpstr>Parallax</vt:lpstr>
      <vt:lpstr>PowerPoint-presentatie</vt:lpstr>
      <vt:lpstr>2 Korintiërs 4:5-7</vt:lpstr>
      <vt:lpstr>Jeremia 32:14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Ferdy D'Hondt</cp:lastModifiedBy>
  <cp:revision>15</cp:revision>
  <dcterms:created xsi:type="dcterms:W3CDTF">2016-01-31T06:24:06Z</dcterms:created>
  <dcterms:modified xsi:type="dcterms:W3CDTF">2021-10-23T10:18:40Z</dcterms:modified>
</cp:coreProperties>
</file>