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9" r:id="rId1"/>
  </p:sldMasterIdLst>
  <p:handoutMasterIdLst>
    <p:handoutMasterId r:id="rId7"/>
  </p:handoutMasterIdLst>
  <p:sldIdLst>
    <p:sldId id="257" r:id="rId2"/>
    <p:sldId id="258" r:id="rId3"/>
    <p:sldId id="259" r:id="rId4"/>
    <p:sldId id="260" r:id="rId5"/>
    <p:sldId id="261" r:id="rId6"/>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9" d="100"/>
          <a:sy n="99" d="100"/>
        </p:scale>
        <p:origin x="-2464"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89EFF8-F41C-764E-93F1-C2DC0264A1E9}" type="datetimeFigureOut">
              <a:rPr lang="nl-NL" smtClean="0"/>
              <a:t>8/10/21</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D263940-28EC-1041-BFF7-04DB078E2AF6}" type="slidenum">
              <a:rPr lang="nl-NL" smtClean="0"/>
              <a:t>‹nr.›</a:t>
            </a:fld>
            <a:endParaRPr lang="nl-NL"/>
          </a:p>
        </p:txBody>
      </p:sp>
    </p:spTree>
    <p:extLst>
      <p:ext uri="{BB962C8B-B14F-4D97-AF65-F5344CB8AC3E}">
        <p14:creationId xmlns:p14="http://schemas.microsoft.com/office/powerpoint/2010/main" val="1184122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820738" y="4155141"/>
            <a:ext cx="7542212" cy="1013012"/>
          </a:xfrm>
        </p:spPr>
        <p:txBody>
          <a:bodyPr anchor="b" anchorCtr="0">
            <a:noAutofit/>
          </a:bodyPr>
          <a:lstStyle/>
          <a:p>
            <a:r>
              <a:rPr lang="nl-BE" smtClean="0"/>
              <a:t>Titelstijl van model bewerken</a:t>
            </a:r>
            <a:endParaRPr/>
          </a:p>
        </p:txBody>
      </p:sp>
      <p:sp>
        <p:nvSpPr>
          <p:cNvPr id="3" name="Subtitle 2"/>
          <p:cNvSpPr>
            <a:spLocks noGrp="1"/>
          </p:cNvSpPr>
          <p:nvPr>
            <p:ph type="subTitle" idx="1"/>
          </p:nvPr>
        </p:nvSpPr>
        <p:spPr>
          <a:xfrm>
            <a:off x="820738" y="5230906"/>
            <a:ext cx="7542212" cy="1030942"/>
          </a:xfrm>
        </p:spPr>
        <p:txBody>
          <a:bodyPr/>
          <a:lstStyle>
            <a:lvl1pPr marL="0" indent="0" algn="ctr">
              <a:spcBef>
                <a:spcPct val="30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smtClean="0"/>
              <a:t>Klik om de titelstijl van het model te bewerken</a:t>
            </a:r>
            <a:endParaRPr dirty="0"/>
          </a:p>
        </p:txBody>
      </p:sp>
      <p:sp>
        <p:nvSpPr>
          <p:cNvPr id="4" name="Date Placeholder 3"/>
          <p:cNvSpPr>
            <a:spLocks noGrp="1"/>
          </p:cNvSpPr>
          <p:nvPr>
            <p:ph type="dt" sz="half" idx="10"/>
          </p:nvPr>
        </p:nvSpPr>
        <p:spPr/>
        <p:txBody>
          <a:bodyPr/>
          <a:lstStyle/>
          <a:p>
            <a:fld id="{DB360F5C-FAFE-E74B-AF65-B0BA57188A94}" type="datetimeFigureOut">
              <a:rPr lang="nl-NL" smtClean="0"/>
              <a:t>8/10/21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9D2C864-9362-43C7-A136-D9C41D93A96D}" type="slidenum">
              <a:rPr lang="en-US" smtClean="0"/>
              <a:t>‹nr.›</a:t>
            </a:fld>
            <a:endParaRPr lang="en-US"/>
          </a:p>
        </p:txBody>
      </p:sp>
      <p:pic>
        <p:nvPicPr>
          <p:cNvPr id="7" name="Picture 6" descr="MoleculeTracer.png"/>
          <p:cNvPicPr>
            <a:picLocks noChangeAspect="1"/>
          </p:cNvPicPr>
          <p:nvPr/>
        </p:nvPicPr>
        <p:blipFill>
          <a:blip r:embed="rId2"/>
          <a:stretch>
            <a:fillRect/>
          </a:stretch>
        </p:blipFill>
        <p:spPr>
          <a:xfrm>
            <a:off x="1674019" y="224679"/>
            <a:ext cx="5795963" cy="394337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fbeelding bov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77240" y="3962399"/>
            <a:ext cx="7585710" cy="672353"/>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nl-BE" smtClean="0"/>
              <a:t>Titelstijl van model bewerken</a:t>
            </a:r>
            <a:endParaRPr/>
          </a:p>
        </p:txBody>
      </p:sp>
      <p:sp>
        <p:nvSpPr>
          <p:cNvPr id="3" name="Picture Placeholder 2"/>
          <p:cNvSpPr>
            <a:spLocks noGrp="1"/>
          </p:cNvSpPr>
          <p:nvPr>
            <p:ph type="pic" idx="1"/>
          </p:nvPr>
        </p:nvSpPr>
        <p:spPr>
          <a:xfrm>
            <a:off x="3101957" y="457200"/>
            <a:ext cx="2940087" cy="2940087"/>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vert="horz" lIns="91440" tIns="45720" rIns="91440" bIns="45720" rtlCol="0">
            <a:normAutofit/>
          </a:bodyPr>
          <a:lstStyle>
            <a:lvl1pPr marL="0" indent="0" algn="l" defTabSz="914400" rtl="0" eaLnBrk="1" latinLnBrk="0" hangingPunct="1">
              <a:spcBef>
                <a:spcPts val="2000"/>
              </a:spcBef>
              <a:buFontTx/>
              <a:buNone/>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BE" smtClean="0"/>
              <a:t>Sleep de afbeelding naar de tijdelijke aanduiding of klik op het pictogram als u een afbeelding wilt toevoegen</a:t>
            </a:r>
            <a:endParaRPr/>
          </a:p>
        </p:txBody>
      </p:sp>
      <p:sp>
        <p:nvSpPr>
          <p:cNvPr id="4" name="Text Placeholder 3"/>
          <p:cNvSpPr>
            <a:spLocks noGrp="1"/>
          </p:cNvSpPr>
          <p:nvPr>
            <p:ph type="body" sz="half" idx="2"/>
          </p:nvPr>
        </p:nvSpPr>
        <p:spPr>
          <a:xfrm>
            <a:off x="777240" y="4639235"/>
            <a:ext cx="7585710" cy="1371600"/>
          </a:xfrm>
        </p:spPr>
        <p:txBody>
          <a:bodyPr vert="horz" lIns="91440" tIns="45720" rIns="91440" bIns="45720" rtlCol="0">
            <a:normAutofit/>
          </a:bodyPr>
          <a:lstStyle>
            <a:lvl1pPr marL="0" indent="0" algn="ctr">
              <a:spcBef>
                <a:spcPts val="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nl-BE" smtClean="0"/>
              <a:t>Klik om de tekststijl van het model te bewerken</a:t>
            </a:r>
          </a:p>
        </p:txBody>
      </p:sp>
      <p:sp>
        <p:nvSpPr>
          <p:cNvPr id="5" name="Date Placeholder 4"/>
          <p:cNvSpPr>
            <a:spLocks noGrp="1"/>
          </p:cNvSpPr>
          <p:nvPr>
            <p:ph type="dt" sz="half" idx="10"/>
          </p:nvPr>
        </p:nvSpPr>
        <p:spPr/>
        <p:txBody>
          <a:bodyPr/>
          <a:lstStyle/>
          <a:p>
            <a:fld id="{DB360F5C-FAFE-E74B-AF65-B0BA57188A94}" type="datetimeFigureOut">
              <a:rPr lang="nl-NL" smtClean="0"/>
              <a:t>8/10/21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DAC54A3-1CCC-8845-9ECF-41CACA18F6B6}"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Titelstijl van model bewerken</a:t>
            </a:r>
            <a:endParaRPr/>
          </a:p>
        </p:txBody>
      </p:sp>
      <p:sp>
        <p:nvSpPr>
          <p:cNvPr id="3" name="Vertical Text Placeholder 2"/>
          <p:cNvSpPr>
            <a:spLocks noGrp="1"/>
          </p:cNvSpPr>
          <p:nvPr>
            <p:ph type="body" orient="vert" idx="1"/>
          </p:nvPr>
        </p:nvSpPr>
        <p:spPr/>
        <p:txBody>
          <a:bodyPr vert="eaVert"/>
          <a:lstStyle>
            <a:lvl5pPr>
              <a:defRPr/>
            </a:lvl5pPr>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dirty="0"/>
          </a:p>
        </p:txBody>
      </p:sp>
      <p:sp>
        <p:nvSpPr>
          <p:cNvPr id="4" name="Date Placeholder 3"/>
          <p:cNvSpPr>
            <a:spLocks noGrp="1"/>
          </p:cNvSpPr>
          <p:nvPr>
            <p:ph type="dt" sz="half" idx="10"/>
          </p:nvPr>
        </p:nvSpPr>
        <p:spPr/>
        <p:txBody>
          <a:bodyPr/>
          <a:lstStyle/>
          <a:p>
            <a:fld id="{DB360F5C-FAFE-E74B-AF65-B0BA57188A94}" type="datetimeFigureOut">
              <a:rPr lang="nl-NL" smtClean="0"/>
              <a:t>8/10/21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DAC54A3-1CCC-8845-9ECF-41CACA18F6B6}" type="slidenum">
              <a:rPr lang="nl-NL" smtClean="0"/>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365" y="416859"/>
            <a:ext cx="1940859" cy="5607424"/>
          </a:xfrm>
        </p:spPr>
        <p:txBody>
          <a:bodyPr vert="eaVert" anchor="ctr" anchorCtr="0"/>
          <a:lstStyle/>
          <a:p>
            <a:r>
              <a:rPr lang="nl-BE" smtClean="0"/>
              <a:t>Titelstijl van model bewerken</a:t>
            </a:r>
            <a:endParaRPr/>
          </a:p>
        </p:txBody>
      </p:sp>
      <p:sp>
        <p:nvSpPr>
          <p:cNvPr id="3" name="Vertical Text Placeholder 2"/>
          <p:cNvSpPr>
            <a:spLocks noGrp="1"/>
          </p:cNvSpPr>
          <p:nvPr>
            <p:ph type="body" orient="vert" idx="1"/>
          </p:nvPr>
        </p:nvSpPr>
        <p:spPr>
          <a:xfrm>
            <a:off x="820737" y="414015"/>
            <a:ext cx="6144839" cy="5610268"/>
          </a:xfrm>
        </p:spPr>
        <p:txBody>
          <a:bodyPr vert="eaVert"/>
          <a:lstStyle>
            <a:lvl5pPr>
              <a:defRPr/>
            </a:lvl5pPr>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dirty="0"/>
          </a:p>
        </p:txBody>
      </p:sp>
      <p:sp>
        <p:nvSpPr>
          <p:cNvPr id="4" name="Date Placeholder 3"/>
          <p:cNvSpPr>
            <a:spLocks noGrp="1"/>
          </p:cNvSpPr>
          <p:nvPr>
            <p:ph type="dt" sz="half" idx="10"/>
          </p:nvPr>
        </p:nvSpPr>
        <p:spPr/>
        <p:txBody>
          <a:bodyPr/>
          <a:lstStyle/>
          <a:p>
            <a:fld id="{DB360F5C-FAFE-E74B-AF65-B0BA57188A94}" type="datetimeFigureOut">
              <a:rPr lang="nl-NL" smtClean="0"/>
              <a:t>8/10/21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DAC54A3-1CCC-8845-9ECF-41CACA18F6B6}"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Titelstijl van model bewerken</a:t>
            </a:r>
            <a:endParaRPr/>
          </a:p>
        </p:txBody>
      </p:sp>
      <p:sp>
        <p:nvSpPr>
          <p:cNvPr id="3" name="Content Placeholder 2"/>
          <p:cNvSpPr>
            <a:spLocks noGrp="1"/>
          </p:cNvSpPr>
          <p:nvPr>
            <p:ph idx="1"/>
          </p:nvPr>
        </p:nvSpPr>
        <p:spPr/>
        <p:txBody>
          <a:bodyPr/>
          <a:lstStyle>
            <a:lvl5pPr>
              <a:defRPr/>
            </a:lvl5pPr>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dirty="0"/>
          </a:p>
        </p:txBody>
      </p:sp>
      <p:sp>
        <p:nvSpPr>
          <p:cNvPr id="4" name="Date Placeholder 3"/>
          <p:cNvSpPr>
            <a:spLocks noGrp="1"/>
          </p:cNvSpPr>
          <p:nvPr>
            <p:ph type="dt" sz="half" idx="10"/>
          </p:nvPr>
        </p:nvSpPr>
        <p:spPr/>
        <p:txBody>
          <a:bodyPr/>
          <a:lstStyle/>
          <a:p>
            <a:fld id="{DB360F5C-FAFE-E74B-AF65-B0BA57188A94}" type="datetimeFigureOut">
              <a:rPr lang="nl-NL" smtClean="0"/>
              <a:t>8/10/21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DAC54A3-1CCC-8845-9ECF-41CACA18F6B6}"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20737" y="1219013"/>
            <a:ext cx="7542213" cy="1958975"/>
          </a:xfrm>
        </p:spPr>
        <p:txBody>
          <a:bodyPr vert="horz" lIns="91440" tIns="45720" rIns="91440" bIns="45720" rtlCol="0" anchor="b" anchorCtr="0">
            <a:noAutofit/>
          </a:bodyPr>
          <a:lstStyle>
            <a:lvl1pPr algn="ctr" defTabSz="914400" rtl="0" eaLnBrk="1" latinLnBrk="0" hangingPunct="1">
              <a:spcBef>
                <a:spcPct val="0"/>
              </a:spcBef>
              <a:buNone/>
              <a:defRPr sz="52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nl-BE" smtClean="0"/>
              <a:t>Titelstijl van model bewerken</a:t>
            </a:r>
            <a:endParaRPr/>
          </a:p>
        </p:txBody>
      </p:sp>
      <p:sp>
        <p:nvSpPr>
          <p:cNvPr id="3" name="Text Placeholder 2"/>
          <p:cNvSpPr>
            <a:spLocks noGrp="1"/>
          </p:cNvSpPr>
          <p:nvPr>
            <p:ph type="body" idx="1"/>
          </p:nvPr>
        </p:nvSpPr>
        <p:spPr>
          <a:xfrm>
            <a:off x="820737" y="3224213"/>
            <a:ext cx="7542213" cy="1500187"/>
          </a:xfrm>
        </p:spPr>
        <p:txBody>
          <a:bodyPr vert="horz" lIns="91440" tIns="45720" rIns="91440" bIns="45720" rtlCol="0">
            <a:normAutofit/>
          </a:bodyPr>
          <a:lstStyle>
            <a:lvl1pPr marL="0" indent="0" algn="ctr" defTabSz="914400" rtl="0" eaLnBrk="1" latinLnBrk="0" hangingPunct="1">
              <a:spcBef>
                <a:spcPts val="300"/>
              </a:spcBef>
              <a:buFontTx/>
              <a:buNone/>
              <a:defRPr sz="2400" b="1" kern="1200">
                <a:solidFill>
                  <a:schemeClr val="tx1">
                    <a:tint val="75000"/>
                  </a:schemeClr>
                </a:solidFill>
                <a:effectLst>
                  <a:outerShdw blurRad="101600" dist="63500" dir="2700000" algn="tl" rotWithShape="0">
                    <a:prstClr val="black">
                      <a:alpha val="75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smtClean="0"/>
              <a:t>Klik om de tekststijl van het model te bewerken</a:t>
            </a:r>
          </a:p>
        </p:txBody>
      </p:sp>
      <p:sp>
        <p:nvSpPr>
          <p:cNvPr id="4" name="Date Placeholder 3"/>
          <p:cNvSpPr>
            <a:spLocks noGrp="1"/>
          </p:cNvSpPr>
          <p:nvPr>
            <p:ph type="dt" sz="half" idx="10"/>
          </p:nvPr>
        </p:nvSpPr>
        <p:spPr/>
        <p:txBody>
          <a:bodyPr/>
          <a:lstStyle/>
          <a:p>
            <a:fld id="{DB360F5C-FAFE-E74B-AF65-B0BA57188A94}" type="datetimeFigureOut">
              <a:rPr lang="nl-NL" smtClean="0"/>
              <a:t>8/10/21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DAC54A3-1CCC-8845-9ECF-41CACA18F6B6}"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p>
            <a:r>
              <a:rPr lang="nl-BE" smtClean="0"/>
              <a:t>Titelstijl van model bewerken</a:t>
            </a:r>
            <a:endParaRPr/>
          </a:p>
        </p:txBody>
      </p:sp>
      <p:sp>
        <p:nvSpPr>
          <p:cNvPr id="3" name="Content Placeholder 2"/>
          <p:cNvSpPr>
            <a:spLocks noGrp="1"/>
          </p:cNvSpPr>
          <p:nvPr>
            <p:ph sz="half" idx="1"/>
          </p:nvPr>
        </p:nvSpPr>
        <p:spPr>
          <a:xfrm>
            <a:off x="779462"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dirty="0"/>
          </a:p>
        </p:txBody>
      </p:sp>
      <p:sp>
        <p:nvSpPr>
          <p:cNvPr id="4" name="Content Placeholder 3"/>
          <p:cNvSpPr>
            <a:spLocks noGrp="1"/>
          </p:cNvSpPr>
          <p:nvPr>
            <p:ph sz="half" idx="2"/>
          </p:nvPr>
        </p:nvSpPr>
        <p:spPr>
          <a:xfrm>
            <a:off x="4703763" y="1892301"/>
            <a:ext cx="3657600" cy="3975100"/>
          </a:xfrm>
        </p:spPr>
        <p:txBody>
          <a:bodyPr>
            <a:normAutofit/>
          </a:bodyPr>
          <a:lstStyle>
            <a:lvl1pPr>
              <a:defRPr sz="2000"/>
            </a:lvl1pPr>
            <a:lvl2pPr>
              <a:defRPr sz="1800"/>
            </a:lvl2pPr>
            <a:lvl3pPr>
              <a:defRPr sz="1800"/>
            </a:lvl3pPr>
            <a:lvl4pPr>
              <a:defRPr sz="1800"/>
            </a:lvl4pPr>
            <a:lvl5pPr>
              <a:defRPr sz="1800"/>
            </a:lvl5pPr>
            <a:lvl6pPr marL="2173288" indent="-344488">
              <a:defRPr sz="1800"/>
            </a:lvl6pPr>
            <a:lvl7pPr marL="2173288" indent="-344488">
              <a:defRPr sz="1800"/>
            </a:lvl7pPr>
            <a:lvl8pPr marL="2173288" indent="-344488">
              <a:defRPr sz="1800"/>
            </a:lvl8pPr>
            <a:lvl9pPr marL="2173288" indent="-344488">
              <a:defRPr sz="1800"/>
            </a:lvl9pPr>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dirty="0"/>
          </a:p>
        </p:txBody>
      </p:sp>
      <p:sp>
        <p:nvSpPr>
          <p:cNvPr id="5" name="Date Placeholder 4"/>
          <p:cNvSpPr>
            <a:spLocks noGrp="1"/>
          </p:cNvSpPr>
          <p:nvPr>
            <p:ph type="dt" sz="half" idx="10"/>
          </p:nvPr>
        </p:nvSpPr>
        <p:spPr/>
        <p:txBody>
          <a:bodyPr/>
          <a:lstStyle/>
          <a:p>
            <a:fld id="{DB360F5C-FAFE-E74B-AF65-B0BA57188A94}" type="datetimeFigureOut">
              <a:rPr lang="nl-NL" smtClean="0"/>
              <a:t>8/10/21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DAC54A3-1CCC-8845-9ECF-41CACA18F6B6}"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779462" y="107577"/>
            <a:ext cx="7581901" cy="1653988"/>
          </a:xfrm>
        </p:spPr>
        <p:txBody>
          <a:bodyPr/>
          <a:lstStyle>
            <a:lvl1pPr>
              <a:defRPr/>
            </a:lvl1pPr>
          </a:lstStyle>
          <a:p>
            <a:r>
              <a:rPr lang="nl-BE" smtClean="0"/>
              <a:t>Titelstijl van model bewerken</a:t>
            </a:r>
            <a:endParaRPr/>
          </a:p>
        </p:txBody>
      </p:sp>
      <p:sp>
        <p:nvSpPr>
          <p:cNvPr id="3" name="Text Placeholder 2"/>
          <p:cNvSpPr>
            <a:spLocks noGrp="1"/>
          </p:cNvSpPr>
          <p:nvPr>
            <p:ph type="body" idx="1"/>
          </p:nvPr>
        </p:nvSpPr>
        <p:spPr>
          <a:xfrm>
            <a:off x="779462"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Klik om de tekststijl van het model te bewerken</a:t>
            </a:r>
          </a:p>
        </p:txBody>
      </p:sp>
      <p:sp>
        <p:nvSpPr>
          <p:cNvPr id="4" name="Content Placeholder 3"/>
          <p:cNvSpPr>
            <a:spLocks noGrp="1"/>
          </p:cNvSpPr>
          <p:nvPr>
            <p:ph sz="half" idx="2"/>
          </p:nvPr>
        </p:nvSpPr>
        <p:spPr>
          <a:xfrm>
            <a:off x="779462"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dirty="0"/>
          </a:p>
        </p:txBody>
      </p:sp>
      <p:sp>
        <p:nvSpPr>
          <p:cNvPr id="5" name="Text Placeholder 4"/>
          <p:cNvSpPr>
            <a:spLocks noGrp="1"/>
          </p:cNvSpPr>
          <p:nvPr>
            <p:ph type="body" sz="quarter" idx="3"/>
          </p:nvPr>
        </p:nvSpPr>
        <p:spPr>
          <a:xfrm>
            <a:off x="4703763" y="1761565"/>
            <a:ext cx="3657600" cy="515469"/>
          </a:xfrm>
        </p:spPr>
        <p:txBody>
          <a:bodyPr anchor="b">
            <a:normAutofit/>
          </a:bodyPr>
          <a:lstStyle>
            <a:lvl1pPr marL="0" indent="0" algn="ctr">
              <a:spcBef>
                <a:spcPct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Klik om de tekststijl van het model te bewerken</a:t>
            </a:r>
          </a:p>
        </p:txBody>
      </p:sp>
      <p:sp>
        <p:nvSpPr>
          <p:cNvPr id="6" name="Content Placeholder 5"/>
          <p:cNvSpPr>
            <a:spLocks noGrp="1"/>
          </p:cNvSpPr>
          <p:nvPr>
            <p:ph sz="quarter" idx="4"/>
          </p:nvPr>
        </p:nvSpPr>
        <p:spPr>
          <a:xfrm>
            <a:off x="4703763" y="2393575"/>
            <a:ext cx="3657600" cy="3473823"/>
          </a:xfrm>
        </p:spPr>
        <p:txBody>
          <a:bodyPr>
            <a:normAutofit/>
          </a:bodyPr>
          <a:lstStyle>
            <a:lvl1pPr>
              <a:defRPr sz="2000"/>
            </a:lvl1pPr>
            <a:lvl2pPr>
              <a:defRPr sz="1800"/>
            </a:lvl2pPr>
            <a:lvl3pPr>
              <a:defRPr sz="1800"/>
            </a:lvl3pPr>
            <a:lvl4pPr>
              <a:defRPr sz="1800"/>
            </a:lvl4pPr>
            <a:lvl5pPr>
              <a:defRPr sz="1800"/>
            </a:lvl5pPr>
            <a:lvl6pPr marL="2173288" indent="-344488">
              <a:defRPr sz="1600"/>
            </a:lvl6pPr>
            <a:lvl7pPr marL="2173288" indent="-344488">
              <a:defRPr sz="1600"/>
            </a:lvl7pPr>
            <a:lvl8pPr marL="2173288" indent="-344488">
              <a:defRPr sz="1600"/>
            </a:lvl8pPr>
            <a:lvl9pPr marL="2173288" indent="-344488">
              <a:defRPr sz="1600"/>
            </a:lvl9pPr>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dirty="0"/>
          </a:p>
        </p:txBody>
      </p:sp>
      <p:sp>
        <p:nvSpPr>
          <p:cNvPr id="7" name="Date Placeholder 6"/>
          <p:cNvSpPr>
            <a:spLocks noGrp="1"/>
          </p:cNvSpPr>
          <p:nvPr>
            <p:ph type="dt" sz="half" idx="10"/>
          </p:nvPr>
        </p:nvSpPr>
        <p:spPr/>
        <p:txBody>
          <a:bodyPr/>
          <a:lstStyle/>
          <a:p>
            <a:fld id="{DB360F5C-FAFE-E74B-AF65-B0BA57188A94}" type="datetimeFigureOut">
              <a:rPr lang="nl-NL" smtClean="0"/>
              <a:t>8/10/21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0DAC54A3-1CCC-8845-9ECF-41CACA18F6B6}"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Titelstijl van model bewerken</a:t>
            </a:r>
            <a:endParaRPr/>
          </a:p>
        </p:txBody>
      </p:sp>
      <p:sp>
        <p:nvSpPr>
          <p:cNvPr id="3" name="Date Placeholder 2"/>
          <p:cNvSpPr>
            <a:spLocks noGrp="1"/>
          </p:cNvSpPr>
          <p:nvPr>
            <p:ph type="dt" sz="half" idx="10"/>
          </p:nvPr>
        </p:nvSpPr>
        <p:spPr/>
        <p:txBody>
          <a:bodyPr/>
          <a:lstStyle/>
          <a:p>
            <a:fld id="{DB360F5C-FAFE-E74B-AF65-B0BA57188A94}" type="datetimeFigureOut">
              <a:rPr lang="nl-NL" smtClean="0"/>
              <a:t>8/10/21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0DAC54A3-1CCC-8845-9ECF-41CACA18F6B6}"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360F5C-FAFE-E74B-AF65-B0BA57188A94}" type="datetimeFigureOut">
              <a:rPr lang="nl-NL" smtClean="0"/>
              <a:t>8/10/21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0DAC54A3-1CCC-8845-9ECF-41CACA18F6B6}"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79929" y="457201"/>
            <a:ext cx="3566160" cy="1371600"/>
          </a:xfrm>
        </p:spPr>
        <p:txBody>
          <a:bodyPr anchor="b">
            <a:normAutofit/>
          </a:bodyPr>
          <a:lstStyle>
            <a:lvl1pPr algn="ctr">
              <a:defRPr sz="3600" b="1"/>
            </a:lvl1pPr>
          </a:lstStyle>
          <a:p>
            <a:r>
              <a:rPr lang="nl-BE" smtClean="0"/>
              <a:t>Titelstijl van model bewerken</a:t>
            </a:r>
            <a:endParaRPr/>
          </a:p>
        </p:txBody>
      </p:sp>
      <p:sp>
        <p:nvSpPr>
          <p:cNvPr id="3" name="Content Placeholder 2"/>
          <p:cNvSpPr>
            <a:spLocks noGrp="1"/>
          </p:cNvSpPr>
          <p:nvPr>
            <p:ph idx="1"/>
          </p:nvPr>
        </p:nvSpPr>
        <p:spPr>
          <a:xfrm>
            <a:off x="4802393" y="457201"/>
            <a:ext cx="3566160" cy="5410200"/>
          </a:xfrm>
        </p:spPr>
        <p:txBody>
          <a:bodyPr>
            <a:normAutofit/>
          </a:bodyPr>
          <a:lstStyle>
            <a:lvl1pPr>
              <a:defRPr sz="2400"/>
            </a:lvl1pPr>
            <a:lvl2pPr>
              <a:defRPr sz="2200"/>
            </a:lvl2pPr>
            <a:lvl3pPr>
              <a:defRPr sz="2000"/>
            </a:lvl3pPr>
            <a:lvl4pPr>
              <a:defRPr sz="1800"/>
            </a:lvl4pPr>
            <a:lvl5pPr>
              <a:defRPr sz="1800"/>
            </a:lvl5pPr>
            <a:lvl6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173288" indent="-344488">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2173288" indent="-344488">
              <a:defRPr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dirty="0"/>
          </a:p>
        </p:txBody>
      </p:sp>
      <p:sp>
        <p:nvSpPr>
          <p:cNvPr id="4" name="Text Placeholder 3"/>
          <p:cNvSpPr>
            <a:spLocks noGrp="1"/>
          </p:cNvSpPr>
          <p:nvPr>
            <p:ph type="body" sz="half" idx="2"/>
          </p:nvPr>
        </p:nvSpPr>
        <p:spPr>
          <a:xfrm>
            <a:off x="779929" y="1828801"/>
            <a:ext cx="3566160" cy="3657600"/>
          </a:xfrm>
        </p:spPr>
        <p:txBody>
          <a:bodyPr>
            <a:normAutofit/>
          </a:bodyPr>
          <a:lstStyle>
            <a:lvl1pPr marL="0" indent="0" algn="ctr">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Klik om de tekststijl van het model te bewerken</a:t>
            </a:r>
          </a:p>
        </p:txBody>
      </p:sp>
      <p:sp>
        <p:nvSpPr>
          <p:cNvPr id="5" name="Date Placeholder 4"/>
          <p:cNvSpPr>
            <a:spLocks noGrp="1"/>
          </p:cNvSpPr>
          <p:nvPr>
            <p:ph type="dt" sz="half" idx="10"/>
          </p:nvPr>
        </p:nvSpPr>
        <p:spPr/>
        <p:txBody>
          <a:bodyPr/>
          <a:lstStyle/>
          <a:p>
            <a:fld id="{DB360F5C-FAFE-E74B-AF65-B0BA57188A94}" type="datetimeFigureOut">
              <a:rPr lang="nl-NL" smtClean="0"/>
              <a:t>8/10/21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DAC54A3-1CCC-8845-9ECF-41CACA18F6B6}"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77240" y="457200"/>
            <a:ext cx="3566160" cy="1371600"/>
          </a:xfrm>
        </p:spPr>
        <p:txBody>
          <a:bodyPr anchor="b">
            <a:normAutofit/>
          </a:bodyPr>
          <a:lstStyle>
            <a:lvl1pPr algn="ctr">
              <a:defRPr sz="3600" b="1" kern="1200">
                <a:solidFill>
                  <a:schemeClr val="tx1"/>
                </a:solidFill>
                <a:effectLst>
                  <a:outerShdw blurRad="101600" dist="63500" dir="2700000" algn="tl" rotWithShape="0">
                    <a:prstClr val="black">
                      <a:alpha val="75000"/>
                    </a:prstClr>
                  </a:outerShdw>
                </a:effectLst>
                <a:latin typeface="+mj-lt"/>
                <a:ea typeface="+mj-ea"/>
                <a:cs typeface="+mj-cs"/>
              </a:defRPr>
            </a:lvl1pPr>
          </a:lstStyle>
          <a:p>
            <a:r>
              <a:rPr lang="nl-BE" smtClean="0"/>
              <a:t>Titelstijl van model bewerken</a:t>
            </a:r>
            <a:endParaRPr/>
          </a:p>
        </p:txBody>
      </p:sp>
      <p:sp>
        <p:nvSpPr>
          <p:cNvPr id="3" name="Picture Placeholder 2"/>
          <p:cNvSpPr>
            <a:spLocks noGrp="1"/>
          </p:cNvSpPr>
          <p:nvPr>
            <p:ph type="pic" idx="1"/>
          </p:nvPr>
        </p:nvSpPr>
        <p:spPr>
          <a:xfrm>
            <a:off x="5266765" y="1676400"/>
            <a:ext cx="2975610" cy="2975610"/>
          </a:xfrm>
          <a:prstGeom prst="ellipse">
            <a:avLst/>
          </a:prstGeom>
          <a:solidFill>
            <a:schemeClr val="tx1">
              <a:lumMod val="75000"/>
            </a:schemeClr>
          </a:solidFill>
          <a:ln w="63500">
            <a:solidFill>
              <a:schemeClr val="tx1"/>
            </a:solidFill>
          </a:ln>
          <a:effectLst>
            <a:outerShdw blurRad="254000" dist="152400" dir="5400000" sx="90000" sy="-19000" rotWithShape="0">
              <a:prstClr val="black">
                <a:alpha val="2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BE" smtClean="0"/>
              <a:t>Sleep de afbeelding naar de tijdelijke aanduiding of klik op het pictogram als u een afbeelding wilt toevoegen</a:t>
            </a:r>
            <a:endParaRPr/>
          </a:p>
        </p:txBody>
      </p:sp>
      <p:sp>
        <p:nvSpPr>
          <p:cNvPr id="4" name="Text Placeholder 3"/>
          <p:cNvSpPr>
            <a:spLocks noGrp="1"/>
          </p:cNvSpPr>
          <p:nvPr>
            <p:ph type="body" sz="half" idx="2"/>
          </p:nvPr>
        </p:nvSpPr>
        <p:spPr>
          <a:xfrm>
            <a:off x="777240" y="1828800"/>
            <a:ext cx="3566160" cy="3657600"/>
          </a:xfrm>
        </p:spPr>
        <p:txBody>
          <a:bodyPr vert="horz" lIns="91440" tIns="45720" rIns="91440" bIns="45720" rtlCol="0">
            <a:normAutofit/>
          </a:bodyPr>
          <a:lstStyle>
            <a:lvl1pPr marL="0" indent="0" algn="ctr">
              <a:spcBef>
                <a:spcPts val="600"/>
              </a:spcBef>
              <a:buNone/>
              <a:defRPr sz="20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000"/>
              </a:spcBef>
              <a:buFontTx/>
              <a:buNone/>
            </a:pPr>
            <a:r>
              <a:rPr lang="nl-BE" smtClean="0"/>
              <a:t>Klik om de tekststijl van het model te bewerken</a:t>
            </a:r>
          </a:p>
        </p:txBody>
      </p:sp>
      <p:sp>
        <p:nvSpPr>
          <p:cNvPr id="5" name="Date Placeholder 4"/>
          <p:cNvSpPr>
            <a:spLocks noGrp="1"/>
          </p:cNvSpPr>
          <p:nvPr>
            <p:ph type="dt" sz="half" idx="10"/>
          </p:nvPr>
        </p:nvSpPr>
        <p:spPr/>
        <p:txBody>
          <a:bodyPr/>
          <a:lstStyle/>
          <a:p>
            <a:fld id="{DB360F5C-FAFE-E74B-AF65-B0BA57188A94}" type="datetimeFigureOut">
              <a:rPr lang="nl-NL" smtClean="0"/>
              <a:t>8/10/21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DAC54A3-1CCC-8845-9ECF-41CACA18F6B6}"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GridOverlay.png"/>
          <p:cNvPicPr>
            <a:picLocks noChangeAspect="1"/>
          </p:cNvPicPr>
          <p:nvPr/>
        </p:nvPicPr>
        <p:blipFill>
          <a:blip r:embed="rId14"/>
          <a:stretch>
            <a:fillRect/>
          </a:stretch>
        </p:blipFill>
        <p:spPr>
          <a:xfrm>
            <a:off x="0" y="0"/>
            <a:ext cx="9144000" cy="6858000"/>
          </a:xfrm>
          <a:prstGeom prst="rect">
            <a:avLst/>
          </a:prstGeom>
          <a:solidFill>
            <a:schemeClr val="bg2">
              <a:lumMod val="60000"/>
              <a:lumOff val="40000"/>
              <a:alpha val="10000"/>
            </a:schemeClr>
          </a:solidFill>
        </p:spPr>
      </p:pic>
      <p:sp>
        <p:nvSpPr>
          <p:cNvPr id="2" name="Title Placeholder 1"/>
          <p:cNvSpPr>
            <a:spLocks noGrp="1"/>
          </p:cNvSpPr>
          <p:nvPr>
            <p:ph type="title"/>
          </p:nvPr>
        </p:nvSpPr>
        <p:spPr>
          <a:xfrm>
            <a:off x="779462" y="107577"/>
            <a:ext cx="7581901" cy="1653988"/>
          </a:xfrm>
          <a:prstGeom prst="rect">
            <a:avLst/>
          </a:prstGeom>
        </p:spPr>
        <p:txBody>
          <a:bodyPr vert="horz" lIns="91440" tIns="45720" rIns="91440" bIns="45720" rtlCol="0" anchor="ctr">
            <a:noAutofit/>
          </a:bodyPr>
          <a:lstStyle/>
          <a:p>
            <a:r>
              <a:rPr lang="nl-BE" smtClean="0"/>
              <a:t>Titelstijl van model bewerken</a:t>
            </a:r>
            <a:endParaRPr/>
          </a:p>
        </p:txBody>
      </p:sp>
      <p:sp>
        <p:nvSpPr>
          <p:cNvPr id="3" name="Text Placeholder 2"/>
          <p:cNvSpPr>
            <a:spLocks noGrp="1"/>
          </p:cNvSpPr>
          <p:nvPr>
            <p:ph type="body" idx="1"/>
          </p:nvPr>
        </p:nvSpPr>
        <p:spPr>
          <a:xfrm>
            <a:off x="779462" y="1882588"/>
            <a:ext cx="7581901" cy="3953436"/>
          </a:xfrm>
          <a:prstGeom prst="rect">
            <a:avLst/>
          </a:prstGeom>
        </p:spPr>
        <p:txBody>
          <a:bodyPr vert="horz" lIns="91440" tIns="45720" rIns="91440" bIns="45720" rtlCol="0">
            <a:normAutofit/>
          </a:bodyPr>
          <a:lstStyle/>
          <a:p>
            <a:pPr lvl="0"/>
            <a:r>
              <a:rPr lang="nl-BE" smtClean="0"/>
              <a:t>Klik om de tekststijl van het model te bewerken</a:t>
            </a:r>
          </a:p>
          <a:p>
            <a:pPr lvl="1"/>
            <a:r>
              <a:rPr lang="nl-BE" smtClean="0"/>
              <a:t>Tweede niveau</a:t>
            </a:r>
          </a:p>
          <a:p>
            <a:pPr lvl="2"/>
            <a:r>
              <a:rPr lang="nl-BE" smtClean="0"/>
              <a:t>Derde niveau</a:t>
            </a:r>
          </a:p>
          <a:p>
            <a:pPr lvl="3"/>
            <a:r>
              <a:rPr lang="nl-BE" smtClean="0"/>
              <a:t>Vierde niveau</a:t>
            </a:r>
          </a:p>
          <a:p>
            <a:pPr lvl="4"/>
            <a:r>
              <a:rPr lang="nl-BE" smtClean="0"/>
              <a:t>Vijfde niveau</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100">
                <a:solidFill>
                  <a:schemeClr val="tx1">
                    <a:tint val="75000"/>
                  </a:schemeClr>
                </a:solidFill>
                <a:effectLst>
                  <a:outerShdw blurRad="101600" dist="63500" dir="2700000" algn="tl" rotWithShape="0">
                    <a:prstClr val="black">
                      <a:alpha val="75000"/>
                    </a:prstClr>
                  </a:outerShdw>
                </a:effectLst>
              </a:defRPr>
            </a:lvl1pPr>
          </a:lstStyle>
          <a:p>
            <a:fld id="{DB360F5C-FAFE-E74B-AF65-B0BA57188A94}" type="datetimeFigureOut">
              <a:rPr lang="nl-NL" smtClean="0"/>
              <a:t>8/10/21</a:t>
            </a:fld>
            <a:endParaRPr lang="nl-NL"/>
          </a:p>
        </p:txBody>
      </p:sp>
      <p:sp>
        <p:nvSpPr>
          <p:cNvPr id="5" name="Footer Placeholder 4"/>
          <p:cNvSpPr>
            <a:spLocks noGrp="1"/>
          </p:cNvSpPr>
          <p:nvPr>
            <p:ph type="ftr" sz="quarter" idx="3"/>
          </p:nvPr>
        </p:nvSpPr>
        <p:spPr>
          <a:xfrm>
            <a:off x="354106" y="6356350"/>
            <a:ext cx="2895600" cy="365125"/>
          </a:xfrm>
          <a:prstGeom prst="rect">
            <a:avLst/>
          </a:prstGeom>
        </p:spPr>
        <p:txBody>
          <a:bodyPr vert="horz" lIns="91440" tIns="45720" rIns="91440" bIns="45720" rtlCol="0" anchor="ctr"/>
          <a:lstStyle>
            <a:lvl1pPr algn="l">
              <a:defRPr sz="1100">
                <a:solidFill>
                  <a:schemeClr val="tx1">
                    <a:tint val="75000"/>
                  </a:schemeClr>
                </a:solidFill>
                <a:effectLst>
                  <a:outerShdw blurRad="101600" dist="63500" dir="2700000" algn="tl" rotWithShape="0">
                    <a:prstClr val="black">
                      <a:alpha val="75000"/>
                    </a:prstClr>
                  </a:outerShdw>
                </a:effectLst>
              </a:defRPr>
            </a:lvl1pPr>
          </a:lstStyle>
          <a:p>
            <a:endParaRPr lang="nl-NL"/>
          </a:p>
        </p:txBody>
      </p:sp>
      <p:sp>
        <p:nvSpPr>
          <p:cNvPr id="6" name="Slide Number Placeholder 5"/>
          <p:cNvSpPr>
            <a:spLocks noGrp="1"/>
          </p:cNvSpPr>
          <p:nvPr>
            <p:ph type="sldNum" sz="quarter" idx="4"/>
          </p:nvPr>
        </p:nvSpPr>
        <p:spPr>
          <a:xfrm>
            <a:off x="4191000" y="6356350"/>
            <a:ext cx="762000" cy="365125"/>
          </a:xfrm>
          <a:prstGeom prst="rect">
            <a:avLst/>
          </a:prstGeom>
        </p:spPr>
        <p:txBody>
          <a:bodyPr vert="horz" lIns="91440" tIns="45720" rIns="91440" bIns="45720" rtlCol="0" anchor="ctr"/>
          <a:lstStyle>
            <a:lvl1pPr algn="ctr">
              <a:defRPr sz="1100">
                <a:solidFill>
                  <a:schemeClr val="tx1">
                    <a:tint val="75000"/>
                  </a:schemeClr>
                </a:solidFill>
                <a:effectLst>
                  <a:outerShdw blurRad="101600" dist="63500" dir="2700000" algn="tl" rotWithShape="0">
                    <a:prstClr val="black">
                      <a:alpha val="75000"/>
                    </a:prstClr>
                  </a:outerShdw>
                </a:effectLst>
              </a:defRPr>
            </a:lvl1pPr>
          </a:lstStyle>
          <a:p>
            <a:fld id="{0DAC54A3-1CCC-8845-9ECF-41CACA18F6B6}" type="slidenum">
              <a:rPr lang="nl-NL" smtClean="0"/>
              <a:t>‹nr.›</a:t>
            </a:fld>
            <a:endParaRPr lang="nl-NL"/>
          </a:p>
        </p:txBody>
      </p:sp>
    </p:spTree>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Lst>
  <p:txStyles>
    <p:titleStyle>
      <a:lvl1pPr algn="ctr" defTabSz="914400" rtl="0" eaLnBrk="1" latinLnBrk="0" hangingPunct="1">
        <a:spcBef>
          <a:spcPct val="0"/>
        </a:spcBef>
        <a:buNone/>
        <a:defRPr sz="5600" b="1" kern="1200">
          <a:solidFill>
            <a:schemeClr val="tx1"/>
          </a:solidFill>
          <a:effectLst>
            <a:outerShdw blurRad="101600" dist="63500" dir="2700000" algn="tl" rotWithShape="0">
              <a:prstClr val="black">
                <a:alpha val="75000"/>
              </a:prstClr>
            </a:outerShdw>
          </a:effectLst>
          <a:latin typeface="+mj-lt"/>
          <a:ea typeface="+mj-ea"/>
          <a:cs typeface="+mj-cs"/>
        </a:defRPr>
      </a:lvl1pPr>
    </p:titleStyle>
    <p:bodyStyle>
      <a:lvl1pPr marL="403225" indent="-403225" algn="l" defTabSz="914400" rtl="0" eaLnBrk="1" latinLnBrk="0" hangingPunct="1">
        <a:spcBef>
          <a:spcPts val="2000"/>
        </a:spcBef>
        <a:buFontTx/>
        <a:buBlip>
          <a:blip r:embed="rId15"/>
        </a:buBlip>
        <a:defRPr sz="2400" b="1" kern="1200">
          <a:solidFill>
            <a:schemeClr val="tx1"/>
          </a:solidFill>
          <a:effectLst>
            <a:outerShdw blurRad="101600" dist="63500" dir="2700000" algn="tl" rotWithShape="0">
              <a:prstClr val="black">
                <a:alpha val="75000"/>
              </a:prstClr>
            </a:outerShdw>
          </a:effectLst>
          <a:latin typeface="+mn-lt"/>
          <a:ea typeface="+mn-ea"/>
          <a:cs typeface="+mn-cs"/>
        </a:defRPr>
      </a:lvl1pPr>
      <a:lvl2pPr marL="806450" indent="-403225" algn="l" defTabSz="914400" rtl="0" eaLnBrk="1" latinLnBrk="0" hangingPunct="1">
        <a:spcBef>
          <a:spcPts val="600"/>
        </a:spcBef>
        <a:buFontTx/>
        <a:buBlip>
          <a:blip r:embed="rId15"/>
        </a:buBlip>
        <a:defRPr sz="2200" b="1" kern="1200">
          <a:solidFill>
            <a:schemeClr val="tx1"/>
          </a:solidFill>
          <a:effectLst>
            <a:outerShdw blurRad="101600" dist="63500" dir="2700000" algn="tl" rotWithShape="0">
              <a:prstClr val="black">
                <a:alpha val="75000"/>
              </a:prstClr>
            </a:outerShdw>
          </a:effectLst>
          <a:latin typeface="+mn-lt"/>
          <a:ea typeface="+mn-ea"/>
          <a:cs typeface="+mn-cs"/>
        </a:defRPr>
      </a:lvl2pPr>
      <a:lvl3pPr marL="1143000" indent="-336550" algn="l" defTabSz="914400" rtl="0" eaLnBrk="1" latinLnBrk="0" hangingPunct="1">
        <a:spcBef>
          <a:spcPts val="600"/>
        </a:spcBef>
        <a:buFontTx/>
        <a:buBlip>
          <a:blip r:embed="rId15"/>
        </a:buBlip>
        <a:defRPr sz="2000" b="1" kern="1200">
          <a:solidFill>
            <a:schemeClr val="tx1"/>
          </a:solidFill>
          <a:effectLst>
            <a:outerShdw blurRad="101600" dist="63500" dir="2700000" algn="tl" rotWithShape="0">
              <a:prstClr val="black">
                <a:alpha val="75000"/>
              </a:prstClr>
            </a:outerShdw>
          </a:effectLst>
          <a:latin typeface="+mn-lt"/>
          <a:ea typeface="+mn-ea"/>
          <a:cs typeface="+mn-cs"/>
        </a:defRPr>
      </a:lvl3pPr>
      <a:lvl4pPr marL="1492250" indent="-3492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4pPr>
      <a:lvl5pPr marL="1828800" indent="-336550" algn="l" defTabSz="914400" rtl="0" eaLnBrk="1" latinLnBrk="0" hangingPunct="1">
        <a:spcBef>
          <a:spcPts val="600"/>
        </a:spcBef>
        <a:buFontTx/>
        <a:buBlip>
          <a:blip r:embed="rId15"/>
        </a:buBlip>
        <a:defRPr sz="1800" b="1" kern="1200">
          <a:solidFill>
            <a:schemeClr val="tx1"/>
          </a:solidFill>
          <a:effectLst>
            <a:outerShdw blurRad="101600" dist="63500" dir="2700000" algn="tl" rotWithShape="0">
              <a:prstClr val="black">
                <a:alpha val="75000"/>
              </a:prstClr>
            </a:outerShdw>
          </a:effectLst>
          <a:latin typeface="+mn-lt"/>
          <a:ea typeface="+mn-ea"/>
          <a:cs typeface="+mn-cs"/>
        </a:defRPr>
      </a:lvl5pPr>
      <a:lvl6pPr marL="21732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6pPr>
      <a:lvl7pPr marL="2516188"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7pPr>
      <a:lvl8pPr marL="2860675" indent="-344488" algn="l" defTabSz="914400" rtl="0" eaLnBrk="1" latinLnBrk="0" hangingPunct="1">
        <a:spcBef>
          <a:spcPct val="20000"/>
        </a:spcBef>
        <a:buFontTx/>
        <a:buBlip>
          <a:blip r:embed="rId15"/>
        </a:buBlip>
        <a:defRPr lang="en-US" sz="1800" b="1" kern="1200" dirty="0" smtClean="0">
          <a:solidFill>
            <a:schemeClr val="tx1"/>
          </a:solidFill>
          <a:effectLst>
            <a:outerShdw blurRad="101600" dist="63500" dir="2700000" algn="tl" rotWithShape="0">
              <a:prstClr val="black">
                <a:alpha val="75000"/>
              </a:prstClr>
            </a:outerShdw>
          </a:effectLst>
          <a:latin typeface="+mn-lt"/>
          <a:ea typeface="+mn-ea"/>
          <a:cs typeface="+mn-cs"/>
        </a:defRPr>
      </a:lvl8pPr>
      <a:lvl9pPr marL="3205163" indent="-344488" algn="l" defTabSz="914400" rtl="0" eaLnBrk="1" latinLnBrk="0" hangingPunct="1">
        <a:spcBef>
          <a:spcPct val="20000"/>
        </a:spcBef>
        <a:buFontTx/>
        <a:buBlip>
          <a:blip r:embed="rId15"/>
        </a:buBlip>
        <a:defRPr lang="en-US" sz="1800" b="1" kern="1200" dirty="0">
          <a:solidFill>
            <a:schemeClr val="tx1"/>
          </a:solidFill>
          <a:effectLst>
            <a:outerShdw blurRad="101600" dist="63500" dir="2700000" algn="tl" rotWithShape="0">
              <a:prstClr val="black">
                <a:alpha val="75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088661" y="559374"/>
            <a:ext cx="6531969" cy="923330"/>
          </a:xfrm>
          <a:prstGeom prst="rect">
            <a:avLst/>
          </a:prstGeom>
          <a:noFill/>
        </p:spPr>
        <p:txBody>
          <a:bodyPr wrap="square" rtlCol="0">
            <a:spAutoFit/>
          </a:bodyPr>
          <a:lstStyle/>
          <a:p>
            <a:pPr algn="ctr"/>
            <a:r>
              <a:rPr lang="nl-NL" sz="5400" b="1" dirty="0" smtClean="0"/>
              <a:t>Teleurgesteld in God</a:t>
            </a:r>
            <a:endParaRPr lang="nl-NL" sz="5400" b="1" dirty="0"/>
          </a:p>
        </p:txBody>
      </p:sp>
      <p:sp>
        <p:nvSpPr>
          <p:cNvPr id="3" name="Tekstvak 2"/>
          <p:cNvSpPr txBox="1"/>
          <p:nvPr/>
        </p:nvSpPr>
        <p:spPr>
          <a:xfrm>
            <a:off x="3357902" y="1483922"/>
            <a:ext cx="5547953" cy="4524316"/>
          </a:xfrm>
          <a:prstGeom prst="rect">
            <a:avLst/>
          </a:prstGeom>
          <a:noFill/>
        </p:spPr>
        <p:txBody>
          <a:bodyPr wrap="square" rtlCol="0">
            <a:spAutoFit/>
          </a:bodyPr>
          <a:lstStyle/>
          <a:p>
            <a:r>
              <a:rPr lang="nl-NL" sz="3600" b="1" dirty="0" smtClean="0">
                <a:solidFill>
                  <a:schemeClr val="accent1"/>
                </a:solidFill>
              </a:rPr>
              <a:t>Wonderen in </a:t>
            </a:r>
            <a:r>
              <a:rPr lang="nl-NL" sz="3600" b="1" dirty="0" err="1" smtClean="0">
                <a:solidFill>
                  <a:schemeClr val="accent1"/>
                </a:solidFill>
              </a:rPr>
              <a:t>Elia’s</a:t>
            </a:r>
            <a:r>
              <a:rPr lang="nl-NL" sz="3600" b="1" dirty="0" smtClean="0">
                <a:solidFill>
                  <a:schemeClr val="accent1"/>
                </a:solidFill>
              </a:rPr>
              <a:t> leven</a:t>
            </a:r>
          </a:p>
          <a:p>
            <a:pPr marL="571500" indent="-571500">
              <a:buFont typeface="Arial"/>
              <a:buChar char="•"/>
            </a:pPr>
            <a:r>
              <a:rPr lang="nl-NL" sz="2800" b="1" dirty="0" smtClean="0"/>
              <a:t>Regende 3 jaar niet</a:t>
            </a:r>
          </a:p>
          <a:p>
            <a:pPr marL="571500" indent="-571500">
              <a:buFont typeface="Arial"/>
              <a:buChar char="•"/>
            </a:pPr>
            <a:r>
              <a:rPr lang="nl-NL" sz="2800" b="1" dirty="0" smtClean="0"/>
              <a:t>Voorzien van brood en vlees</a:t>
            </a:r>
          </a:p>
          <a:p>
            <a:pPr marL="571500" indent="-571500">
              <a:buFont typeface="Arial"/>
              <a:buChar char="•"/>
            </a:pPr>
            <a:r>
              <a:rPr lang="nl-NL" sz="2800" b="1" dirty="0" smtClean="0"/>
              <a:t>Weduwe krijgt meel en olie in kruik gedurende hongersnood</a:t>
            </a:r>
          </a:p>
          <a:p>
            <a:pPr marL="571500" indent="-571500">
              <a:buFont typeface="Arial"/>
              <a:buChar char="•"/>
            </a:pPr>
            <a:r>
              <a:rPr lang="nl-NL" sz="2800" b="1" dirty="0" smtClean="0"/>
              <a:t>Wekt zoon op van weduwe</a:t>
            </a:r>
          </a:p>
          <a:p>
            <a:pPr marL="571500" indent="-571500">
              <a:buFont typeface="Arial"/>
              <a:buChar char="•"/>
            </a:pPr>
            <a:r>
              <a:rPr lang="nl-NL" sz="2800" b="1" dirty="0" smtClean="0"/>
              <a:t>Spectaculair offer op </a:t>
            </a:r>
            <a:r>
              <a:rPr lang="nl-NL" sz="2800" b="1" dirty="0" err="1" smtClean="0"/>
              <a:t>Karmel</a:t>
            </a:r>
            <a:endParaRPr lang="nl-NL" sz="2800" b="1" dirty="0" smtClean="0"/>
          </a:p>
          <a:p>
            <a:pPr marL="571500" indent="-571500">
              <a:buFont typeface="Arial"/>
              <a:buChar char="•"/>
            </a:pPr>
            <a:r>
              <a:rPr lang="nl-NL" sz="2800" b="1" dirty="0" smtClean="0"/>
              <a:t>Terug regen na 3 jaar</a:t>
            </a:r>
          </a:p>
          <a:p>
            <a:pPr marL="571500" indent="-571500">
              <a:buFont typeface="Arial"/>
              <a:buChar char="•"/>
            </a:pPr>
            <a:r>
              <a:rPr lang="nl-NL" sz="2800" b="1" dirty="0" smtClean="0"/>
              <a:t>Haalt </a:t>
            </a:r>
            <a:r>
              <a:rPr lang="nl-NL" sz="2800" b="1" dirty="0" err="1" smtClean="0"/>
              <a:t>Achab</a:t>
            </a:r>
            <a:r>
              <a:rPr lang="nl-NL" sz="2800" b="1" dirty="0" smtClean="0"/>
              <a:t> te voet in (</a:t>
            </a:r>
            <a:r>
              <a:rPr lang="nl-NL" sz="2800" b="1" dirty="0" err="1" smtClean="0"/>
              <a:t>Achab</a:t>
            </a:r>
            <a:r>
              <a:rPr lang="nl-NL" sz="2800" b="1" dirty="0" smtClean="0"/>
              <a:t> op paard)</a:t>
            </a:r>
            <a:endParaRPr lang="nl-NL" sz="3200" b="1" dirty="0"/>
          </a:p>
        </p:txBody>
      </p:sp>
      <p:pic>
        <p:nvPicPr>
          <p:cNvPr id="4" name="Afbeelding 3"/>
          <p:cNvPicPr>
            <a:picLocks noChangeAspect="1"/>
          </p:cNvPicPr>
          <p:nvPr/>
        </p:nvPicPr>
        <p:blipFill>
          <a:blip r:embed="rId2"/>
          <a:stretch>
            <a:fillRect/>
          </a:stretch>
        </p:blipFill>
        <p:spPr>
          <a:xfrm>
            <a:off x="187096" y="1724695"/>
            <a:ext cx="3170806" cy="4363495"/>
          </a:xfrm>
          <a:prstGeom prst="rect">
            <a:avLst/>
          </a:prstGeom>
        </p:spPr>
      </p:pic>
    </p:spTree>
    <p:extLst>
      <p:ext uri="{BB962C8B-B14F-4D97-AF65-F5344CB8AC3E}">
        <p14:creationId xmlns:p14="http://schemas.microsoft.com/office/powerpoint/2010/main" val="32307064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blinds(horizontal)">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linds(horizont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linds(horizont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linds(horizont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blinds(horizontal)">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blinds(horizontal)">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blinds(horizontal)">
                                      <p:cBhvr>
                                        <p:cTn id="5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088661" y="559374"/>
            <a:ext cx="6531969" cy="923330"/>
          </a:xfrm>
          <a:prstGeom prst="rect">
            <a:avLst/>
          </a:prstGeom>
          <a:noFill/>
        </p:spPr>
        <p:txBody>
          <a:bodyPr wrap="square" rtlCol="0">
            <a:spAutoFit/>
          </a:bodyPr>
          <a:lstStyle/>
          <a:p>
            <a:pPr algn="ctr"/>
            <a:r>
              <a:rPr lang="nl-NL" sz="5400" b="1" dirty="0" smtClean="0"/>
              <a:t>Wat is teleurstelling</a:t>
            </a:r>
            <a:endParaRPr lang="nl-NL" sz="5400" b="1" dirty="0"/>
          </a:p>
        </p:txBody>
      </p:sp>
      <p:sp>
        <p:nvSpPr>
          <p:cNvPr id="3" name="Tekstvak 2"/>
          <p:cNvSpPr txBox="1"/>
          <p:nvPr/>
        </p:nvSpPr>
        <p:spPr>
          <a:xfrm>
            <a:off x="538825" y="1612198"/>
            <a:ext cx="2270765" cy="646331"/>
          </a:xfrm>
          <a:prstGeom prst="rect">
            <a:avLst/>
          </a:prstGeom>
          <a:noFill/>
        </p:spPr>
        <p:txBody>
          <a:bodyPr wrap="square" rtlCol="0">
            <a:spAutoFit/>
          </a:bodyPr>
          <a:lstStyle/>
          <a:p>
            <a:r>
              <a:rPr lang="nl-NL" sz="3600" b="1" dirty="0" smtClean="0">
                <a:solidFill>
                  <a:schemeClr val="accent1"/>
                </a:solidFill>
              </a:rPr>
              <a:t>Wonderen</a:t>
            </a:r>
          </a:p>
        </p:txBody>
      </p:sp>
      <p:sp>
        <p:nvSpPr>
          <p:cNvPr id="9" name="Tekstvak 8"/>
          <p:cNvSpPr txBox="1"/>
          <p:nvPr/>
        </p:nvSpPr>
        <p:spPr>
          <a:xfrm>
            <a:off x="4642615" y="1612198"/>
            <a:ext cx="4158206" cy="646331"/>
          </a:xfrm>
          <a:prstGeom prst="rect">
            <a:avLst/>
          </a:prstGeom>
          <a:noFill/>
        </p:spPr>
        <p:txBody>
          <a:bodyPr wrap="square" rtlCol="0">
            <a:spAutoFit/>
          </a:bodyPr>
          <a:lstStyle/>
          <a:p>
            <a:r>
              <a:rPr lang="nl-NL" sz="3600" b="1" dirty="0" smtClean="0">
                <a:solidFill>
                  <a:schemeClr val="accent1"/>
                </a:solidFill>
              </a:rPr>
              <a:t>vertrouwen, geloof </a:t>
            </a:r>
          </a:p>
        </p:txBody>
      </p:sp>
      <p:sp>
        <p:nvSpPr>
          <p:cNvPr id="10" name="Pijl links 9"/>
          <p:cNvSpPr/>
          <p:nvPr/>
        </p:nvSpPr>
        <p:spPr>
          <a:xfrm>
            <a:off x="3232953" y="1939884"/>
            <a:ext cx="1000676" cy="12827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 name="Vermenigvuldigen 7"/>
          <p:cNvSpPr/>
          <p:nvPr/>
        </p:nvSpPr>
        <p:spPr>
          <a:xfrm>
            <a:off x="3451050" y="1770220"/>
            <a:ext cx="487509" cy="488309"/>
          </a:xfrm>
          <a:prstGeom prst="mathMultiply">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1" name="Afbeelding 10"/>
          <p:cNvPicPr>
            <a:picLocks noChangeAspect="1"/>
          </p:cNvPicPr>
          <p:nvPr/>
        </p:nvPicPr>
        <p:blipFill>
          <a:blip r:embed="rId2"/>
          <a:stretch>
            <a:fillRect/>
          </a:stretch>
        </p:blipFill>
        <p:spPr>
          <a:xfrm>
            <a:off x="500337" y="2504965"/>
            <a:ext cx="3823098" cy="2863634"/>
          </a:xfrm>
          <a:prstGeom prst="rect">
            <a:avLst/>
          </a:prstGeom>
        </p:spPr>
      </p:pic>
      <p:sp>
        <p:nvSpPr>
          <p:cNvPr id="12" name="Tekstvak 11"/>
          <p:cNvSpPr txBox="1"/>
          <p:nvPr/>
        </p:nvSpPr>
        <p:spPr>
          <a:xfrm>
            <a:off x="4770812" y="2504965"/>
            <a:ext cx="3977143" cy="2246769"/>
          </a:xfrm>
          <a:prstGeom prst="rect">
            <a:avLst/>
          </a:prstGeom>
          <a:noFill/>
        </p:spPr>
        <p:txBody>
          <a:bodyPr wrap="square" rtlCol="0">
            <a:spAutoFit/>
          </a:bodyPr>
          <a:lstStyle/>
          <a:p>
            <a:r>
              <a:rPr lang="nl-NL" sz="2800" b="1" dirty="0" smtClean="0"/>
              <a:t>Teleurgesteld zijn = </a:t>
            </a:r>
          </a:p>
          <a:p>
            <a:r>
              <a:rPr lang="nl-NL" sz="2800" b="1" dirty="0" smtClean="0"/>
              <a:t>beschaamd worden in je </a:t>
            </a:r>
            <a:r>
              <a:rPr lang="nl-NL" sz="2800" b="1" i="1" dirty="0" smtClean="0"/>
              <a:t>verwachtingen:</a:t>
            </a:r>
          </a:p>
          <a:p>
            <a:pPr marL="457200" indent="-457200">
              <a:buFont typeface="Arial"/>
              <a:buChar char="•"/>
            </a:pPr>
            <a:r>
              <a:rPr lang="nl-NL" sz="2800" b="1" i="1" dirty="0" smtClean="0"/>
              <a:t>In iets</a:t>
            </a:r>
          </a:p>
          <a:p>
            <a:pPr marL="457200" indent="-457200">
              <a:buFont typeface="Arial"/>
              <a:buChar char="•"/>
            </a:pPr>
            <a:r>
              <a:rPr lang="nl-NL" sz="2800" b="1" i="1" dirty="0" smtClean="0"/>
              <a:t>In iemand</a:t>
            </a:r>
          </a:p>
        </p:txBody>
      </p:sp>
      <p:sp>
        <p:nvSpPr>
          <p:cNvPr id="13" name="Tekstvak 12"/>
          <p:cNvSpPr txBox="1"/>
          <p:nvPr/>
        </p:nvSpPr>
        <p:spPr>
          <a:xfrm>
            <a:off x="2655640" y="5407660"/>
            <a:ext cx="3630660" cy="584776"/>
          </a:xfrm>
          <a:prstGeom prst="rect">
            <a:avLst/>
          </a:prstGeom>
          <a:noFill/>
        </p:spPr>
        <p:txBody>
          <a:bodyPr wrap="square" rtlCol="0">
            <a:spAutoFit/>
          </a:bodyPr>
          <a:lstStyle/>
          <a:p>
            <a:r>
              <a:rPr lang="nl-NL" sz="3200" b="1" dirty="0" smtClean="0">
                <a:solidFill>
                  <a:schemeClr val="accent1"/>
                </a:solidFill>
              </a:rPr>
              <a:t>1 Koningen 19: 1-10</a:t>
            </a:r>
          </a:p>
        </p:txBody>
      </p:sp>
    </p:spTree>
    <p:extLst>
      <p:ext uri="{BB962C8B-B14F-4D97-AF65-F5344CB8AC3E}">
        <p14:creationId xmlns:p14="http://schemas.microsoft.com/office/powerpoint/2010/main" val="9527774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12">
                                            <p:txEl>
                                              <p:pRg st="0" end="0"/>
                                            </p:txEl>
                                          </p:spTgt>
                                        </p:tgtEl>
                                        <p:attrNameLst>
                                          <p:attrName>style.visibility</p:attrName>
                                        </p:attrNameLst>
                                      </p:cBhvr>
                                      <p:to>
                                        <p:strVal val="visible"/>
                                      </p:to>
                                    </p:set>
                                    <p:animEffect transition="in" filter="blinds(horizontal)">
                                      <p:cBhvr>
                                        <p:cTn id="28" dur="500"/>
                                        <p:tgtEl>
                                          <p:spTgt spid="12">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12">
                                            <p:txEl>
                                              <p:pRg st="1" end="1"/>
                                            </p:txEl>
                                          </p:spTgt>
                                        </p:tgtEl>
                                        <p:attrNameLst>
                                          <p:attrName>style.visibility</p:attrName>
                                        </p:attrNameLst>
                                      </p:cBhvr>
                                      <p:to>
                                        <p:strVal val="visible"/>
                                      </p:to>
                                    </p:set>
                                    <p:animEffect transition="in" filter="blinds(horizontal)">
                                      <p:cBhvr>
                                        <p:cTn id="33" dur="500"/>
                                        <p:tgtEl>
                                          <p:spTgt spid="12">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12">
                                            <p:txEl>
                                              <p:pRg st="2" end="2"/>
                                            </p:txEl>
                                          </p:spTgt>
                                        </p:tgtEl>
                                        <p:attrNameLst>
                                          <p:attrName>style.visibility</p:attrName>
                                        </p:attrNameLst>
                                      </p:cBhvr>
                                      <p:to>
                                        <p:strVal val="visible"/>
                                      </p:to>
                                    </p:set>
                                    <p:animEffect transition="in" filter="blinds(horizontal)">
                                      <p:cBhvr>
                                        <p:cTn id="38" dur="500"/>
                                        <p:tgtEl>
                                          <p:spTgt spid="12">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12">
                                            <p:txEl>
                                              <p:pRg st="3" end="3"/>
                                            </p:txEl>
                                          </p:spTgt>
                                        </p:tgtEl>
                                        <p:attrNameLst>
                                          <p:attrName>style.visibility</p:attrName>
                                        </p:attrNameLst>
                                      </p:cBhvr>
                                      <p:to>
                                        <p:strVal val="visible"/>
                                      </p:to>
                                    </p:set>
                                    <p:animEffect transition="in" filter="blinds(horizontal)">
                                      <p:cBhvr>
                                        <p:cTn id="43" dur="500"/>
                                        <p:tgtEl>
                                          <p:spTgt spid="12">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13">
                                            <p:txEl>
                                              <p:pRg st="0" end="0"/>
                                            </p:txEl>
                                          </p:spTgt>
                                        </p:tgtEl>
                                        <p:attrNameLst>
                                          <p:attrName>style.visibility</p:attrName>
                                        </p:attrNameLst>
                                      </p:cBhvr>
                                      <p:to>
                                        <p:strVal val="visible"/>
                                      </p:to>
                                    </p:set>
                                    <p:animEffect transition="in" filter="blinds(horizontal)">
                                      <p:cBhvr>
                                        <p:cTn id="48"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088661" y="559374"/>
            <a:ext cx="6531969" cy="923330"/>
          </a:xfrm>
          <a:prstGeom prst="rect">
            <a:avLst/>
          </a:prstGeom>
          <a:noFill/>
        </p:spPr>
        <p:txBody>
          <a:bodyPr wrap="square" rtlCol="0">
            <a:spAutoFit/>
          </a:bodyPr>
          <a:lstStyle/>
          <a:p>
            <a:pPr algn="ctr"/>
            <a:r>
              <a:rPr lang="nl-NL" sz="5400" b="1" dirty="0" smtClean="0"/>
              <a:t>Teleurgesteld</a:t>
            </a:r>
            <a:endParaRPr lang="nl-NL" sz="5400" b="1" dirty="0"/>
          </a:p>
        </p:txBody>
      </p:sp>
      <p:sp>
        <p:nvSpPr>
          <p:cNvPr id="3" name="Tekstvak 2"/>
          <p:cNvSpPr txBox="1"/>
          <p:nvPr/>
        </p:nvSpPr>
        <p:spPr>
          <a:xfrm>
            <a:off x="538825" y="1612198"/>
            <a:ext cx="3399734" cy="646331"/>
          </a:xfrm>
          <a:prstGeom prst="rect">
            <a:avLst/>
          </a:prstGeom>
          <a:noFill/>
        </p:spPr>
        <p:txBody>
          <a:bodyPr wrap="square" rtlCol="0">
            <a:spAutoFit/>
          </a:bodyPr>
          <a:lstStyle/>
          <a:p>
            <a:r>
              <a:rPr lang="is-IS" sz="3600" b="1" dirty="0" smtClean="0">
                <a:solidFill>
                  <a:schemeClr val="accent1"/>
                </a:solidFill>
              </a:rPr>
              <a:t>… in zichzelf</a:t>
            </a:r>
            <a:endParaRPr lang="nl-NL" sz="3600" b="1" dirty="0" smtClean="0">
              <a:solidFill>
                <a:schemeClr val="accent1"/>
              </a:solidFill>
            </a:endParaRPr>
          </a:p>
        </p:txBody>
      </p:sp>
      <p:sp>
        <p:nvSpPr>
          <p:cNvPr id="4" name="Rechthoek 3"/>
          <p:cNvSpPr/>
          <p:nvPr/>
        </p:nvSpPr>
        <p:spPr>
          <a:xfrm>
            <a:off x="538825" y="2268077"/>
            <a:ext cx="8197848" cy="2677656"/>
          </a:xfrm>
          <a:prstGeom prst="rect">
            <a:avLst/>
          </a:prstGeom>
        </p:spPr>
        <p:txBody>
          <a:bodyPr wrap="square">
            <a:spAutoFit/>
          </a:bodyPr>
          <a:lstStyle/>
          <a:p>
            <a:r>
              <a:rPr lang="nl-NL" sz="2400" dirty="0"/>
              <a:t>Guido </a:t>
            </a:r>
            <a:r>
              <a:rPr lang="nl-NL" sz="2400" dirty="0" err="1" smtClean="0"/>
              <a:t>Dekegel</a:t>
            </a:r>
            <a:r>
              <a:rPr lang="nl-NL" sz="2400" dirty="0" smtClean="0"/>
              <a:t>’</a:t>
            </a:r>
            <a:r>
              <a:rPr lang="nl-NL" sz="2400" dirty="0"/>
              <a:t>: </a:t>
            </a:r>
            <a:r>
              <a:rPr lang="nl-NL" sz="2400" i="1" dirty="0"/>
              <a:t>“Meestal hebben we een geïdealiseerd beeld over onszelf. Van </a:t>
            </a:r>
            <a:r>
              <a:rPr lang="nl-NL" sz="2400" i="1" dirty="0" err="1"/>
              <a:t>nature</a:t>
            </a:r>
            <a:r>
              <a:rPr lang="nl-NL" sz="2400" i="1" dirty="0"/>
              <a:t> zijn we geneigd onze fouten te verdoezelen en onze vermeende goede eigenschappen sterk op te hemelen. We zien onszelf bij voorkeur door een roze bril. Wanneer we door omstandigheden onszelf plots leren kennen zoals we werkelijk zijn, kunnen we flink schrikken.</a:t>
            </a:r>
            <a:r>
              <a:rPr lang="nl-NL" sz="2400" i="1" dirty="0" smtClean="0"/>
              <a:t>”</a:t>
            </a:r>
          </a:p>
          <a:p>
            <a:r>
              <a:rPr lang="nl-NL" sz="2400" i="1" dirty="0" smtClean="0"/>
              <a:t>( Zalf </a:t>
            </a:r>
            <a:r>
              <a:rPr lang="nl-NL" sz="2400" i="1" dirty="0"/>
              <a:t>voor mijn </a:t>
            </a:r>
            <a:r>
              <a:rPr lang="nl-NL" sz="2400" i="1" dirty="0" smtClean="0"/>
              <a:t>ziel)</a:t>
            </a:r>
            <a:endParaRPr lang="nl-BE" sz="2400" i="1" dirty="0"/>
          </a:p>
        </p:txBody>
      </p:sp>
      <p:sp>
        <p:nvSpPr>
          <p:cNvPr id="14" name="Tekstvak 13"/>
          <p:cNvSpPr txBox="1"/>
          <p:nvPr/>
        </p:nvSpPr>
        <p:spPr>
          <a:xfrm>
            <a:off x="691225" y="5112623"/>
            <a:ext cx="6582922" cy="646331"/>
          </a:xfrm>
          <a:prstGeom prst="rect">
            <a:avLst/>
          </a:prstGeom>
          <a:noFill/>
        </p:spPr>
        <p:txBody>
          <a:bodyPr wrap="square" rtlCol="0">
            <a:spAutoFit/>
          </a:bodyPr>
          <a:lstStyle/>
          <a:p>
            <a:r>
              <a:rPr lang="is-IS" sz="3600" b="1" dirty="0" smtClean="0">
                <a:solidFill>
                  <a:schemeClr val="accent1"/>
                </a:solidFill>
              </a:rPr>
              <a:t>…ten aanzien van levensdoelen</a:t>
            </a:r>
            <a:endParaRPr lang="nl-NL" sz="3600" b="1" dirty="0" smtClean="0">
              <a:solidFill>
                <a:schemeClr val="accent1"/>
              </a:solidFill>
            </a:endParaRPr>
          </a:p>
        </p:txBody>
      </p:sp>
    </p:spTree>
    <p:extLst>
      <p:ext uri="{BB962C8B-B14F-4D97-AF65-F5344CB8AC3E}">
        <p14:creationId xmlns:p14="http://schemas.microsoft.com/office/powerpoint/2010/main" val="5796466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088661" y="559374"/>
            <a:ext cx="6531969" cy="923330"/>
          </a:xfrm>
          <a:prstGeom prst="rect">
            <a:avLst/>
          </a:prstGeom>
          <a:noFill/>
        </p:spPr>
        <p:txBody>
          <a:bodyPr wrap="square" rtlCol="0">
            <a:spAutoFit/>
          </a:bodyPr>
          <a:lstStyle/>
          <a:p>
            <a:pPr algn="ctr"/>
            <a:r>
              <a:rPr lang="nl-NL" sz="5400" b="1" dirty="0" smtClean="0"/>
              <a:t>Teleurgesteld</a:t>
            </a:r>
            <a:endParaRPr lang="nl-NL" sz="5400" b="1" dirty="0"/>
          </a:p>
        </p:txBody>
      </p:sp>
      <p:sp>
        <p:nvSpPr>
          <p:cNvPr id="3" name="Tekstvak 2"/>
          <p:cNvSpPr txBox="1"/>
          <p:nvPr/>
        </p:nvSpPr>
        <p:spPr>
          <a:xfrm>
            <a:off x="538825" y="1612198"/>
            <a:ext cx="5003382" cy="646331"/>
          </a:xfrm>
          <a:prstGeom prst="rect">
            <a:avLst/>
          </a:prstGeom>
          <a:noFill/>
        </p:spPr>
        <p:txBody>
          <a:bodyPr wrap="square" rtlCol="0">
            <a:spAutoFit/>
          </a:bodyPr>
          <a:lstStyle/>
          <a:p>
            <a:r>
              <a:rPr lang="is-IS" sz="3600" b="1" dirty="0" smtClean="0">
                <a:solidFill>
                  <a:schemeClr val="accent1"/>
                </a:solidFill>
              </a:rPr>
              <a:t>… in zijn medemensen</a:t>
            </a:r>
            <a:endParaRPr lang="nl-NL" sz="3600" b="1" dirty="0" smtClean="0">
              <a:solidFill>
                <a:schemeClr val="accent1"/>
              </a:solidFill>
            </a:endParaRPr>
          </a:p>
        </p:txBody>
      </p:sp>
      <p:sp>
        <p:nvSpPr>
          <p:cNvPr id="4" name="Rechthoek 3"/>
          <p:cNvSpPr/>
          <p:nvPr/>
        </p:nvSpPr>
        <p:spPr>
          <a:xfrm>
            <a:off x="538825" y="2729873"/>
            <a:ext cx="3592172" cy="1384995"/>
          </a:xfrm>
          <a:prstGeom prst="rect">
            <a:avLst/>
          </a:prstGeom>
        </p:spPr>
        <p:txBody>
          <a:bodyPr wrap="square">
            <a:spAutoFit/>
          </a:bodyPr>
          <a:lstStyle/>
          <a:p>
            <a:r>
              <a:rPr lang="nl-NL" sz="2800" dirty="0" smtClean="0"/>
              <a:t>Heeft alles te maken met je </a:t>
            </a:r>
            <a:r>
              <a:rPr lang="nl-NL" sz="2800" b="1" dirty="0" smtClean="0"/>
              <a:t>verwachtingspatroon</a:t>
            </a:r>
            <a:endParaRPr lang="nl-BE" sz="2800" b="1" i="1" dirty="0"/>
          </a:p>
        </p:txBody>
      </p:sp>
      <p:sp>
        <p:nvSpPr>
          <p:cNvPr id="14" name="Tekstvak 13"/>
          <p:cNvSpPr txBox="1"/>
          <p:nvPr/>
        </p:nvSpPr>
        <p:spPr>
          <a:xfrm>
            <a:off x="691225" y="5112623"/>
            <a:ext cx="6582922" cy="646331"/>
          </a:xfrm>
          <a:prstGeom prst="rect">
            <a:avLst/>
          </a:prstGeom>
          <a:noFill/>
        </p:spPr>
        <p:txBody>
          <a:bodyPr wrap="square" rtlCol="0">
            <a:spAutoFit/>
          </a:bodyPr>
          <a:lstStyle/>
          <a:p>
            <a:r>
              <a:rPr lang="is-IS" sz="3600" b="1" dirty="0" smtClean="0">
                <a:solidFill>
                  <a:schemeClr val="accent1"/>
                </a:solidFill>
              </a:rPr>
              <a:t>…in God</a:t>
            </a:r>
            <a:endParaRPr lang="nl-NL" sz="3600" b="1" dirty="0" smtClean="0">
              <a:solidFill>
                <a:schemeClr val="accent1"/>
              </a:solidFill>
            </a:endParaRPr>
          </a:p>
        </p:txBody>
      </p:sp>
      <p:pic>
        <p:nvPicPr>
          <p:cNvPr id="5" name="Afbeelding 4"/>
          <p:cNvPicPr>
            <a:picLocks noChangeAspect="1"/>
          </p:cNvPicPr>
          <p:nvPr/>
        </p:nvPicPr>
        <p:blipFill>
          <a:blip r:embed="rId2"/>
          <a:stretch>
            <a:fillRect/>
          </a:stretch>
        </p:blipFill>
        <p:spPr>
          <a:xfrm>
            <a:off x="4576481" y="2268077"/>
            <a:ext cx="4054991" cy="2844546"/>
          </a:xfrm>
          <a:prstGeom prst="rect">
            <a:avLst/>
          </a:prstGeom>
        </p:spPr>
      </p:pic>
    </p:spTree>
    <p:extLst>
      <p:ext uri="{BB962C8B-B14F-4D97-AF65-F5344CB8AC3E}">
        <p14:creationId xmlns:p14="http://schemas.microsoft.com/office/powerpoint/2010/main" val="29317674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linds(horizontal)">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088661" y="559374"/>
            <a:ext cx="6531969" cy="1754327"/>
          </a:xfrm>
          <a:prstGeom prst="rect">
            <a:avLst/>
          </a:prstGeom>
          <a:noFill/>
        </p:spPr>
        <p:txBody>
          <a:bodyPr wrap="square" rtlCol="0">
            <a:spAutoFit/>
          </a:bodyPr>
          <a:lstStyle/>
          <a:p>
            <a:pPr algn="ctr"/>
            <a:r>
              <a:rPr lang="nl-NL" sz="5400" b="1" dirty="0" smtClean="0"/>
              <a:t>Hoe ga je om met teleurstellingen?</a:t>
            </a:r>
            <a:endParaRPr lang="nl-NL" sz="5400" b="1" dirty="0"/>
          </a:p>
        </p:txBody>
      </p:sp>
      <p:sp>
        <p:nvSpPr>
          <p:cNvPr id="3" name="Tekstvak 2"/>
          <p:cNvSpPr txBox="1"/>
          <p:nvPr/>
        </p:nvSpPr>
        <p:spPr>
          <a:xfrm>
            <a:off x="384875" y="2403495"/>
            <a:ext cx="8608382" cy="3908762"/>
          </a:xfrm>
          <a:prstGeom prst="rect">
            <a:avLst/>
          </a:prstGeom>
          <a:noFill/>
        </p:spPr>
        <p:txBody>
          <a:bodyPr wrap="square" rtlCol="0">
            <a:spAutoFit/>
          </a:bodyPr>
          <a:lstStyle/>
          <a:p>
            <a:r>
              <a:rPr lang="nl-NL" sz="2400" i="1" dirty="0">
                <a:solidFill>
                  <a:srgbClr val="FFFF00"/>
                </a:solidFill>
              </a:rPr>
              <a:t>“De bijbel bagatelliseert menselijke teleurstelling nooit (denk nog eens aan de verhoudingen binnen het boek Job: één hoofdstuk herstel, vooraf gegaan door eenenveertig hoofdstukken smarten!), maar voegt er een sleutelwoord aan toe: ‘tijdelijk’. Wat we nu ervaren zullen we niet altijd ervaren. Onze teleurstelling is zelf een teken, een schreeuwende honger naar iets beters. En geloof is uiteindelijk een soort heimwee, naar een thuis waar we nog nooit geweest zijn, maar waar we altijd naar verlangd hebben.”</a:t>
            </a:r>
            <a:r>
              <a:rPr lang="nl-NL" sz="2400" dirty="0">
                <a:solidFill>
                  <a:srgbClr val="FFFF00"/>
                </a:solidFill>
              </a:rPr>
              <a:t> </a:t>
            </a:r>
            <a:r>
              <a:rPr lang="nl-NL" sz="2400" i="1" dirty="0">
                <a:solidFill>
                  <a:srgbClr val="FFFF00"/>
                </a:solidFill>
              </a:rPr>
              <a:t>Openbaring 21</a:t>
            </a:r>
            <a:r>
              <a:rPr lang="nl-NL" sz="2400" dirty="0">
                <a:solidFill>
                  <a:srgbClr val="FFFF00"/>
                </a:solidFill>
              </a:rPr>
              <a:t> </a:t>
            </a:r>
            <a:endParaRPr lang="nl-BE" sz="2400" dirty="0">
              <a:solidFill>
                <a:srgbClr val="FFFF00"/>
              </a:solidFill>
            </a:endParaRPr>
          </a:p>
          <a:p>
            <a:r>
              <a:rPr lang="nl-NL" sz="2400" dirty="0"/>
              <a:t>Philip </a:t>
            </a:r>
            <a:r>
              <a:rPr lang="nl-NL" sz="2400" dirty="0" err="1"/>
              <a:t>Yancey</a:t>
            </a:r>
            <a:r>
              <a:rPr lang="nl-NL" sz="2400" dirty="0"/>
              <a:t>, Teleurgesteld in </a:t>
            </a:r>
            <a:r>
              <a:rPr lang="nl-NL" sz="2400" dirty="0" smtClean="0"/>
              <a:t>God</a:t>
            </a:r>
            <a:endParaRPr lang="nl-BE" sz="2400" dirty="0"/>
          </a:p>
        </p:txBody>
      </p:sp>
    </p:spTree>
    <p:extLst>
      <p:ext uri="{BB962C8B-B14F-4D97-AF65-F5344CB8AC3E}">
        <p14:creationId xmlns:p14="http://schemas.microsoft.com/office/powerpoint/2010/main" val="252960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mloopbaan">
  <a:themeElements>
    <a:clrScheme name="Omloopbaan">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mloopbaan">
      <a:majorFont>
        <a:latin typeface="Candara"/>
        <a:ea typeface=""/>
        <a:cs typeface=""/>
        <a:font script="Jpan" typeface="ＭＳ Ｐゴシック"/>
        <a:font script="Hans" typeface="宋体"/>
        <a:font script="Hant" typeface="新細明體"/>
      </a:majorFont>
      <a:minorFont>
        <a:latin typeface="Candara"/>
        <a:ea typeface=""/>
        <a:cs typeface=""/>
        <a:font script="Jpan" typeface="ＭＳ Ｐゴシック"/>
        <a:font script="Hans" typeface="宋体"/>
        <a:font script="Hant" typeface="新細明體"/>
      </a:minorFont>
    </a:fontScheme>
    <a:fmtScheme name="Omloopbaan">
      <a:fillStyleLst>
        <a:solidFill>
          <a:schemeClr val="phClr"/>
        </a:solidFill>
        <a:solidFill>
          <a:schemeClr val="phClr">
            <a:shade val="80000"/>
          </a:schemeClr>
        </a:solidFill>
        <a:gradFill rotWithShape="1">
          <a:gsLst>
            <a:gs pos="0">
              <a:schemeClr val="phClr">
                <a:shade val="30000"/>
                <a:satMod val="100000"/>
              </a:schemeClr>
            </a:gs>
            <a:gs pos="80000">
              <a:schemeClr val="phClr">
                <a:shade val="90000"/>
                <a:satMod val="100000"/>
              </a:schemeClr>
            </a:gs>
            <a:gs pos="100000">
              <a:schemeClr val="phClr">
                <a:tint val="90000"/>
                <a:shade val="100000"/>
                <a:satMod val="150000"/>
              </a:schemeClr>
            </a:gs>
          </a:gsLst>
          <a:lin ang="16200000" scaled="0"/>
        </a:grad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76200" cap="flat" cmpd="sng" algn="ctr">
          <a:solidFill>
            <a:schemeClr val="phClr"/>
          </a:solidFill>
          <a:prstDash val="solid"/>
        </a:ln>
      </a:lnStyleLst>
      <a:effectStyleLst>
        <a:effectStyle>
          <a:effectLst/>
        </a:effectStyle>
        <a:effectStyle>
          <a:effectLst>
            <a:outerShdw blurRad="228600" dist="38100" dir="5400000" sx="104000" sy="104000" algn="ctr" rotWithShape="0">
              <a:srgbClr val="000000">
                <a:alpha val="80000"/>
              </a:srgbClr>
            </a:outerShdw>
          </a:effectLst>
        </a:effectStyle>
        <a:effectStyle>
          <a:effectLst>
            <a:outerShdw blurRad="317500" dist="381000" dir="5400000" sx="90000" sy="20000" rotWithShape="0">
              <a:srgbClr val="000000">
                <a:alpha val="40000"/>
              </a:srgbClr>
            </a:outerShdw>
          </a:effectLst>
          <a:scene3d>
            <a:camera prst="orthographicFront">
              <a:rot lat="0" lon="0" rev="0"/>
            </a:camera>
            <a:lightRig rig="balanced" dir="t"/>
          </a:scene3d>
          <a:sp3d prstMaterial="metal">
            <a:bevelT w="254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lin ang="5400000" scaled="0"/>
        </a:gradFill>
        <a:blipFill rotWithShape="1">
          <a:blip xmlns:r="http://schemas.openxmlformats.org/officeDocument/2006/relationships" r:embed="rId1">
            <a:duotone>
              <a:schemeClr val="phClr">
                <a:shade val="1000"/>
                <a:lumMod val="80000"/>
              </a:schemeClr>
              <a:schemeClr val="phClr">
                <a:satMod val="360000"/>
                <a:lumMod val="14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Omloopbaan.thmx</Template>
  <TotalTime>361</TotalTime>
  <Words>278</Words>
  <Application>Microsoft Macintosh PowerPoint</Application>
  <PresentationFormat>Diavoorstelling (4:3)</PresentationFormat>
  <Paragraphs>29</Paragraphs>
  <Slides>5</Slides>
  <Notes>0</Notes>
  <HiddenSlides>0</HiddenSlides>
  <MMClips>0</MMClips>
  <ScaleCrop>false</ScaleCrop>
  <HeadingPairs>
    <vt:vector size="4" baseType="variant">
      <vt:variant>
        <vt:lpstr>Thema</vt:lpstr>
      </vt:variant>
      <vt:variant>
        <vt:i4>1</vt:i4>
      </vt:variant>
      <vt:variant>
        <vt:lpstr>Diatitels</vt:lpstr>
      </vt:variant>
      <vt:variant>
        <vt:i4>5</vt:i4>
      </vt:variant>
    </vt:vector>
  </HeadingPairs>
  <TitlesOfParts>
    <vt:vector size="6" baseType="lpstr">
      <vt:lpstr>Omloopbaan</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Yvan Thomas</dc:creator>
  <cp:lastModifiedBy>Yvan Thomas</cp:lastModifiedBy>
  <cp:revision>12</cp:revision>
  <cp:lastPrinted>2021-10-04T10:31:17Z</cp:lastPrinted>
  <dcterms:created xsi:type="dcterms:W3CDTF">2021-09-28T16:43:46Z</dcterms:created>
  <dcterms:modified xsi:type="dcterms:W3CDTF">2021-10-08T17:36:27Z</dcterms:modified>
</cp:coreProperties>
</file>