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61" r:id="rId3"/>
    <p:sldId id="282" r:id="rId4"/>
    <p:sldId id="264" r:id="rId5"/>
    <p:sldId id="283" r:id="rId6"/>
    <p:sldId id="266" r:id="rId7"/>
    <p:sldId id="281" r:id="rId8"/>
    <p:sldId id="257" r:id="rId9"/>
    <p:sldId id="259" r:id="rId10"/>
    <p:sldId id="260" r:id="rId11"/>
    <p:sldId id="263" r:id="rId12"/>
    <p:sldId id="276" r:id="rId13"/>
    <p:sldId id="279" r:id="rId14"/>
    <p:sldId id="278" r:id="rId15"/>
    <p:sldId id="280" r:id="rId16"/>
    <p:sldId id="284" r:id="rId17"/>
    <p:sldId id="272" r:id="rId18"/>
    <p:sldId id="273" r:id="rId19"/>
    <p:sldId id="274" r:id="rId20"/>
    <p:sldId id="275" r:id="rId21"/>
    <p:sldId id="267" r:id="rId22"/>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694"/>
  </p:normalViewPr>
  <p:slideViewPr>
    <p:cSldViewPr snapToObjects="1">
      <p:cViewPr varScale="1">
        <p:scale>
          <a:sx n="121" d="100"/>
          <a:sy n="121" d="100"/>
        </p:scale>
        <p:origin x="2560"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8734A2-2CE9-D24F-B417-562A6C225C60}" type="doc">
      <dgm:prSet loTypeId="urn:microsoft.com/office/officeart/2005/8/layout/cycle7" loCatId="cycle" qsTypeId="urn:microsoft.com/office/officeart/2005/8/quickstyle/3D3" qsCatId="3D" csTypeId="urn:microsoft.com/office/officeart/2005/8/colors/accent1_2" csCatId="accent1" phldr="1"/>
      <dgm:spPr/>
      <dgm:t>
        <a:bodyPr/>
        <a:lstStyle/>
        <a:p>
          <a:endParaRPr lang="nl-NL"/>
        </a:p>
      </dgm:t>
    </dgm:pt>
    <dgm:pt modelId="{5D5FAC39-A116-2546-83A0-2CB941E57C35}">
      <dgm:prSet phldrT="[Tekst]"/>
      <dgm:spPr/>
      <dgm:t>
        <a:bodyPr/>
        <a:lstStyle/>
        <a:p>
          <a:r>
            <a:rPr lang="nl-NL" dirty="0">
              <a:solidFill>
                <a:srgbClr val="000000"/>
              </a:solidFill>
            </a:rPr>
            <a:t>DE WAARHEID</a:t>
          </a:r>
        </a:p>
        <a:p>
          <a:r>
            <a:rPr lang="nl-NL" dirty="0">
              <a:solidFill>
                <a:srgbClr val="000000"/>
              </a:solidFill>
            </a:rPr>
            <a:t>Jezus Christus</a:t>
          </a:r>
        </a:p>
        <a:p>
          <a:endParaRPr lang="nl-NL" dirty="0">
            <a:solidFill>
              <a:srgbClr val="000000"/>
            </a:solidFill>
          </a:endParaRPr>
        </a:p>
      </dgm:t>
    </dgm:pt>
    <dgm:pt modelId="{435C58AD-2263-764E-8E6F-1E65D76E47C2}" type="parTrans" cxnId="{355A4BC7-4C0E-0042-B567-49D2FD0DFF75}">
      <dgm:prSet/>
      <dgm:spPr/>
      <dgm:t>
        <a:bodyPr/>
        <a:lstStyle/>
        <a:p>
          <a:endParaRPr lang="nl-NL">
            <a:solidFill>
              <a:srgbClr val="000000"/>
            </a:solidFill>
          </a:endParaRPr>
        </a:p>
      </dgm:t>
    </dgm:pt>
    <dgm:pt modelId="{D6162C36-2844-5C4C-A7C3-C12BE602ABEF}" type="sibTrans" cxnId="{355A4BC7-4C0E-0042-B567-49D2FD0DFF75}">
      <dgm:prSet/>
      <dgm:spPr/>
      <dgm:t>
        <a:bodyPr/>
        <a:lstStyle/>
        <a:p>
          <a:r>
            <a:rPr lang="nl-NL" dirty="0">
              <a:solidFill>
                <a:srgbClr val="000000"/>
              </a:solidFill>
            </a:rPr>
            <a:t>Heilige Geest</a:t>
          </a:r>
        </a:p>
      </dgm:t>
    </dgm:pt>
    <dgm:pt modelId="{17EF78D5-71FA-1A48-B3AF-1055DCADC9FE}">
      <dgm:prSet phldrT="[Tekst]"/>
      <dgm:spPr/>
      <dgm:t>
        <a:bodyPr/>
        <a:lstStyle/>
        <a:p>
          <a:r>
            <a:rPr lang="nl-NL" dirty="0">
              <a:solidFill>
                <a:srgbClr val="000000"/>
              </a:solidFill>
            </a:rPr>
            <a:t>Mijn Denken</a:t>
          </a:r>
        </a:p>
      </dgm:t>
    </dgm:pt>
    <dgm:pt modelId="{6DA03029-67E1-BD4B-BD7E-10B443C92D82}" type="parTrans" cxnId="{6A62AC76-8038-D343-A793-D87EB45E5201}">
      <dgm:prSet/>
      <dgm:spPr/>
      <dgm:t>
        <a:bodyPr/>
        <a:lstStyle/>
        <a:p>
          <a:endParaRPr lang="nl-NL">
            <a:solidFill>
              <a:srgbClr val="000000"/>
            </a:solidFill>
          </a:endParaRPr>
        </a:p>
      </dgm:t>
    </dgm:pt>
    <dgm:pt modelId="{C7EA1258-CE63-C844-85C7-5437DEC6410F}" type="sibTrans" cxnId="{6A62AC76-8038-D343-A793-D87EB45E5201}">
      <dgm:prSet/>
      <dgm:spPr/>
      <dgm:t>
        <a:bodyPr/>
        <a:lstStyle/>
        <a:p>
          <a:r>
            <a:rPr lang="nl-NL" dirty="0">
              <a:solidFill>
                <a:srgbClr val="000000"/>
              </a:solidFill>
            </a:rPr>
            <a:t>Mijn waarheid</a:t>
          </a:r>
        </a:p>
      </dgm:t>
    </dgm:pt>
    <dgm:pt modelId="{7A3B7D05-6616-D146-A7CB-9095941A9366}">
      <dgm:prSet phldrT="[Tekst]"/>
      <dgm:spPr/>
      <dgm:t>
        <a:bodyPr/>
        <a:lstStyle/>
        <a:p>
          <a:r>
            <a:rPr lang="nl-NL" dirty="0">
              <a:solidFill>
                <a:srgbClr val="000000"/>
              </a:solidFill>
            </a:rPr>
            <a:t>Mijn Hart</a:t>
          </a:r>
        </a:p>
      </dgm:t>
    </dgm:pt>
    <dgm:pt modelId="{0CD2FB9C-A059-F44F-8025-82EA239E8649}" type="parTrans" cxnId="{E487EEC6-E34D-AE42-8A6D-7B19D0563406}">
      <dgm:prSet/>
      <dgm:spPr/>
      <dgm:t>
        <a:bodyPr/>
        <a:lstStyle/>
        <a:p>
          <a:endParaRPr lang="nl-NL">
            <a:solidFill>
              <a:srgbClr val="000000"/>
            </a:solidFill>
          </a:endParaRPr>
        </a:p>
      </dgm:t>
    </dgm:pt>
    <dgm:pt modelId="{9D283584-301A-E246-89E2-6737B50B2C9F}" type="sibTrans" cxnId="{E487EEC6-E34D-AE42-8A6D-7B19D0563406}">
      <dgm:prSet/>
      <dgm:spPr/>
      <dgm:t>
        <a:bodyPr/>
        <a:lstStyle/>
        <a:p>
          <a:r>
            <a:rPr lang="nl-NL" dirty="0">
              <a:solidFill>
                <a:srgbClr val="000000"/>
              </a:solidFill>
            </a:rPr>
            <a:t>Openbaring Gods Woord</a:t>
          </a:r>
        </a:p>
      </dgm:t>
    </dgm:pt>
    <dgm:pt modelId="{A6BF5B5C-7F02-964A-855F-A056B0099F88}" type="pres">
      <dgm:prSet presAssocID="{208734A2-2CE9-D24F-B417-562A6C225C60}" presName="Name0" presStyleCnt="0">
        <dgm:presLayoutVars>
          <dgm:dir/>
          <dgm:resizeHandles val="exact"/>
        </dgm:presLayoutVars>
      </dgm:prSet>
      <dgm:spPr/>
    </dgm:pt>
    <dgm:pt modelId="{C116E1C4-F8CF-3545-9E7C-6B660616B467}" type="pres">
      <dgm:prSet presAssocID="{5D5FAC39-A116-2546-83A0-2CB941E57C35}" presName="node" presStyleLbl="node1" presStyleIdx="0" presStyleCnt="3" custScaleY="161834">
        <dgm:presLayoutVars>
          <dgm:bulletEnabled val="1"/>
        </dgm:presLayoutVars>
      </dgm:prSet>
      <dgm:spPr/>
    </dgm:pt>
    <dgm:pt modelId="{ABE16D15-C64D-6A44-94F8-F865A35EA667}" type="pres">
      <dgm:prSet presAssocID="{D6162C36-2844-5C4C-A7C3-C12BE602ABEF}" presName="sibTrans" presStyleLbl="sibTrans2D1" presStyleIdx="0" presStyleCnt="3" custScaleX="152822" custScaleY="136708"/>
      <dgm:spPr/>
    </dgm:pt>
    <dgm:pt modelId="{2182B2F8-298D-6D4B-B3F4-132F1EBCD1A7}" type="pres">
      <dgm:prSet presAssocID="{D6162C36-2844-5C4C-A7C3-C12BE602ABEF}" presName="connectorText" presStyleLbl="sibTrans2D1" presStyleIdx="0" presStyleCnt="3"/>
      <dgm:spPr/>
    </dgm:pt>
    <dgm:pt modelId="{E75FDFED-4AFF-4E4F-9D62-7A6A0AAB7D6D}" type="pres">
      <dgm:prSet presAssocID="{17EF78D5-71FA-1A48-B3AF-1055DCADC9FE}" presName="node" presStyleLbl="node1" presStyleIdx="1" presStyleCnt="3">
        <dgm:presLayoutVars>
          <dgm:bulletEnabled val="1"/>
        </dgm:presLayoutVars>
      </dgm:prSet>
      <dgm:spPr/>
    </dgm:pt>
    <dgm:pt modelId="{86676AA2-13D1-9B4C-84F4-20BB801A811C}" type="pres">
      <dgm:prSet presAssocID="{C7EA1258-CE63-C844-85C7-5437DEC6410F}" presName="sibTrans" presStyleLbl="sibTrans2D1" presStyleIdx="1" presStyleCnt="3" custScaleY="198077"/>
      <dgm:spPr/>
    </dgm:pt>
    <dgm:pt modelId="{1F5FAC67-EF6C-674B-8149-15A0BE538C5D}" type="pres">
      <dgm:prSet presAssocID="{C7EA1258-CE63-C844-85C7-5437DEC6410F}" presName="connectorText" presStyleLbl="sibTrans2D1" presStyleIdx="1" presStyleCnt="3"/>
      <dgm:spPr/>
    </dgm:pt>
    <dgm:pt modelId="{BAE72BDF-744C-FE44-88BA-FA32F59FD121}" type="pres">
      <dgm:prSet presAssocID="{7A3B7D05-6616-D146-A7CB-9095941A9366}" presName="node" presStyleLbl="node1" presStyleIdx="2" presStyleCnt="3">
        <dgm:presLayoutVars>
          <dgm:bulletEnabled val="1"/>
        </dgm:presLayoutVars>
      </dgm:prSet>
      <dgm:spPr/>
    </dgm:pt>
    <dgm:pt modelId="{0EA119C4-9E40-4744-8975-731F59C43A1A}" type="pres">
      <dgm:prSet presAssocID="{9D283584-301A-E246-89E2-6737B50B2C9F}" presName="sibTrans" presStyleLbl="sibTrans2D1" presStyleIdx="2" presStyleCnt="3" custScaleX="153794" custScaleY="132647" custLinFactNeighborX="9843" custLinFactNeighborY="-8543"/>
      <dgm:spPr/>
    </dgm:pt>
    <dgm:pt modelId="{BEC8B41D-4CEE-F845-81AC-E0D3B3E85700}" type="pres">
      <dgm:prSet presAssocID="{9D283584-301A-E246-89E2-6737B50B2C9F}" presName="connectorText" presStyleLbl="sibTrans2D1" presStyleIdx="2" presStyleCnt="3"/>
      <dgm:spPr/>
    </dgm:pt>
  </dgm:ptLst>
  <dgm:cxnLst>
    <dgm:cxn modelId="{004C6511-3245-1249-AD41-AB5040E72954}" type="presOf" srcId="{9D283584-301A-E246-89E2-6737B50B2C9F}" destId="{0EA119C4-9E40-4744-8975-731F59C43A1A}" srcOrd="0" destOrd="0" presId="urn:microsoft.com/office/officeart/2005/8/layout/cycle7"/>
    <dgm:cxn modelId="{1AF61013-9AAA-5F44-8C20-C20E8A63C82D}" type="presOf" srcId="{D6162C36-2844-5C4C-A7C3-C12BE602ABEF}" destId="{2182B2F8-298D-6D4B-B3F4-132F1EBCD1A7}" srcOrd="1" destOrd="0" presId="urn:microsoft.com/office/officeart/2005/8/layout/cycle7"/>
    <dgm:cxn modelId="{EA9AF727-83C9-154B-9761-29305F66A773}" type="presOf" srcId="{17EF78D5-71FA-1A48-B3AF-1055DCADC9FE}" destId="{E75FDFED-4AFF-4E4F-9D62-7A6A0AAB7D6D}" srcOrd="0" destOrd="0" presId="urn:microsoft.com/office/officeart/2005/8/layout/cycle7"/>
    <dgm:cxn modelId="{EB40733D-32E0-2B41-A9B3-D3C977E02468}" type="presOf" srcId="{9D283584-301A-E246-89E2-6737B50B2C9F}" destId="{BEC8B41D-4CEE-F845-81AC-E0D3B3E85700}" srcOrd="1" destOrd="0" presId="urn:microsoft.com/office/officeart/2005/8/layout/cycle7"/>
    <dgm:cxn modelId="{6385B549-FC86-BE41-BB5E-A410766BD2B6}" type="presOf" srcId="{C7EA1258-CE63-C844-85C7-5437DEC6410F}" destId="{86676AA2-13D1-9B4C-84F4-20BB801A811C}" srcOrd="0" destOrd="0" presId="urn:microsoft.com/office/officeart/2005/8/layout/cycle7"/>
    <dgm:cxn modelId="{1578C558-C3BE-6440-B304-3AF4D32E84D7}" type="presOf" srcId="{D6162C36-2844-5C4C-A7C3-C12BE602ABEF}" destId="{ABE16D15-C64D-6A44-94F8-F865A35EA667}" srcOrd="0" destOrd="0" presId="urn:microsoft.com/office/officeart/2005/8/layout/cycle7"/>
    <dgm:cxn modelId="{BD3D8469-CBEC-2F4E-8E50-F108F1659007}" type="presOf" srcId="{208734A2-2CE9-D24F-B417-562A6C225C60}" destId="{A6BF5B5C-7F02-964A-855F-A056B0099F88}" srcOrd="0" destOrd="0" presId="urn:microsoft.com/office/officeart/2005/8/layout/cycle7"/>
    <dgm:cxn modelId="{6A62AC76-8038-D343-A793-D87EB45E5201}" srcId="{208734A2-2CE9-D24F-B417-562A6C225C60}" destId="{17EF78D5-71FA-1A48-B3AF-1055DCADC9FE}" srcOrd="1" destOrd="0" parTransId="{6DA03029-67E1-BD4B-BD7E-10B443C92D82}" sibTransId="{C7EA1258-CE63-C844-85C7-5437DEC6410F}"/>
    <dgm:cxn modelId="{4605B08F-2F25-0C4B-90C5-2E23EF8DFE0E}" type="presOf" srcId="{C7EA1258-CE63-C844-85C7-5437DEC6410F}" destId="{1F5FAC67-EF6C-674B-8149-15A0BE538C5D}" srcOrd="1" destOrd="0" presId="urn:microsoft.com/office/officeart/2005/8/layout/cycle7"/>
    <dgm:cxn modelId="{E2E6DB96-22B4-C540-8125-2901B0588DD6}" type="presOf" srcId="{7A3B7D05-6616-D146-A7CB-9095941A9366}" destId="{BAE72BDF-744C-FE44-88BA-FA32F59FD121}" srcOrd="0" destOrd="0" presId="urn:microsoft.com/office/officeart/2005/8/layout/cycle7"/>
    <dgm:cxn modelId="{E487EEC6-E34D-AE42-8A6D-7B19D0563406}" srcId="{208734A2-2CE9-D24F-B417-562A6C225C60}" destId="{7A3B7D05-6616-D146-A7CB-9095941A9366}" srcOrd="2" destOrd="0" parTransId="{0CD2FB9C-A059-F44F-8025-82EA239E8649}" sibTransId="{9D283584-301A-E246-89E2-6737B50B2C9F}"/>
    <dgm:cxn modelId="{355A4BC7-4C0E-0042-B567-49D2FD0DFF75}" srcId="{208734A2-2CE9-D24F-B417-562A6C225C60}" destId="{5D5FAC39-A116-2546-83A0-2CB941E57C35}" srcOrd="0" destOrd="0" parTransId="{435C58AD-2263-764E-8E6F-1E65D76E47C2}" sibTransId="{D6162C36-2844-5C4C-A7C3-C12BE602ABEF}"/>
    <dgm:cxn modelId="{5DC498D1-EB0C-2746-B795-BB5307215E5E}" type="presOf" srcId="{5D5FAC39-A116-2546-83A0-2CB941E57C35}" destId="{C116E1C4-F8CF-3545-9E7C-6B660616B467}" srcOrd="0" destOrd="0" presId="urn:microsoft.com/office/officeart/2005/8/layout/cycle7"/>
    <dgm:cxn modelId="{CE3AB37D-09AE-E248-9C3E-8E048E89012C}" type="presParOf" srcId="{A6BF5B5C-7F02-964A-855F-A056B0099F88}" destId="{C116E1C4-F8CF-3545-9E7C-6B660616B467}" srcOrd="0" destOrd="0" presId="urn:microsoft.com/office/officeart/2005/8/layout/cycle7"/>
    <dgm:cxn modelId="{7930E400-449A-2441-BB9C-E1104CEA4EE2}" type="presParOf" srcId="{A6BF5B5C-7F02-964A-855F-A056B0099F88}" destId="{ABE16D15-C64D-6A44-94F8-F865A35EA667}" srcOrd="1" destOrd="0" presId="urn:microsoft.com/office/officeart/2005/8/layout/cycle7"/>
    <dgm:cxn modelId="{4410772D-ABAA-CB4B-9E87-431EA0AB1CD7}" type="presParOf" srcId="{ABE16D15-C64D-6A44-94F8-F865A35EA667}" destId="{2182B2F8-298D-6D4B-B3F4-132F1EBCD1A7}" srcOrd="0" destOrd="0" presId="urn:microsoft.com/office/officeart/2005/8/layout/cycle7"/>
    <dgm:cxn modelId="{2C280759-304E-904C-A587-DEF6F520B0C1}" type="presParOf" srcId="{A6BF5B5C-7F02-964A-855F-A056B0099F88}" destId="{E75FDFED-4AFF-4E4F-9D62-7A6A0AAB7D6D}" srcOrd="2" destOrd="0" presId="urn:microsoft.com/office/officeart/2005/8/layout/cycle7"/>
    <dgm:cxn modelId="{9A830D43-353D-394E-BCD4-C77A75D4C290}" type="presParOf" srcId="{A6BF5B5C-7F02-964A-855F-A056B0099F88}" destId="{86676AA2-13D1-9B4C-84F4-20BB801A811C}" srcOrd="3" destOrd="0" presId="urn:microsoft.com/office/officeart/2005/8/layout/cycle7"/>
    <dgm:cxn modelId="{EEB039EA-8817-2B45-A2AC-5D43A59F3C93}" type="presParOf" srcId="{86676AA2-13D1-9B4C-84F4-20BB801A811C}" destId="{1F5FAC67-EF6C-674B-8149-15A0BE538C5D}" srcOrd="0" destOrd="0" presId="urn:microsoft.com/office/officeart/2005/8/layout/cycle7"/>
    <dgm:cxn modelId="{AC9B62B4-5B55-D54D-8118-F860C6D8FC24}" type="presParOf" srcId="{A6BF5B5C-7F02-964A-855F-A056B0099F88}" destId="{BAE72BDF-744C-FE44-88BA-FA32F59FD121}" srcOrd="4" destOrd="0" presId="urn:microsoft.com/office/officeart/2005/8/layout/cycle7"/>
    <dgm:cxn modelId="{B65014F6-E910-5640-8979-D32D2D36EC60}" type="presParOf" srcId="{A6BF5B5C-7F02-964A-855F-A056B0099F88}" destId="{0EA119C4-9E40-4744-8975-731F59C43A1A}" srcOrd="5" destOrd="0" presId="urn:microsoft.com/office/officeart/2005/8/layout/cycle7"/>
    <dgm:cxn modelId="{2B70ED37-50F4-A949-AB6E-0AC3E6DB2E40}" type="presParOf" srcId="{0EA119C4-9E40-4744-8975-731F59C43A1A}" destId="{BEC8B41D-4CEE-F845-81AC-E0D3B3E85700}"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26C8B7-8927-47E4-B763-CBD776469AC9}" type="doc">
      <dgm:prSet loTypeId="urn:microsoft.com/office/officeart/2005/8/layout/pyramid1" loCatId="pyramid" qsTypeId="urn:microsoft.com/office/officeart/2005/8/quickstyle/simple1" qsCatId="simple" csTypeId="urn:microsoft.com/office/officeart/2005/8/colors/accent1_2" csCatId="accent1" phldr="1"/>
      <dgm:spPr/>
    </dgm:pt>
    <dgm:pt modelId="{112574AC-86A9-4926-858D-C8D9841E8DAB}">
      <dgm:prSet phldrT="[Tekst]"/>
      <dgm:spPr/>
      <dgm:t>
        <a:bodyPr/>
        <a:lstStyle/>
        <a:p>
          <a:r>
            <a:rPr lang="nl-BE" dirty="0"/>
            <a:t>Geloven dat</a:t>
          </a:r>
          <a:endParaRPr lang="nl-NL" dirty="0"/>
        </a:p>
      </dgm:t>
    </dgm:pt>
    <dgm:pt modelId="{3684B6C4-F598-434C-AAB7-804B6893BFB3}" type="parTrans" cxnId="{72CF27B0-C1EE-4FE4-A429-E5068656B3F2}">
      <dgm:prSet/>
      <dgm:spPr/>
      <dgm:t>
        <a:bodyPr/>
        <a:lstStyle/>
        <a:p>
          <a:endParaRPr lang="nl-NL"/>
        </a:p>
      </dgm:t>
    </dgm:pt>
    <dgm:pt modelId="{1576708F-9E2E-419C-B08F-27A0E11ADD41}" type="sibTrans" cxnId="{72CF27B0-C1EE-4FE4-A429-E5068656B3F2}">
      <dgm:prSet/>
      <dgm:spPr/>
      <dgm:t>
        <a:bodyPr/>
        <a:lstStyle/>
        <a:p>
          <a:endParaRPr lang="nl-NL"/>
        </a:p>
      </dgm:t>
    </dgm:pt>
    <dgm:pt modelId="{BC95B052-90EC-46EE-8270-8E26456F55E2}" type="pres">
      <dgm:prSet presAssocID="{5F26C8B7-8927-47E4-B763-CBD776469AC9}" presName="Name0" presStyleCnt="0">
        <dgm:presLayoutVars>
          <dgm:dir/>
          <dgm:animLvl val="lvl"/>
          <dgm:resizeHandles val="exact"/>
        </dgm:presLayoutVars>
      </dgm:prSet>
      <dgm:spPr/>
    </dgm:pt>
    <dgm:pt modelId="{7DF2CB0B-F551-4219-9E34-6EB595B580DD}" type="pres">
      <dgm:prSet presAssocID="{112574AC-86A9-4926-858D-C8D9841E8DAB}" presName="Name8" presStyleCnt="0"/>
      <dgm:spPr/>
    </dgm:pt>
    <dgm:pt modelId="{F7432AB2-63C8-4DD1-8701-BD9C8A3DA3E6}" type="pres">
      <dgm:prSet presAssocID="{112574AC-86A9-4926-858D-C8D9841E8DAB}" presName="level" presStyleLbl="node1" presStyleIdx="0" presStyleCnt="1" custScaleY="26855" custLinFactNeighborX="5263" custLinFactNeighborY="23529">
        <dgm:presLayoutVars>
          <dgm:chMax val="1"/>
          <dgm:bulletEnabled val="1"/>
        </dgm:presLayoutVars>
      </dgm:prSet>
      <dgm:spPr/>
    </dgm:pt>
    <dgm:pt modelId="{1F1B58D3-8E03-4776-AA6A-29541C7B1876}" type="pres">
      <dgm:prSet presAssocID="{112574AC-86A9-4926-858D-C8D9841E8DAB}" presName="levelTx" presStyleLbl="revTx" presStyleIdx="0" presStyleCnt="0">
        <dgm:presLayoutVars>
          <dgm:chMax val="1"/>
          <dgm:bulletEnabled val="1"/>
        </dgm:presLayoutVars>
      </dgm:prSet>
      <dgm:spPr/>
    </dgm:pt>
  </dgm:ptLst>
  <dgm:cxnLst>
    <dgm:cxn modelId="{E7294D93-95F0-4733-A138-4639C7B7E7C1}" type="presOf" srcId="{112574AC-86A9-4926-858D-C8D9841E8DAB}" destId="{F7432AB2-63C8-4DD1-8701-BD9C8A3DA3E6}" srcOrd="0" destOrd="0" presId="urn:microsoft.com/office/officeart/2005/8/layout/pyramid1"/>
    <dgm:cxn modelId="{F4B5189D-5B16-49C8-955C-39AC2FD2FA4B}" type="presOf" srcId="{5F26C8B7-8927-47E4-B763-CBD776469AC9}" destId="{BC95B052-90EC-46EE-8270-8E26456F55E2}" srcOrd="0" destOrd="0" presId="urn:microsoft.com/office/officeart/2005/8/layout/pyramid1"/>
    <dgm:cxn modelId="{72CF27B0-C1EE-4FE4-A429-E5068656B3F2}" srcId="{5F26C8B7-8927-47E4-B763-CBD776469AC9}" destId="{112574AC-86A9-4926-858D-C8D9841E8DAB}" srcOrd="0" destOrd="0" parTransId="{3684B6C4-F598-434C-AAB7-804B6893BFB3}" sibTransId="{1576708F-9E2E-419C-B08F-27A0E11ADD41}"/>
    <dgm:cxn modelId="{BE6F25C4-C81E-4472-BECE-8AE92DF98409}" type="presOf" srcId="{112574AC-86A9-4926-858D-C8D9841E8DAB}" destId="{1F1B58D3-8E03-4776-AA6A-29541C7B1876}" srcOrd="1" destOrd="0" presId="urn:microsoft.com/office/officeart/2005/8/layout/pyramid1"/>
    <dgm:cxn modelId="{0B6DC428-BA37-4E80-B782-22830496DC41}" type="presParOf" srcId="{BC95B052-90EC-46EE-8270-8E26456F55E2}" destId="{7DF2CB0B-F551-4219-9E34-6EB595B580DD}" srcOrd="0" destOrd="0" presId="urn:microsoft.com/office/officeart/2005/8/layout/pyramid1"/>
    <dgm:cxn modelId="{9507E7CD-BF35-4B44-8E9A-2BB0B3F32724}" type="presParOf" srcId="{7DF2CB0B-F551-4219-9E34-6EB595B580DD}" destId="{F7432AB2-63C8-4DD1-8701-BD9C8A3DA3E6}" srcOrd="0" destOrd="0" presId="urn:microsoft.com/office/officeart/2005/8/layout/pyramid1"/>
    <dgm:cxn modelId="{212382C1-4803-476E-9C7A-17B8012F5AEB}" type="presParOf" srcId="{7DF2CB0B-F551-4219-9E34-6EB595B580DD}" destId="{1F1B58D3-8E03-4776-AA6A-29541C7B1876}"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3CF7E8-AD73-4197-88A6-9A7D852A6C8A}" type="doc">
      <dgm:prSet loTypeId="urn:microsoft.com/office/officeart/2005/8/layout/pyramid1" loCatId="pyramid" qsTypeId="urn:microsoft.com/office/officeart/2005/8/quickstyle/simple1" qsCatId="simple" csTypeId="urn:microsoft.com/office/officeart/2005/8/colors/accent1_2" csCatId="accent1" phldr="1"/>
      <dgm:spPr/>
    </dgm:pt>
    <dgm:pt modelId="{6D97C465-DD98-4020-92F1-77DB4B81B34A}">
      <dgm:prSet phldrT="[Tekst]" phldr="1"/>
      <dgm:spPr/>
      <dgm:t>
        <a:bodyPr/>
        <a:lstStyle/>
        <a:p>
          <a:endParaRPr lang="nl-NL" dirty="0"/>
        </a:p>
      </dgm:t>
    </dgm:pt>
    <dgm:pt modelId="{2556EE88-767C-4CC4-B273-5EBB28942D35}" type="parTrans" cxnId="{7A7620A3-3A69-4EF9-9A8C-9C35ACE31CEC}">
      <dgm:prSet/>
      <dgm:spPr/>
      <dgm:t>
        <a:bodyPr/>
        <a:lstStyle/>
        <a:p>
          <a:endParaRPr lang="nl-NL"/>
        </a:p>
      </dgm:t>
    </dgm:pt>
    <dgm:pt modelId="{43160026-7CA3-4AE1-967F-7B9B68147399}" type="sibTrans" cxnId="{7A7620A3-3A69-4EF9-9A8C-9C35ACE31CEC}">
      <dgm:prSet/>
      <dgm:spPr/>
      <dgm:t>
        <a:bodyPr/>
        <a:lstStyle/>
        <a:p>
          <a:endParaRPr lang="nl-NL"/>
        </a:p>
      </dgm:t>
    </dgm:pt>
    <dgm:pt modelId="{3F22AB79-4BC4-414D-BA49-9110B3BD13DB}">
      <dgm:prSet phldrT="[Tekst]"/>
      <dgm:spPr/>
      <dgm:t>
        <a:bodyPr/>
        <a:lstStyle/>
        <a:p>
          <a:r>
            <a:rPr lang="nl-BE" dirty="0"/>
            <a:t>Geloven in iemand</a:t>
          </a:r>
          <a:endParaRPr lang="nl-NL" dirty="0"/>
        </a:p>
      </dgm:t>
    </dgm:pt>
    <dgm:pt modelId="{38E51FE1-3E72-497A-9436-592A02BE10AD}" type="parTrans" cxnId="{1AB95EC2-EE96-45DC-9634-3BC26940192B}">
      <dgm:prSet/>
      <dgm:spPr/>
      <dgm:t>
        <a:bodyPr/>
        <a:lstStyle/>
        <a:p>
          <a:endParaRPr lang="nl-NL"/>
        </a:p>
      </dgm:t>
    </dgm:pt>
    <dgm:pt modelId="{B37DB2EB-622B-4DC9-A7BB-BFFE600394C4}" type="sibTrans" cxnId="{1AB95EC2-EE96-45DC-9634-3BC26940192B}">
      <dgm:prSet/>
      <dgm:spPr/>
      <dgm:t>
        <a:bodyPr/>
        <a:lstStyle/>
        <a:p>
          <a:endParaRPr lang="nl-NL"/>
        </a:p>
      </dgm:t>
    </dgm:pt>
    <dgm:pt modelId="{AC96F406-F1D3-4DE0-BB7D-E43C6F198241}" type="pres">
      <dgm:prSet presAssocID="{5F3CF7E8-AD73-4197-88A6-9A7D852A6C8A}" presName="Name0" presStyleCnt="0">
        <dgm:presLayoutVars>
          <dgm:dir/>
          <dgm:animLvl val="lvl"/>
          <dgm:resizeHandles val="exact"/>
        </dgm:presLayoutVars>
      </dgm:prSet>
      <dgm:spPr/>
    </dgm:pt>
    <dgm:pt modelId="{E736DC59-B4AC-4153-B666-0255339A31E2}" type="pres">
      <dgm:prSet presAssocID="{6D97C465-DD98-4020-92F1-77DB4B81B34A}" presName="Name8" presStyleCnt="0"/>
      <dgm:spPr/>
    </dgm:pt>
    <dgm:pt modelId="{EABBCE66-2191-426A-868B-7754286D0266}" type="pres">
      <dgm:prSet presAssocID="{6D97C465-DD98-4020-92F1-77DB4B81B34A}" presName="level" presStyleLbl="node1" presStyleIdx="0" presStyleCnt="2" custLinFactY="793" custLinFactNeighborX="2956" custLinFactNeighborY="100000">
        <dgm:presLayoutVars>
          <dgm:chMax val="1"/>
          <dgm:bulletEnabled val="1"/>
        </dgm:presLayoutVars>
      </dgm:prSet>
      <dgm:spPr/>
    </dgm:pt>
    <dgm:pt modelId="{90954B71-AD36-40CF-8DF7-BBFF3B3BF8F4}" type="pres">
      <dgm:prSet presAssocID="{6D97C465-DD98-4020-92F1-77DB4B81B34A}" presName="levelTx" presStyleLbl="revTx" presStyleIdx="0" presStyleCnt="0">
        <dgm:presLayoutVars>
          <dgm:chMax val="1"/>
          <dgm:bulletEnabled val="1"/>
        </dgm:presLayoutVars>
      </dgm:prSet>
      <dgm:spPr/>
    </dgm:pt>
    <dgm:pt modelId="{1980C9AD-55A6-40BB-9E6A-F522D584A4C7}" type="pres">
      <dgm:prSet presAssocID="{3F22AB79-4BC4-414D-BA49-9110B3BD13DB}" presName="Name8" presStyleCnt="0"/>
      <dgm:spPr/>
    </dgm:pt>
    <dgm:pt modelId="{2D0F905F-38E1-40CD-95F4-00547AB1C3B9}" type="pres">
      <dgm:prSet presAssocID="{3F22AB79-4BC4-414D-BA49-9110B3BD13DB}" presName="level" presStyleLbl="node1" presStyleIdx="1" presStyleCnt="2" custLinFactY="70958" custLinFactNeighborX="592" custLinFactNeighborY="100000">
        <dgm:presLayoutVars>
          <dgm:chMax val="1"/>
          <dgm:bulletEnabled val="1"/>
        </dgm:presLayoutVars>
      </dgm:prSet>
      <dgm:spPr/>
    </dgm:pt>
    <dgm:pt modelId="{514A7F0B-DB6A-442D-8653-144D5756F1E2}" type="pres">
      <dgm:prSet presAssocID="{3F22AB79-4BC4-414D-BA49-9110B3BD13DB}" presName="levelTx" presStyleLbl="revTx" presStyleIdx="0" presStyleCnt="0">
        <dgm:presLayoutVars>
          <dgm:chMax val="1"/>
          <dgm:bulletEnabled val="1"/>
        </dgm:presLayoutVars>
      </dgm:prSet>
      <dgm:spPr/>
    </dgm:pt>
  </dgm:ptLst>
  <dgm:cxnLst>
    <dgm:cxn modelId="{5BAC7603-2402-42F4-9983-B4D8274CA6EC}" type="presOf" srcId="{3F22AB79-4BC4-414D-BA49-9110B3BD13DB}" destId="{514A7F0B-DB6A-442D-8653-144D5756F1E2}" srcOrd="1" destOrd="0" presId="urn:microsoft.com/office/officeart/2005/8/layout/pyramid1"/>
    <dgm:cxn modelId="{BC065751-9670-44D5-9951-0844A199E94A}" type="presOf" srcId="{6D97C465-DD98-4020-92F1-77DB4B81B34A}" destId="{90954B71-AD36-40CF-8DF7-BBFF3B3BF8F4}" srcOrd="1" destOrd="0" presId="urn:microsoft.com/office/officeart/2005/8/layout/pyramid1"/>
    <dgm:cxn modelId="{1D01575C-BF67-44FD-B563-769CED5DB4A4}" type="presOf" srcId="{6D97C465-DD98-4020-92F1-77DB4B81B34A}" destId="{EABBCE66-2191-426A-868B-7754286D0266}" srcOrd="0" destOrd="0" presId="urn:microsoft.com/office/officeart/2005/8/layout/pyramid1"/>
    <dgm:cxn modelId="{3624E382-999D-4704-8C1F-C3791A119ADA}" type="presOf" srcId="{3F22AB79-4BC4-414D-BA49-9110B3BD13DB}" destId="{2D0F905F-38E1-40CD-95F4-00547AB1C3B9}" srcOrd="0" destOrd="0" presId="urn:microsoft.com/office/officeart/2005/8/layout/pyramid1"/>
    <dgm:cxn modelId="{7A7620A3-3A69-4EF9-9A8C-9C35ACE31CEC}" srcId="{5F3CF7E8-AD73-4197-88A6-9A7D852A6C8A}" destId="{6D97C465-DD98-4020-92F1-77DB4B81B34A}" srcOrd="0" destOrd="0" parTransId="{2556EE88-767C-4CC4-B273-5EBB28942D35}" sibTransId="{43160026-7CA3-4AE1-967F-7B9B68147399}"/>
    <dgm:cxn modelId="{1AB95EC2-EE96-45DC-9634-3BC26940192B}" srcId="{5F3CF7E8-AD73-4197-88A6-9A7D852A6C8A}" destId="{3F22AB79-4BC4-414D-BA49-9110B3BD13DB}" srcOrd="1" destOrd="0" parTransId="{38E51FE1-3E72-497A-9436-592A02BE10AD}" sibTransId="{B37DB2EB-622B-4DC9-A7BB-BFFE600394C4}"/>
    <dgm:cxn modelId="{EA7557EA-0D64-4942-A70C-D2D17663A00F}" type="presOf" srcId="{5F3CF7E8-AD73-4197-88A6-9A7D852A6C8A}" destId="{AC96F406-F1D3-4DE0-BB7D-E43C6F198241}" srcOrd="0" destOrd="0" presId="urn:microsoft.com/office/officeart/2005/8/layout/pyramid1"/>
    <dgm:cxn modelId="{639FFC34-6098-4ECF-9C6A-FC870C040A37}" type="presParOf" srcId="{AC96F406-F1D3-4DE0-BB7D-E43C6F198241}" destId="{E736DC59-B4AC-4153-B666-0255339A31E2}" srcOrd="0" destOrd="0" presId="urn:microsoft.com/office/officeart/2005/8/layout/pyramid1"/>
    <dgm:cxn modelId="{F229DE85-4E93-409C-830E-E882D0D36F97}" type="presParOf" srcId="{E736DC59-B4AC-4153-B666-0255339A31E2}" destId="{EABBCE66-2191-426A-868B-7754286D0266}" srcOrd="0" destOrd="0" presId="urn:microsoft.com/office/officeart/2005/8/layout/pyramid1"/>
    <dgm:cxn modelId="{862A2BEC-085C-4236-BC20-1A6E0D912924}" type="presParOf" srcId="{E736DC59-B4AC-4153-B666-0255339A31E2}" destId="{90954B71-AD36-40CF-8DF7-BBFF3B3BF8F4}" srcOrd="1" destOrd="0" presId="urn:microsoft.com/office/officeart/2005/8/layout/pyramid1"/>
    <dgm:cxn modelId="{CB2D0FBC-51A8-480C-AD33-19731391EA51}" type="presParOf" srcId="{AC96F406-F1D3-4DE0-BB7D-E43C6F198241}" destId="{1980C9AD-55A6-40BB-9E6A-F522D584A4C7}" srcOrd="1" destOrd="0" presId="urn:microsoft.com/office/officeart/2005/8/layout/pyramid1"/>
    <dgm:cxn modelId="{6DB665F0-1298-43B2-9ED4-951486AC57A7}" type="presParOf" srcId="{1980C9AD-55A6-40BB-9E6A-F522D584A4C7}" destId="{2D0F905F-38E1-40CD-95F4-00547AB1C3B9}" srcOrd="0" destOrd="0" presId="urn:microsoft.com/office/officeart/2005/8/layout/pyramid1"/>
    <dgm:cxn modelId="{08DA9390-004C-4282-ADDE-AB1DC453396D}" type="presParOf" srcId="{1980C9AD-55A6-40BB-9E6A-F522D584A4C7}" destId="{514A7F0B-DB6A-442D-8653-144D5756F1E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3663BE-6B36-485F-B356-0F4D680D1C76}" type="doc">
      <dgm:prSet loTypeId="urn:microsoft.com/office/officeart/2005/8/layout/pyramid1" loCatId="pyramid" qsTypeId="urn:microsoft.com/office/officeart/2005/8/quickstyle/simple1" qsCatId="simple" csTypeId="urn:microsoft.com/office/officeart/2005/8/colors/accent1_2" csCatId="accent1" phldr="1"/>
      <dgm:spPr/>
    </dgm:pt>
    <dgm:pt modelId="{30987EDE-49B1-49D8-83E3-52A109014D86}">
      <dgm:prSet phldrT="[Tekst]"/>
      <dgm:spPr/>
      <dgm:t>
        <a:bodyPr/>
        <a:lstStyle/>
        <a:p>
          <a:r>
            <a:rPr lang="nl-BE" dirty="0"/>
            <a:t>Zich toevertrouwen aan iemand</a:t>
          </a:r>
          <a:endParaRPr lang="nl-NL" dirty="0"/>
        </a:p>
      </dgm:t>
    </dgm:pt>
    <dgm:pt modelId="{04A4DF29-5066-45BC-94A6-5FEBFE046C79}" type="parTrans" cxnId="{FC1DADBD-C4FA-4537-857B-430E20889667}">
      <dgm:prSet/>
      <dgm:spPr/>
      <dgm:t>
        <a:bodyPr/>
        <a:lstStyle/>
        <a:p>
          <a:endParaRPr lang="nl-NL"/>
        </a:p>
      </dgm:t>
    </dgm:pt>
    <dgm:pt modelId="{C9437FCD-ED97-4C94-BC51-9C09B984CC90}" type="sibTrans" cxnId="{FC1DADBD-C4FA-4537-857B-430E20889667}">
      <dgm:prSet/>
      <dgm:spPr/>
      <dgm:t>
        <a:bodyPr/>
        <a:lstStyle/>
        <a:p>
          <a:endParaRPr lang="nl-NL"/>
        </a:p>
      </dgm:t>
    </dgm:pt>
    <dgm:pt modelId="{8E687A13-18CA-45FC-949F-DD17BD6FDF0A}">
      <dgm:prSet phldrT="[Tekst]" phldr="1"/>
      <dgm:spPr/>
      <dgm:t>
        <a:bodyPr/>
        <a:lstStyle/>
        <a:p>
          <a:endParaRPr lang="nl-NL" dirty="0"/>
        </a:p>
      </dgm:t>
    </dgm:pt>
    <dgm:pt modelId="{FF55B842-C50C-4BA3-ADE6-161119C6D2A3}" type="parTrans" cxnId="{112925DD-E21A-4120-AA90-B62AB4DCEB81}">
      <dgm:prSet/>
      <dgm:spPr/>
      <dgm:t>
        <a:bodyPr/>
        <a:lstStyle/>
        <a:p>
          <a:endParaRPr lang="nl-NL"/>
        </a:p>
      </dgm:t>
    </dgm:pt>
    <dgm:pt modelId="{C94F8A85-8529-42BA-8C1F-BA0DD3D89639}" type="sibTrans" cxnId="{112925DD-E21A-4120-AA90-B62AB4DCEB81}">
      <dgm:prSet/>
      <dgm:spPr/>
      <dgm:t>
        <a:bodyPr/>
        <a:lstStyle/>
        <a:p>
          <a:endParaRPr lang="nl-NL"/>
        </a:p>
      </dgm:t>
    </dgm:pt>
    <dgm:pt modelId="{C3D32DD4-8672-4B31-94B6-D2AEDB507FC1}" type="pres">
      <dgm:prSet presAssocID="{9F3663BE-6B36-485F-B356-0F4D680D1C76}" presName="Name0" presStyleCnt="0">
        <dgm:presLayoutVars>
          <dgm:dir/>
          <dgm:animLvl val="lvl"/>
          <dgm:resizeHandles val="exact"/>
        </dgm:presLayoutVars>
      </dgm:prSet>
      <dgm:spPr/>
    </dgm:pt>
    <dgm:pt modelId="{9FFF5711-4185-416A-A79D-0BB05E2DC9A4}" type="pres">
      <dgm:prSet presAssocID="{30987EDE-49B1-49D8-83E3-52A109014D86}" presName="Name8" presStyleCnt="0"/>
      <dgm:spPr/>
    </dgm:pt>
    <dgm:pt modelId="{060F6881-8757-4642-B5E6-14337AF67191}" type="pres">
      <dgm:prSet presAssocID="{30987EDE-49B1-49D8-83E3-52A109014D86}" presName="level" presStyleLbl="node1" presStyleIdx="0" presStyleCnt="2" custScaleX="100747" custScaleY="254869">
        <dgm:presLayoutVars>
          <dgm:chMax val="1"/>
          <dgm:bulletEnabled val="1"/>
        </dgm:presLayoutVars>
      </dgm:prSet>
      <dgm:spPr/>
    </dgm:pt>
    <dgm:pt modelId="{90BFE734-7B1B-406B-93EA-085EB7F7A9E5}" type="pres">
      <dgm:prSet presAssocID="{30987EDE-49B1-49D8-83E3-52A109014D86}" presName="levelTx" presStyleLbl="revTx" presStyleIdx="0" presStyleCnt="0">
        <dgm:presLayoutVars>
          <dgm:chMax val="1"/>
          <dgm:bulletEnabled val="1"/>
        </dgm:presLayoutVars>
      </dgm:prSet>
      <dgm:spPr/>
    </dgm:pt>
    <dgm:pt modelId="{26C40456-C33A-4CB2-A624-F1DF5D5003A7}" type="pres">
      <dgm:prSet presAssocID="{8E687A13-18CA-45FC-949F-DD17BD6FDF0A}" presName="Name8" presStyleCnt="0"/>
      <dgm:spPr/>
    </dgm:pt>
    <dgm:pt modelId="{05475A0C-08D9-48A0-B525-09FF93D6F25C}" type="pres">
      <dgm:prSet presAssocID="{8E687A13-18CA-45FC-949F-DD17BD6FDF0A}" presName="level" presStyleLbl="node1" presStyleIdx="1" presStyleCnt="2" custScaleY="1905">
        <dgm:presLayoutVars>
          <dgm:chMax val="1"/>
          <dgm:bulletEnabled val="1"/>
        </dgm:presLayoutVars>
      </dgm:prSet>
      <dgm:spPr/>
    </dgm:pt>
    <dgm:pt modelId="{6CEB69D8-FBD2-4DCF-A1C0-1BF08C1D06C6}" type="pres">
      <dgm:prSet presAssocID="{8E687A13-18CA-45FC-949F-DD17BD6FDF0A}" presName="levelTx" presStyleLbl="revTx" presStyleIdx="0" presStyleCnt="0">
        <dgm:presLayoutVars>
          <dgm:chMax val="1"/>
          <dgm:bulletEnabled val="1"/>
        </dgm:presLayoutVars>
      </dgm:prSet>
      <dgm:spPr/>
    </dgm:pt>
  </dgm:ptLst>
  <dgm:cxnLst>
    <dgm:cxn modelId="{1E735F69-551E-46B4-889C-6E8691864684}" type="presOf" srcId="{9F3663BE-6B36-485F-B356-0F4D680D1C76}" destId="{C3D32DD4-8672-4B31-94B6-D2AEDB507FC1}" srcOrd="0" destOrd="0" presId="urn:microsoft.com/office/officeart/2005/8/layout/pyramid1"/>
    <dgm:cxn modelId="{811E8898-1D4C-455E-92AC-E344E0433634}" type="presOf" srcId="{30987EDE-49B1-49D8-83E3-52A109014D86}" destId="{90BFE734-7B1B-406B-93EA-085EB7F7A9E5}" srcOrd="1" destOrd="0" presId="urn:microsoft.com/office/officeart/2005/8/layout/pyramid1"/>
    <dgm:cxn modelId="{FC1DADBD-C4FA-4537-857B-430E20889667}" srcId="{9F3663BE-6B36-485F-B356-0F4D680D1C76}" destId="{30987EDE-49B1-49D8-83E3-52A109014D86}" srcOrd="0" destOrd="0" parTransId="{04A4DF29-5066-45BC-94A6-5FEBFE046C79}" sibTransId="{C9437FCD-ED97-4C94-BC51-9C09B984CC90}"/>
    <dgm:cxn modelId="{112925DD-E21A-4120-AA90-B62AB4DCEB81}" srcId="{9F3663BE-6B36-485F-B356-0F4D680D1C76}" destId="{8E687A13-18CA-45FC-949F-DD17BD6FDF0A}" srcOrd="1" destOrd="0" parTransId="{FF55B842-C50C-4BA3-ADE6-161119C6D2A3}" sibTransId="{C94F8A85-8529-42BA-8C1F-BA0DD3D89639}"/>
    <dgm:cxn modelId="{77219EDD-F105-4227-904A-B5CA6BC0A126}" type="presOf" srcId="{8E687A13-18CA-45FC-949F-DD17BD6FDF0A}" destId="{05475A0C-08D9-48A0-B525-09FF93D6F25C}" srcOrd="0" destOrd="0" presId="urn:microsoft.com/office/officeart/2005/8/layout/pyramid1"/>
    <dgm:cxn modelId="{AB33B1E3-4850-4233-87D7-B215519C1C2D}" type="presOf" srcId="{8E687A13-18CA-45FC-949F-DD17BD6FDF0A}" destId="{6CEB69D8-FBD2-4DCF-A1C0-1BF08C1D06C6}" srcOrd="1" destOrd="0" presId="urn:microsoft.com/office/officeart/2005/8/layout/pyramid1"/>
    <dgm:cxn modelId="{BAEA9EEA-E34A-48C4-B43E-822AFCF94404}" type="presOf" srcId="{30987EDE-49B1-49D8-83E3-52A109014D86}" destId="{060F6881-8757-4642-B5E6-14337AF67191}" srcOrd="0" destOrd="0" presId="urn:microsoft.com/office/officeart/2005/8/layout/pyramid1"/>
    <dgm:cxn modelId="{E6C23CDA-B286-438D-B96B-55E8D27D65A3}" type="presParOf" srcId="{C3D32DD4-8672-4B31-94B6-D2AEDB507FC1}" destId="{9FFF5711-4185-416A-A79D-0BB05E2DC9A4}" srcOrd="0" destOrd="0" presId="urn:microsoft.com/office/officeart/2005/8/layout/pyramid1"/>
    <dgm:cxn modelId="{B4166B9F-63B2-414D-B467-2B561C07D6E3}" type="presParOf" srcId="{9FFF5711-4185-416A-A79D-0BB05E2DC9A4}" destId="{060F6881-8757-4642-B5E6-14337AF67191}" srcOrd="0" destOrd="0" presId="urn:microsoft.com/office/officeart/2005/8/layout/pyramid1"/>
    <dgm:cxn modelId="{9B9AA9C6-29A8-4B6E-A77F-D11D0D85ABE2}" type="presParOf" srcId="{9FFF5711-4185-416A-A79D-0BB05E2DC9A4}" destId="{90BFE734-7B1B-406B-93EA-085EB7F7A9E5}" srcOrd="1" destOrd="0" presId="urn:microsoft.com/office/officeart/2005/8/layout/pyramid1"/>
    <dgm:cxn modelId="{0E9A05AB-5C65-49A5-9EDB-75EEF3DB0355}" type="presParOf" srcId="{C3D32DD4-8672-4B31-94B6-D2AEDB507FC1}" destId="{26C40456-C33A-4CB2-A624-F1DF5D5003A7}" srcOrd="1" destOrd="0" presId="urn:microsoft.com/office/officeart/2005/8/layout/pyramid1"/>
    <dgm:cxn modelId="{223D73C5-C8F4-4EC6-BD1F-CA2016422189}" type="presParOf" srcId="{26C40456-C33A-4CB2-A624-F1DF5D5003A7}" destId="{05475A0C-08D9-48A0-B525-09FF93D6F25C}" srcOrd="0" destOrd="0" presId="urn:microsoft.com/office/officeart/2005/8/layout/pyramid1"/>
    <dgm:cxn modelId="{1290E01A-4801-43DE-B603-21DFE2AF49D9}" type="presParOf" srcId="{26C40456-C33A-4CB2-A624-F1DF5D5003A7}" destId="{6CEB69D8-FBD2-4DCF-A1C0-1BF08C1D06C6}"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1FA793-A523-49C8-99BB-19A06645E1AF}" type="doc">
      <dgm:prSet loTypeId="urn:microsoft.com/office/officeart/2005/8/layout/pyramid1" loCatId="pyramid" qsTypeId="urn:microsoft.com/office/officeart/2005/8/quickstyle/simple1" qsCatId="simple" csTypeId="urn:microsoft.com/office/officeart/2005/8/colors/accent1_2" csCatId="accent1" phldr="1"/>
      <dgm:spPr/>
    </dgm:pt>
    <dgm:pt modelId="{CF2D9254-23E5-4948-BAAC-3E41D984278A}">
      <dgm:prSet phldrT="[Tekst]"/>
      <dgm:spPr/>
      <dgm:t>
        <a:bodyPr/>
        <a:lstStyle/>
        <a:p>
          <a:r>
            <a:rPr lang="nl-BE" dirty="0"/>
            <a:t>Zich aan iemand toevertrouwen</a:t>
          </a:r>
          <a:endParaRPr lang="nl-NL" dirty="0"/>
        </a:p>
      </dgm:t>
    </dgm:pt>
    <dgm:pt modelId="{EA9B9FF2-2086-411E-A63D-66CC30B25E66}" type="parTrans" cxnId="{A6ED6B22-71AB-44A9-B457-A7862C765A9C}">
      <dgm:prSet/>
      <dgm:spPr/>
      <dgm:t>
        <a:bodyPr/>
        <a:lstStyle/>
        <a:p>
          <a:endParaRPr lang="nl-NL"/>
        </a:p>
      </dgm:t>
    </dgm:pt>
    <dgm:pt modelId="{A1FCB5BF-A1F9-4CCB-9F74-ECA3A82E8E6C}" type="sibTrans" cxnId="{A6ED6B22-71AB-44A9-B457-A7862C765A9C}">
      <dgm:prSet/>
      <dgm:spPr/>
      <dgm:t>
        <a:bodyPr/>
        <a:lstStyle/>
        <a:p>
          <a:endParaRPr lang="nl-NL"/>
        </a:p>
      </dgm:t>
    </dgm:pt>
    <dgm:pt modelId="{B32A9CA0-2B54-4A89-B1CF-DF3E684A3BE0}">
      <dgm:prSet phldrT="[Tekst]"/>
      <dgm:spPr/>
      <dgm:t>
        <a:bodyPr/>
        <a:lstStyle/>
        <a:p>
          <a:r>
            <a:rPr lang="nl-BE" dirty="0"/>
            <a:t>Iemand vertrouwen</a:t>
          </a:r>
          <a:endParaRPr lang="nl-NL" dirty="0"/>
        </a:p>
      </dgm:t>
    </dgm:pt>
    <dgm:pt modelId="{BE2DEEEB-3125-44ED-973C-8F3989D3EF2E}" type="parTrans" cxnId="{465A060A-F6B8-477E-9338-B987189B244B}">
      <dgm:prSet/>
      <dgm:spPr/>
      <dgm:t>
        <a:bodyPr/>
        <a:lstStyle/>
        <a:p>
          <a:endParaRPr lang="nl-NL"/>
        </a:p>
      </dgm:t>
    </dgm:pt>
    <dgm:pt modelId="{70BF3C28-805F-44DB-885C-133AEF043439}" type="sibTrans" cxnId="{465A060A-F6B8-477E-9338-B987189B244B}">
      <dgm:prSet/>
      <dgm:spPr/>
      <dgm:t>
        <a:bodyPr/>
        <a:lstStyle/>
        <a:p>
          <a:endParaRPr lang="nl-NL"/>
        </a:p>
      </dgm:t>
    </dgm:pt>
    <dgm:pt modelId="{618D16EB-EA4A-49E9-AC60-F9300DAD4E59}">
      <dgm:prSet phldrT="[Tekst]"/>
      <dgm:spPr/>
      <dgm:t>
        <a:bodyPr/>
        <a:lstStyle/>
        <a:p>
          <a:r>
            <a:rPr lang="nl-BE" dirty="0"/>
            <a:t>Iemand geloven</a:t>
          </a:r>
          <a:endParaRPr lang="nl-NL" dirty="0"/>
        </a:p>
      </dgm:t>
    </dgm:pt>
    <dgm:pt modelId="{CA03ADB6-0C83-485D-9862-0594C634290F}" type="parTrans" cxnId="{E35330EB-F760-4742-BF75-9F43C8AE1183}">
      <dgm:prSet/>
      <dgm:spPr/>
      <dgm:t>
        <a:bodyPr/>
        <a:lstStyle/>
        <a:p>
          <a:endParaRPr lang="nl-NL"/>
        </a:p>
      </dgm:t>
    </dgm:pt>
    <dgm:pt modelId="{3A751D01-BD07-4EB7-B916-4FD9C0B562C7}" type="sibTrans" cxnId="{E35330EB-F760-4742-BF75-9F43C8AE1183}">
      <dgm:prSet/>
      <dgm:spPr/>
      <dgm:t>
        <a:bodyPr/>
        <a:lstStyle/>
        <a:p>
          <a:endParaRPr lang="nl-NL"/>
        </a:p>
      </dgm:t>
    </dgm:pt>
    <dgm:pt modelId="{A5A5B4A9-F828-4F6D-A9EB-59B55C59E697}" type="pres">
      <dgm:prSet presAssocID="{3D1FA793-A523-49C8-99BB-19A06645E1AF}" presName="Name0" presStyleCnt="0">
        <dgm:presLayoutVars>
          <dgm:dir/>
          <dgm:animLvl val="lvl"/>
          <dgm:resizeHandles val="exact"/>
        </dgm:presLayoutVars>
      </dgm:prSet>
      <dgm:spPr/>
    </dgm:pt>
    <dgm:pt modelId="{41055B8B-D5F9-4429-8506-9C21C6515AC9}" type="pres">
      <dgm:prSet presAssocID="{CF2D9254-23E5-4948-BAAC-3E41D984278A}" presName="Name8" presStyleCnt="0"/>
      <dgm:spPr/>
    </dgm:pt>
    <dgm:pt modelId="{80954CAF-DDFE-4776-B5C4-2058AB695D3E}" type="pres">
      <dgm:prSet presAssocID="{CF2D9254-23E5-4948-BAAC-3E41D984278A}" presName="level" presStyleLbl="node1" presStyleIdx="0" presStyleCnt="3">
        <dgm:presLayoutVars>
          <dgm:chMax val="1"/>
          <dgm:bulletEnabled val="1"/>
        </dgm:presLayoutVars>
      </dgm:prSet>
      <dgm:spPr/>
    </dgm:pt>
    <dgm:pt modelId="{76ABE6F6-58E7-4CA0-B2F5-12860D9C6F6C}" type="pres">
      <dgm:prSet presAssocID="{CF2D9254-23E5-4948-BAAC-3E41D984278A}" presName="levelTx" presStyleLbl="revTx" presStyleIdx="0" presStyleCnt="0">
        <dgm:presLayoutVars>
          <dgm:chMax val="1"/>
          <dgm:bulletEnabled val="1"/>
        </dgm:presLayoutVars>
      </dgm:prSet>
      <dgm:spPr/>
    </dgm:pt>
    <dgm:pt modelId="{089FBA73-FCCC-4C30-9160-2C4007D03093}" type="pres">
      <dgm:prSet presAssocID="{B32A9CA0-2B54-4A89-B1CF-DF3E684A3BE0}" presName="Name8" presStyleCnt="0"/>
      <dgm:spPr/>
    </dgm:pt>
    <dgm:pt modelId="{F5D68BE0-530D-4117-9B2B-090DDD3FBB5B}" type="pres">
      <dgm:prSet presAssocID="{B32A9CA0-2B54-4A89-B1CF-DF3E684A3BE0}" presName="level" presStyleLbl="node1" presStyleIdx="1" presStyleCnt="3">
        <dgm:presLayoutVars>
          <dgm:chMax val="1"/>
          <dgm:bulletEnabled val="1"/>
        </dgm:presLayoutVars>
      </dgm:prSet>
      <dgm:spPr/>
    </dgm:pt>
    <dgm:pt modelId="{CEEE2207-4B5D-43D1-866D-4A6527C9FF93}" type="pres">
      <dgm:prSet presAssocID="{B32A9CA0-2B54-4A89-B1CF-DF3E684A3BE0}" presName="levelTx" presStyleLbl="revTx" presStyleIdx="0" presStyleCnt="0">
        <dgm:presLayoutVars>
          <dgm:chMax val="1"/>
          <dgm:bulletEnabled val="1"/>
        </dgm:presLayoutVars>
      </dgm:prSet>
      <dgm:spPr/>
    </dgm:pt>
    <dgm:pt modelId="{6D891EEE-3392-45AB-93D1-070C1A449066}" type="pres">
      <dgm:prSet presAssocID="{618D16EB-EA4A-49E9-AC60-F9300DAD4E59}" presName="Name8" presStyleCnt="0"/>
      <dgm:spPr/>
    </dgm:pt>
    <dgm:pt modelId="{80829D5A-82E0-4535-9242-4C27BB605AFA}" type="pres">
      <dgm:prSet presAssocID="{618D16EB-EA4A-49E9-AC60-F9300DAD4E59}" presName="level" presStyleLbl="node1" presStyleIdx="2" presStyleCnt="3">
        <dgm:presLayoutVars>
          <dgm:chMax val="1"/>
          <dgm:bulletEnabled val="1"/>
        </dgm:presLayoutVars>
      </dgm:prSet>
      <dgm:spPr/>
    </dgm:pt>
    <dgm:pt modelId="{132A4C74-19AC-4E66-AED6-EDF03AF6D19E}" type="pres">
      <dgm:prSet presAssocID="{618D16EB-EA4A-49E9-AC60-F9300DAD4E59}" presName="levelTx" presStyleLbl="revTx" presStyleIdx="0" presStyleCnt="0">
        <dgm:presLayoutVars>
          <dgm:chMax val="1"/>
          <dgm:bulletEnabled val="1"/>
        </dgm:presLayoutVars>
      </dgm:prSet>
      <dgm:spPr/>
    </dgm:pt>
  </dgm:ptLst>
  <dgm:cxnLst>
    <dgm:cxn modelId="{8644EB08-55B2-441E-97A3-1816F6F9948D}" type="presOf" srcId="{B32A9CA0-2B54-4A89-B1CF-DF3E684A3BE0}" destId="{CEEE2207-4B5D-43D1-866D-4A6527C9FF93}" srcOrd="1" destOrd="0" presId="urn:microsoft.com/office/officeart/2005/8/layout/pyramid1"/>
    <dgm:cxn modelId="{465A060A-F6B8-477E-9338-B987189B244B}" srcId="{3D1FA793-A523-49C8-99BB-19A06645E1AF}" destId="{B32A9CA0-2B54-4A89-B1CF-DF3E684A3BE0}" srcOrd="1" destOrd="0" parTransId="{BE2DEEEB-3125-44ED-973C-8F3989D3EF2E}" sibTransId="{70BF3C28-805F-44DB-885C-133AEF043439}"/>
    <dgm:cxn modelId="{71B3D712-7D78-482F-A93D-D74F1E3DCFAC}" type="presOf" srcId="{CF2D9254-23E5-4948-BAAC-3E41D984278A}" destId="{76ABE6F6-58E7-4CA0-B2F5-12860D9C6F6C}" srcOrd="1" destOrd="0" presId="urn:microsoft.com/office/officeart/2005/8/layout/pyramid1"/>
    <dgm:cxn modelId="{A6ED6B22-71AB-44A9-B457-A7862C765A9C}" srcId="{3D1FA793-A523-49C8-99BB-19A06645E1AF}" destId="{CF2D9254-23E5-4948-BAAC-3E41D984278A}" srcOrd="0" destOrd="0" parTransId="{EA9B9FF2-2086-411E-A63D-66CC30B25E66}" sibTransId="{A1FCB5BF-A1F9-4CCB-9F74-ECA3A82E8E6C}"/>
    <dgm:cxn modelId="{833D4F3F-BD2B-4059-904B-D34052F9E6BF}" type="presOf" srcId="{3D1FA793-A523-49C8-99BB-19A06645E1AF}" destId="{A5A5B4A9-F828-4F6D-A9EB-59B55C59E697}" srcOrd="0" destOrd="0" presId="urn:microsoft.com/office/officeart/2005/8/layout/pyramid1"/>
    <dgm:cxn modelId="{15EA6B55-7A1A-4F38-A137-3EDEA81DBDD9}" type="presOf" srcId="{CF2D9254-23E5-4948-BAAC-3E41D984278A}" destId="{80954CAF-DDFE-4776-B5C4-2058AB695D3E}" srcOrd="0" destOrd="0" presId="urn:microsoft.com/office/officeart/2005/8/layout/pyramid1"/>
    <dgm:cxn modelId="{B4C84395-DC75-4EB2-9A07-CD08C65AE722}" type="presOf" srcId="{B32A9CA0-2B54-4A89-B1CF-DF3E684A3BE0}" destId="{F5D68BE0-530D-4117-9B2B-090DDD3FBB5B}" srcOrd="0" destOrd="0" presId="urn:microsoft.com/office/officeart/2005/8/layout/pyramid1"/>
    <dgm:cxn modelId="{D78B5799-8318-4D9E-8602-E02400AE819B}" type="presOf" srcId="{618D16EB-EA4A-49E9-AC60-F9300DAD4E59}" destId="{132A4C74-19AC-4E66-AED6-EDF03AF6D19E}" srcOrd="1" destOrd="0" presId="urn:microsoft.com/office/officeart/2005/8/layout/pyramid1"/>
    <dgm:cxn modelId="{E35330EB-F760-4742-BF75-9F43C8AE1183}" srcId="{3D1FA793-A523-49C8-99BB-19A06645E1AF}" destId="{618D16EB-EA4A-49E9-AC60-F9300DAD4E59}" srcOrd="2" destOrd="0" parTransId="{CA03ADB6-0C83-485D-9862-0594C634290F}" sibTransId="{3A751D01-BD07-4EB7-B916-4FD9C0B562C7}"/>
    <dgm:cxn modelId="{1B75FAFC-C557-4EE6-B0CC-4356093AF9E9}" type="presOf" srcId="{618D16EB-EA4A-49E9-AC60-F9300DAD4E59}" destId="{80829D5A-82E0-4535-9242-4C27BB605AFA}" srcOrd="0" destOrd="0" presId="urn:microsoft.com/office/officeart/2005/8/layout/pyramid1"/>
    <dgm:cxn modelId="{CC03BA55-33A7-42E9-A532-0A5B3766041F}" type="presParOf" srcId="{A5A5B4A9-F828-4F6D-A9EB-59B55C59E697}" destId="{41055B8B-D5F9-4429-8506-9C21C6515AC9}" srcOrd="0" destOrd="0" presId="urn:microsoft.com/office/officeart/2005/8/layout/pyramid1"/>
    <dgm:cxn modelId="{418AC83D-7B4C-4C8E-9FB0-C85BF786E445}" type="presParOf" srcId="{41055B8B-D5F9-4429-8506-9C21C6515AC9}" destId="{80954CAF-DDFE-4776-B5C4-2058AB695D3E}" srcOrd="0" destOrd="0" presId="urn:microsoft.com/office/officeart/2005/8/layout/pyramid1"/>
    <dgm:cxn modelId="{21BC45AA-0D0C-42C3-B2C5-6E76354603EA}" type="presParOf" srcId="{41055B8B-D5F9-4429-8506-9C21C6515AC9}" destId="{76ABE6F6-58E7-4CA0-B2F5-12860D9C6F6C}" srcOrd="1" destOrd="0" presId="urn:microsoft.com/office/officeart/2005/8/layout/pyramid1"/>
    <dgm:cxn modelId="{A0B52DD2-93AA-4914-BE57-AEF1BBAEA936}" type="presParOf" srcId="{A5A5B4A9-F828-4F6D-A9EB-59B55C59E697}" destId="{089FBA73-FCCC-4C30-9160-2C4007D03093}" srcOrd="1" destOrd="0" presId="urn:microsoft.com/office/officeart/2005/8/layout/pyramid1"/>
    <dgm:cxn modelId="{7D16E25A-A749-4693-88E8-1CA7BD0D8F30}" type="presParOf" srcId="{089FBA73-FCCC-4C30-9160-2C4007D03093}" destId="{F5D68BE0-530D-4117-9B2B-090DDD3FBB5B}" srcOrd="0" destOrd="0" presId="urn:microsoft.com/office/officeart/2005/8/layout/pyramid1"/>
    <dgm:cxn modelId="{56BE9EA4-0081-4926-BA9D-6101E5696C3D}" type="presParOf" srcId="{089FBA73-FCCC-4C30-9160-2C4007D03093}" destId="{CEEE2207-4B5D-43D1-866D-4A6527C9FF93}" srcOrd="1" destOrd="0" presId="urn:microsoft.com/office/officeart/2005/8/layout/pyramid1"/>
    <dgm:cxn modelId="{F4EAACDA-E17A-451D-919D-8B6228E83524}" type="presParOf" srcId="{A5A5B4A9-F828-4F6D-A9EB-59B55C59E697}" destId="{6D891EEE-3392-45AB-93D1-070C1A449066}" srcOrd="2" destOrd="0" presId="urn:microsoft.com/office/officeart/2005/8/layout/pyramid1"/>
    <dgm:cxn modelId="{B0038CA0-5055-4A6C-84C7-A809F276E72A}" type="presParOf" srcId="{6D891EEE-3392-45AB-93D1-070C1A449066}" destId="{80829D5A-82E0-4535-9242-4C27BB605AFA}" srcOrd="0" destOrd="0" presId="urn:microsoft.com/office/officeart/2005/8/layout/pyramid1"/>
    <dgm:cxn modelId="{1AA6A66A-9AB1-4F97-AD56-EFDC9A1FC9DA}" type="presParOf" srcId="{6D891EEE-3392-45AB-93D1-070C1A449066}" destId="{132A4C74-19AC-4E66-AED6-EDF03AF6D19E}"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6E1C4-F8CF-3545-9E7C-6B660616B467}">
      <dsp:nvSpPr>
        <dsp:cNvPr id="0" name=""/>
        <dsp:cNvSpPr/>
      </dsp:nvSpPr>
      <dsp:spPr>
        <a:xfrm>
          <a:off x="2526747" y="-162305"/>
          <a:ext cx="2113788" cy="1710414"/>
        </a:xfrm>
        <a:prstGeom prst="roundRect">
          <a:avLst>
            <a:gd name="adj" fmla="val 10000"/>
          </a:avLst>
        </a:prstGeom>
        <a:solidFill>
          <a:schemeClr val="accent1">
            <a:hueOff val="0"/>
            <a:satOff val="0"/>
            <a:lumOff val="0"/>
            <a:alphaOff val="0"/>
          </a:schemeClr>
        </a:solidFill>
        <a:ln>
          <a:noFill/>
        </a:ln>
        <a:effectLst>
          <a:innerShdw blurRad="38100" dist="12700" dir="5400000">
            <a:srgbClr val="FFFFFF">
              <a:alpha val="75000"/>
            </a:srgbClr>
          </a:innerShdw>
          <a:outerShdw blurRad="88900" dist="50800" dir="5400000" sx="102000" sy="102000" algn="tr" rotWithShape="0">
            <a:srgbClr val="80808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dirty="0">
              <a:solidFill>
                <a:srgbClr val="000000"/>
              </a:solidFill>
            </a:rPr>
            <a:t>DE WAARHEID</a:t>
          </a:r>
        </a:p>
        <a:p>
          <a:pPr marL="0" lvl="0" indent="0" algn="ctr" defTabSz="933450">
            <a:lnSpc>
              <a:spcPct val="90000"/>
            </a:lnSpc>
            <a:spcBef>
              <a:spcPct val="0"/>
            </a:spcBef>
            <a:spcAft>
              <a:spcPct val="35000"/>
            </a:spcAft>
            <a:buNone/>
          </a:pPr>
          <a:r>
            <a:rPr lang="nl-NL" sz="2100" kern="1200" dirty="0">
              <a:solidFill>
                <a:srgbClr val="000000"/>
              </a:solidFill>
            </a:rPr>
            <a:t>Jezus Christus</a:t>
          </a:r>
        </a:p>
        <a:p>
          <a:pPr marL="0" lvl="0" indent="0" algn="ctr" defTabSz="933450">
            <a:lnSpc>
              <a:spcPct val="90000"/>
            </a:lnSpc>
            <a:spcBef>
              <a:spcPct val="0"/>
            </a:spcBef>
            <a:spcAft>
              <a:spcPct val="35000"/>
            </a:spcAft>
            <a:buNone/>
          </a:pPr>
          <a:endParaRPr lang="nl-NL" sz="2100" kern="1200" dirty="0">
            <a:solidFill>
              <a:srgbClr val="000000"/>
            </a:solidFill>
          </a:endParaRPr>
        </a:p>
      </dsp:txBody>
      <dsp:txXfrm>
        <a:off x="2576843" y="-112209"/>
        <a:ext cx="2013596" cy="1610222"/>
      </dsp:txXfrm>
    </dsp:sp>
    <dsp:sp modelId="{ABE16D15-C64D-6A44-94F8-F865A35EA667}">
      <dsp:nvSpPr>
        <dsp:cNvPr id="0" name=""/>
        <dsp:cNvSpPr/>
      </dsp:nvSpPr>
      <dsp:spPr>
        <a:xfrm rot="3600000">
          <a:off x="3709212" y="2114641"/>
          <a:ext cx="1682509" cy="505700"/>
        </a:xfrm>
        <a:prstGeom prst="lef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nl-NL" sz="1000" kern="1200" dirty="0">
              <a:solidFill>
                <a:srgbClr val="000000"/>
              </a:solidFill>
            </a:rPr>
            <a:t>Heilige Geest</a:t>
          </a:r>
        </a:p>
      </dsp:txBody>
      <dsp:txXfrm>
        <a:off x="3860922" y="2215781"/>
        <a:ext cx="1379089" cy="303420"/>
      </dsp:txXfrm>
    </dsp:sp>
    <dsp:sp modelId="{E75FDFED-4AFF-4E4F-9D62-7A6A0AAB7D6D}">
      <dsp:nvSpPr>
        <dsp:cNvPr id="0" name=""/>
        <dsp:cNvSpPr/>
      </dsp:nvSpPr>
      <dsp:spPr>
        <a:xfrm>
          <a:off x="4271742" y="3186873"/>
          <a:ext cx="2113788" cy="1056894"/>
        </a:xfrm>
        <a:prstGeom prst="roundRect">
          <a:avLst>
            <a:gd name="adj" fmla="val 10000"/>
          </a:avLst>
        </a:prstGeom>
        <a:solidFill>
          <a:schemeClr val="accent1">
            <a:hueOff val="0"/>
            <a:satOff val="0"/>
            <a:lumOff val="0"/>
            <a:alphaOff val="0"/>
          </a:schemeClr>
        </a:solidFill>
        <a:ln>
          <a:noFill/>
        </a:ln>
        <a:effectLst>
          <a:innerShdw blurRad="38100" dist="12700" dir="5400000">
            <a:srgbClr val="FFFFFF">
              <a:alpha val="75000"/>
            </a:srgbClr>
          </a:innerShdw>
          <a:outerShdw blurRad="88900" dist="50800" dir="5400000" sx="102000" sy="102000" algn="tr" rotWithShape="0">
            <a:srgbClr val="80808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dirty="0">
              <a:solidFill>
                <a:srgbClr val="000000"/>
              </a:solidFill>
            </a:rPr>
            <a:t>Mijn Denken</a:t>
          </a:r>
        </a:p>
      </dsp:txBody>
      <dsp:txXfrm>
        <a:off x="4302697" y="3217828"/>
        <a:ext cx="2051878" cy="994984"/>
      </dsp:txXfrm>
    </dsp:sp>
    <dsp:sp modelId="{86676AA2-13D1-9B4C-84F4-20BB801A811C}">
      <dsp:nvSpPr>
        <dsp:cNvPr id="0" name=""/>
        <dsp:cNvSpPr/>
      </dsp:nvSpPr>
      <dsp:spPr>
        <a:xfrm rot="10800000">
          <a:off x="3033161" y="3348964"/>
          <a:ext cx="1100960" cy="732712"/>
        </a:xfrm>
        <a:prstGeom prst="lef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nl-NL" sz="1000" kern="1200" dirty="0">
              <a:solidFill>
                <a:srgbClr val="000000"/>
              </a:solidFill>
            </a:rPr>
            <a:t>Mijn waarheid</a:t>
          </a:r>
        </a:p>
      </dsp:txBody>
      <dsp:txXfrm rot="10800000">
        <a:off x="3252975" y="3495506"/>
        <a:ext cx="661332" cy="439628"/>
      </dsp:txXfrm>
    </dsp:sp>
    <dsp:sp modelId="{BAE72BDF-744C-FE44-88BA-FA32F59FD121}">
      <dsp:nvSpPr>
        <dsp:cNvPr id="0" name=""/>
        <dsp:cNvSpPr/>
      </dsp:nvSpPr>
      <dsp:spPr>
        <a:xfrm>
          <a:off x="781753" y="3186873"/>
          <a:ext cx="2113788" cy="1056894"/>
        </a:xfrm>
        <a:prstGeom prst="roundRect">
          <a:avLst>
            <a:gd name="adj" fmla="val 10000"/>
          </a:avLst>
        </a:prstGeom>
        <a:solidFill>
          <a:schemeClr val="accent1">
            <a:hueOff val="0"/>
            <a:satOff val="0"/>
            <a:lumOff val="0"/>
            <a:alphaOff val="0"/>
          </a:schemeClr>
        </a:solidFill>
        <a:ln>
          <a:noFill/>
        </a:ln>
        <a:effectLst>
          <a:innerShdw blurRad="38100" dist="12700" dir="5400000">
            <a:srgbClr val="FFFFFF">
              <a:alpha val="75000"/>
            </a:srgbClr>
          </a:innerShdw>
          <a:outerShdw blurRad="88900" dist="50800" dir="5400000" sx="102000" sy="102000" algn="tr" rotWithShape="0">
            <a:srgbClr val="80808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dirty="0">
              <a:solidFill>
                <a:srgbClr val="000000"/>
              </a:solidFill>
            </a:rPr>
            <a:t>Mijn Hart</a:t>
          </a:r>
        </a:p>
      </dsp:txBody>
      <dsp:txXfrm>
        <a:off x="812708" y="3217828"/>
        <a:ext cx="2051878" cy="994984"/>
      </dsp:txXfrm>
    </dsp:sp>
    <dsp:sp modelId="{0EA119C4-9E40-4744-8975-731F59C43A1A}">
      <dsp:nvSpPr>
        <dsp:cNvPr id="0" name=""/>
        <dsp:cNvSpPr/>
      </dsp:nvSpPr>
      <dsp:spPr>
        <a:xfrm rot="18000000">
          <a:off x="1878579" y="2090550"/>
          <a:ext cx="1693210" cy="490678"/>
        </a:xfrm>
        <a:prstGeom prst="lef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nl-NL" sz="1000" kern="1200" dirty="0">
              <a:solidFill>
                <a:srgbClr val="000000"/>
              </a:solidFill>
            </a:rPr>
            <a:t>Openbaring Gods Woord</a:t>
          </a:r>
        </a:p>
      </dsp:txBody>
      <dsp:txXfrm>
        <a:off x="2025782" y="2188686"/>
        <a:ext cx="1398804" cy="2944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32AB2-63C8-4DD1-8701-BD9C8A3DA3E6}">
      <dsp:nvSpPr>
        <dsp:cNvPr id="0" name=""/>
        <dsp:cNvSpPr/>
      </dsp:nvSpPr>
      <dsp:spPr>
        <a:xfrm>
          <a:off x="0" y="2467341"/>
          <a:ext cx="7239000" cy="1102475"/>
        </a:xfrm>
        <a:prstGeom prst="trapezoid">
          <a:avLst>
            <a:gd name="adj" fmla="val 88167"/>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nl-BE" sz="6500" kern="1200" dirty="0"/>
            <a:t>Geloven dat</a:t>
          </a:r>
          <a:endParaRPr lang="nl-NL" sz="6500" kern="1200" dirty="0"/>
        </a:p>
      </dsp:txBody>
      <dsp:txXfrm>
        <a:off x="0" y="2467341"/>
        <a:ext cx="7239000" cy="11024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BCE66-2191-426A-868B-7754286D0266}">
      <dsp:nvSpPr>
        <dsp:cNvPr id="0" name=""/>
        <dsp:cNvSpPr/>
      </dsp:nvSpPr>
      <dsp:spPr>
        <a:xfrm>
          <a:off x="2132684" y="1970814"/>
          <a:ext cx="4027276" cy="1970814"/>
        </a:xfrm>
        <a:prstGeom prst="trapezoid">
          <a:avLst>
            <a:gd name="adj" fmla="val 102173"/>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nl-NL" sz="6400" kern="1200" dirty="0"/>
        </a:p>
      </dsp:txBody>
      <dsp:txXfrm>
        <a:off x="2132684" y="1970814"/>
        <a:ext cx="4027276" cy="1970814"/>
      </dsp:txXfrm>
    </dsp:sp>
    <dsp:sp modelId="{2D0F905F-38E1-40CD-95F4-00547AB1C3B9}">
      <dsp:nvSpPr>
        <dsp:cNvPr id="0" name=""/>
        <dsp:cNvSpPr/>
      </dsp:nvSpPr>
      <dsp:spPr>
        <a:xfrm>
          <a:off x="0" y="1970814"/>
          <a:ext cx="8054552" cy="1970814"/>
        </a:xfrm>
        <a:prstGeom prst="trapezoid">
          <a:avLst>
            <a:gd name="adj" fmla="val 102173"/>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r>
            <a:rPr lang="nl-BE" sz="6400" kern="1200" dirty="0"/>
            <a:t>Geloven in iemand</a:t>
          </a:r>
          <a:endParaRPr lang="nl-NL" sz="6400" kern="1200" dirty="0"/>
        </a:p>
      </dsp:txBody>
      <dsp:txXfrm>
        <a:off x="1409546" y="1970814"/>
        <a:ext cx="5235458" cy="19708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F6881-8757-4642-B5E6-14337AF67191}">
      <dsp:nvSpPr>
        <dsp:cNvPr id="0" name=""/>
        <dsp:cNvSpPr/>
      </dsp:nvSpPr>
      <dsp:spPr>
        <a:xfrm>
          <a:off x="18" y="0"/>
          <a:ext cx="8229563" cy="1985424"/>
        </a:xfrm>
        <a:prstGeom prst="trapezoid">
          <a:avLst>
            <a:gd name="adj" fmla="val 205713"/>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r>
            <a:rPr lang="nl-BE" sz="6400" kern="1200" dirty="0"/>
            <a:t>Zich toevertrouwen aan iemand</a:t>
          </a:r>
          <a:endParaRPr lang="nl-NL" sz="6400" kern="1200" dirty="0"/>
        </a:p>
      </dsp:txBody>
      <dsp:txXfrm>
        <a:off x="18" y="0"/>
        <a:ext cx="8229563" cy="1985424"/>
      </dsp:txXfrm>
    </dsp:sp>
    <dsp:sp modelId="{05475A0C-08D9-48A0-B525-09FF93D6F25C}">
      <dsp:nvSpPr>
        <dsp:cNvPr id="0" name=""/>
        <dsp:cNvSpPr/>
      </dsp:nvSpPr>
      <dsp:spPr>
        <a:xfrm>
          <a:off x="0" y="1985424"/>
          <a:ext cx="8229599" cy="14839"/>
        </a:xfrm>
        <a:prstGeom prst="trapezoid">
          <a:avLst>
            <a:gd name="adj" fmla="val 205713"/>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nl-NL" sz="500" kern="1200" dirty="0"/>
        </a:p>
      </dsp:txBody>
      <dsp:txXfrm>
        <a:off x="1440179" y="1985424"/>
        <a:ext cx="5349240" cy="148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954CAF-DDFE-4776-B5C4-2058AB695D3E}">
      <dsp:nvSpPr>
        <dsp:cNvPr id="0" name=""/>
        <dsp:cNvSpPr/>
      </dsp:nvSpPr>
      <dsp:spPr>
        <a:xfrm>
          <a:off x="2739005" y="0"/>
          <a:ext cx="2739005" cy="1615546"/>
        </a:xfrm>
        <a:prstGeom prst="trapezoid">
          <a:avLst>
            <a:gd name="adj" fmla="val 847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nl-BE" sz="2900" kern="1200" dirty="0"/>
            <a:t>Zich aan iemand toevertrouwen</a:t>
          </a:r>
          <a:endParaRPr lang="nl-NL" sz="2900" kern="1200" dirty="0"/>
        </a:p>
      </dsp:txBody>
      <dsp:txXfrm>
        <a:off x="2739005" y="0"/>
        <a:ext cx="2739005" cy="1615546"/>
      </dsp:txXfrm>
    </dsp:sp>
    <dsp:sp modelId="{F5D68BE0-530D-4117-9B2B-090DDD3FBB5B}">
      <dsp:nvSpPr>
        <dsp:cNvPr id="0" name=""/>
        <dsp:cNvSpPr/>
      </dsp:nvSpPr>
      <dsp:spPr>
        <a:xfrm>
          <a:off x="1369502" y="1615546"/>
          <a:ext cx="5478011" cy="1615546"/>
        </a:xfrm>
        <a:prstGeom prst="trapezoid">
          <a:avLst>
            <a:gd name="adj" fmla="val 847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nl-BE" sz="2900" kern="1200" dirty="0"/>
            <a:t>Iemand vertrouwen</a:t>
          </a:r>
          <a:endParaRPr lang="nl-NL" sz="2900" kern="1200" dirty="0"/>
        </a:p>
      </dsp:txBody>
      <dsp:txXfrm>
        <a:off x="2328154" y="1615546"/>
        <a:ext cx="3560707" cy="1615546"/>
      </dsp:txXfrm>
    </dsp:sp>
    <dsp:sp modelId="{80829D5A-82E0-4535-9242-4C27BB605AFA}">
      <dsp:nvSpPr>
        <dsp:cNvPr id="0" name=""/>
        <dsp:cNvSpPr/>
      </dsp:nvSpPr>
      <dsp:spPr>
        <a:xfrm>
          <a:off x="0" y="3231092"/>
          <a:ext cx="8217017" cy="1615546"/>
        </a:xfrm>
        <a:prstGeom prst="trapezoid">
          <a:avLst>
            <a:gd name="adj" fmla="val 847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nl-BE" sz="2900" kern="1200" dirty="0"/>
            <a:t>Iemand geloven</a:t>
          </a:r>
          <a:endParaRPr lang="nl-NL" sz="2900" kern="1200" dirty="0"/>
        </a:p>
      </dsp:txBody>
      <dsp:txXfrm>
        <a:off x="1437977" y="3231092"/>
        <a:ext cx="5341061" cy="1615546"/>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9T08:58:43.924"/>
    </inkml:context>
    <inkml:brush xml:id="br0">
      <inkml:brushProperty name="width" value="0.05" units="cm"/>
      <inkml:brushProperty name="height" value="0.05" units="cm"/>
    </inkml:brush>
  </inkml:definitions>
  <inkml:trace contextRef="#ctx0" brushRef="#br0">1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9T09:25:07.274"/>
    </inkml:context>
    <inkml:brush xml:id="br0">
      <inkml:brushProperty name="width" value="0.05" units="cm"/>
      <inkml:brushProperty name="height" value="0.05" units="cm"/>
      <inkml:brushProperty name="color" value="#E71224"/>
    </inkml:brush>
  </inkml:definitions>
  <inkml:trace contextRef="#ctx0" brushRef="#br0">242 3 24575,'5'0'0,"12"-1"0,15 0 0,17 0 0,11 1 0,7 0 0,14 2 0,8 0 0,-5 0 0,2 1 0,-31-3 0,-15 1 0,-22-1 0,-16 1 0,-4-1 0,0 0 0,-1 0 0,-4 0 0,-26 5 0,-17 4 0,-34 3 0,1 3 0,-5-3 0,12-1 0,7 0 0,19-4 0,22-1 0,14-5 0,15 0 0,-4-1 0,8 1 0,-4-1 0,6 4 0,13 4 0,19 4 0,26 5 0,14 2 0,5-2 0,0 2 0,-17-8 0,-18-3 0,-21-4 0,-20-2 0,-6-1 0,-2-1 0,-16 1 0,-27 1 0,-27-1 0,-7 0 0,-12 2 0,17 1 0,-2 1 0,-1 1 0,29-2 0,12-2 0,25 1 0,9-3 0,7 1 0,4 2 0,11 4 0,5 3 0,8 2 0,24-2 0,25 2 0,-25-4 0,4 0 0,1-3 0,2 1 0,9 2 0,0 1 0,-12-3 0,-2-1 0,-3-1 0,-5 1 0,8 2 0,-34-6 0,-29 0 0,0-2 0,-3 1 0,-5 1 0,-14 2 0,-5 2 0,-11-1 0,-21-2 0,-6 1 0,-25-2 0,17 5 0,4-3 0,21 3 0,14-3 0,13-1 0,13-1 0,10-1 0,0 1 0,4-1 0,-2 1 0,3 0 0,5 0 0,9 2 0,15 2 0,8 0 0,6 3 0,-3 0 0,-14-1 0,-11-1 0,-14-4 0,-6-1 0,-13-1 0,-14-1 0,-25 1 0,-21-1 0,-8 2 0,27 0 0,-2 0 0,1 3 0,0 1 0,-12-1 0,1-1 0,-32 7 0,19-3 0,51-6 0,14 1 0,18 2 0,8-3 0,9 6 0,6 0 0,6 3 0,5-3 0,27 0 0,30 2 0,-42-4 0,3 1 0,17 0 0,1 0 0,-10-1 0,0-1 0,6-1 0,-2 0 0,-15 0 0,-4-1 0,24 2 0,-45-2 0,-12 1 0,-19-4 0,1 2 0,-1-3 0,-8 3 0,-7-2 0,-35 2 0,-31 1 0,26-1 0,-2 1 0,-3-2 0,-2 2 0,-7 2 0,-3 0-443,-10-4 1,-1 1 442,7 5 0,3 1 0,3-5 0,6 2 0,-1 5 0,44-4 0,31 3 0,5-3 0,18 7 0,8-5 885,28 2-885,22 0 0,-22-3 0,4 0-301,5-1 0,2 0 301,-1 1 0,-1 0 0,-1-2 0,-5-1 0,21 2 0,-30-3 0,-36-1 0,-23-2 0,-4-2 0,1 1 602,-2 1-602,2 2 0,-8 0 0,-11 0 0,-11 4 0,-24-1 0,-1 2 0,-21-3 0,5 2 0,2-4 0,24 3 0,20-4 0,20-1 0,9 0 0,10 2 0,12 10 0,12-1 0,42 12 0,-28-12 0,3-1 0,21 0 0,4 0-317,-6-1 1,1-1 316,8-2 0,-1-2 0,-17-1 0,-3-1 0,37 0 0,-40 0 0,-39 1 0,-17-1 0,-2 0 0,-1 0 633,-1-1-633,-5 1 0,-25 3 0,-38 0 0,22-1 0,-5 0 0,-14 1 0,-5 0-516,-16 3 0,0 1 516,10-2 0,-1 1 0,14-2 0,-3 1 0,4-2 0,-8-1 0,5-1 0,2-1 0,5 0 0,-5-1 0,41 4 0,31 5 0,10-1 0,8 3 1032,6 0-1032,6-2 0,13 8 0,12-1 0,9 0 0,9-3 0,-15-6 0,12-3 0,-11-1 0,4-1 0,-17 0 0,-22-1 0,-21-1 0,-9 1 0,-1-2 0,-2 3 0,2-2 0,-1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2954F7-6427-E848-AA9F-9F3F9D18676B}" type="datetimeFigureOut">
              <a:rPr lang="nl-NL" smtClean="0"/>
              <a:t>31-08-2024</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ADEB8F-0644-954D-B0F1-49577E80F1F8}" type="slidenum">
              <a:rPr lang="nl-NL" smtClean="0"/>
              <a:t>‹nr.›</a:t>
            </a:fld>
            <a:endParaRPr lang="nl-NL"/>
          </a:p>
        </p:txBody>
      </p:sp>
    </p:spTree>
    <p:extLst>
      <p:ext uri="{BB962C8B-B14F-4D97-AF65-F5344CB8AC3E}">
        <p14:creationId xmlns:p14="http://schemas.microsoft.com/office/powerpoint/2010/main" val="1474982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BADEB8F-0644-954D-B0F1-49577E80F1F8}" type="slidenum">
              <a:rPr lang="nl-NL" smtClean="0"/>
              <a:t>8</a:t>
            </a:fld>
            <a:endParaRPr lang="nl-NL"/>
          </a:p>
        </p:txBody>
      </p:sp>
    </p:spTree>
    <p:extLst>
      <p:ext uri="{BB962C8B-B14F-4D97-AF65-F5344CB8AC3E}">
        <p14:creationId xmlns:p14="http://schemas.microsoft.com/office/powerpoint/2010/main" val="1771417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CEBE801-8880-4E6B-8C7D-D62C66071EFA}" type="slidenum">
              <a:rPr lang="nl-NL" smtClean="0"/>
              <a:t>20</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CEBE801-8880-4E6B-8C7D-D62C66071EFA}" type="slidenum">
              <a:rPr lang="nl-NL" smtClean="0"/>
              <a:t>12</a:t>
            </a:fld>
            <a:endParaRPr lang="nl-NL"/>
          </a:p>
        </p:txBody>
      </p:sp>
    </p:spTree>
    <p:extLst>
      <p:ext uri="{BB962C8B-B14F-4D97-AF65-F5344CB8AC3E}">
        <p14:creationId xmlns:p14="http://schemas.microsoft.com/office/powerpoint/2010/main" val="2847260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CEBE801-8880-4E6B-8C7D-D62C66071EFA}" type="slidenum">
              <a:rPr lang="nl-NL" smtClean="0"/>
              <a:t>13</a:t>
            </a:fld>
            <a:endParaRPr lang="nl-NL"/>
          </a:p>
        </p:txBody>
      </p:sp>
    </p:spTree>
    <p:extLst>
      <p:ext uri="{BB962C8B-B14F-4D97-AF65-F5344CB8AC3E}">
        <p14:creationId xmlns:p14="http://schemas.microsoft.com/office/powerpoint/2010/main" val="1454102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CEBE801-8880-4E6B-8C7D-D62C66071EFA}" type="slidenum">
              <a:rPr lang="nl-NL" smtClean="0"/>
              <a:t>14</a:t>
            </a:fld>
            <a:endParaRPr lang="nl-NL"/>
          </a:p>
        </p:txBody>
      </p:sp>
    </p:spTree>
    <p:extLst>
      <p:ext uri="{BB962C8B-B14F-4D97-AF65-F5344CB8AC3E}">
        <p14:creationId xmlns:p14="http://schemas.microsoft.com/office/powerpoint/2010/main" val="1832077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CEBE801-8880-4E6B-8C7D-D62C66071EFA}" type="slidenum">
              <a:rPr lang="nl-NL" smtClean="0"/>
              <a:t>15</a:t>
            </a:fld>
            <a:endParaRPr lang="nl-NL"/>
          </a:p>
        </p:txBody>
      </p:sp>
    </p:spTree>
    <p:extLst>
      <p:ext uri="{BB962C8B-B14F-4D97-AF65-F5344CB8AC3E}">
        <p14:creationId xmlns:p14="http://schemas.microsoft.com/office/powerpoint/2010/main" val="417926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CEBE801-8880-4E6B-8C7D-D62C66071EFA}" type="slidenum">
              <a:rPr lang="nl-NL" smtClean="0"/>
              <a:t>16</a:t>
            </a:fld>
            <a:endParaRPr lang="nl-NL"/>
          </a:p>
        </p:txBody>
      </p:sp>
    </p:spTree>
    <p:extLst>
      <p:ext uri="{BB962C8B-B14F-4D97-AF65-F5344CB8AC3E}">
        <p14:creationId xmlns:p14="http://schemas.microsoft.com/office/powerpoint/2010/main" val="2950586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CEBE801-8880-4E6B-8C7D-D62C66071EFA}" type="slidenum">
              <a:rPr lang="nl-NL" smtClean="0"/>
              <a:t>17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DCEBE801-8880-4E6B-8C7D-D62C66071EFA}" type="slidenum">
              <a:rPr lang="nl-NL" smtClean="0"/>
              <a:t>18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CEBE801-8880-4E6B-8C7D-D62C66071EFA}" type="slidenum">
              <a:rPr lang="nl-NL" smtClean="0"/>
              <a:t>19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306388" y="739588"/>
            <a:ext cx="8513762" cy="2729753"/>
          </a:xfrm>
        </p:spPr>
        <p:txBody>
          <a:bodyPr>
            <a:noAutofit/>
          </a:bodyPr>
          <a:lstStyle>
            <a:lvl1pPr algn="l">
              <a:lnSpc>
                <a:spcPts val="10800"/>
              </a:lnSpc>
              <a:defRPr sz="10000" b="1" spc="-250" baseline="0">
                <a:solidFill>
                  <a:schemeClr val="tx2"/>
                </a:solidFill>
              </a:defRPr>
            </a:lvl1pPr>
          </a:lstStyle>
          <a:p>
            <a:r>
              <a:rPr lang="nl-BE"/>
              <a:t>Titelstijl van model bewerken</a:t>
            </a:r>
            <a:endParaRPr/>
          </a:p>
        </p:txBody>
      </p:sp>
      <p:sp>
        <p:nvSpPr>
          <p:cNvPr id="3" name="Subtitle 2"/>
          <p:cNvSpPr>
            <a:spLocks noGrp="1"/>
          </p:cNvSpPr>
          <p:nvPr>
            <p:ph type="subTitle" idx="1"/>
          </p:nvPr>
        </p:nvSpPr>
        <p:spPr>
          <a:xfrm>
            <a:off x="306388" y="3505200"/>
            <a:ext cx="4683050" cy="1344706"/>
          </a:xfrm>
        </p:spPr>
        <p:txBody>
          <a:bodyPr anchor="b" anchorCtr="0">
            <a:normAutofit/>
          </a:bodyPr>
          <a:lstStyle>
            <a:lvl1pPr marL="0" indent="0" algn="l">
              <a:buNone/>
              <a:defRPr sz="4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Klik om de titelstijl van het model te bewerken</a:t>
            </a:r>
            <a:endParaRPr/>
          </a:p>
        </p:txBody>
      </p:sp>
      <p:sp>
        <p:nvSpPr>
          <p:cNvPr id="4" name="Date Placeholder 3"/>
          <p:cNvSpPr>
            <a:spLocks noGrp="1"/>
          </p:cNvSpPr>
          <p:nvPr>
            <p:ph type="dt" sz="half" idx="10"/>
          </p:nvPr>
        </p:nvSpPr>
        <p:spPr>
          <a:xfrm>
            <a:off x="457200" y="6275294"/>
            <a:ext cx="1600200" cy="365125"/>
          </a:xfrm>
        </p:spPr>
        <p:txBody>
          <a:bodyPr/>
          <a:lstStyle>
            <a:lvl1pPr>
              <a:defRPr sz="1100">
                <a:solidFill>
                  <a:schemeClr val="tx2"/>
                </a:solidFill>
              </a:defRPr>
            </a:lvl1pPr>
          </a:lstStyle>
          <a:p>
            <a:fld id="{35092239-DBB3-444B-BE5B-5D4203F8DDF0}" type="datetimeFigureOut">
              <a:rPr lang="nl-NL" smtClean="0"/>
              <a:pPr/>
              <a:t>31-08-2024</a:t>
            </a:fld>
            <a:endParaRPr lang="nl-NL"/>
          </a:p>
        </p:txBody>
      </p:sp>
      <p:sp>
        <p:nvSpPr>
          <p:cNvPr id="5" name="Footer Placeholder 4"/>
          <p:cNvSpPr>
            <a:spLocks noGrp="1"/>
          </p:cNvSpPr>
          <p:nvPr>
            <p:ph type="ftr" sz="quarter" idx="11"/>
          </p:nvPr>
        </p:nvSpPr>
        <p:spPr>
          <a:xfrm>
            <a:off x="2209800" y="6275294"/>
            <a:ext cx="5638800" cy="365125"/>
          </a:xfrm>
        </p:spPr>
        <p:txBody>
          <a:bodyPr/>
          <a:lstStyle>
            <a:lvl1pPr algn="l">
              <a:defRPr sz="1100">
                <a:solidFill>
                  <a:schemeClr val="tx2"/>
                </a:solidFill>
              </a:defRPr>
            </a:lvl1pPr>
          </a:lstStyle>
          <a:p>
            <a:endParaRPr lang="nl-NL"/>
          </a:p>
        </p:txBody>
      </p:sp>
      <p:sp>
        <p:nvSpPr>
          <p:cNvPr id="6" name="Slide Number Placeholder 5"/>
          <p:cNvSpPr>
            <a:spLocks noGrp="1"/>
          </p:cNvSpPr>
          <p:nvPr>
            <p:ph type="sldNum" sz="quarter" idx="12"/>
          </p:nvPr>
        </p:nvSpPr>
        <p:spPr>
          <a:xfrm>
            <a:off x="8077200" y="6275294"/>
            <a:ext cx="609600" cy="365125"/>
          </a:xfrm>
        </p:spPr>
        <p:txBody>
          <a:bodyPr/>
          <a:lstStyle>
            <a:lvl1pPr>
              <a:defRPr sz="1400">
                <a:solidFill>
                  <a:schemeClr val="tx2"/>
                </a:solidFill>
              </a:defRPr>
            </a:lvl1pPr>
          </a:lstStyle>
          <a:p>
            <a:fld id="{EB1C0730-33FF-064D-88A9-4004BA6132E0}"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31823" y="1227427"/>
            <a:ext cx="3657600" cy="566738"/>
          </a:xfrm>
        </p:spPr>
        <p:txBody>
          <a:bodyPr anchor="b">
            <a:noAutofit/>
          </a:bodyPr>
          <a:lstStyle>
            <a:lvl1pPr algn="l">
              <a:defRPr sz="3600" b="0"/>
            </a:lvl1pPr>
          </a:lstStyle>
          <a:p>
            <a:r>
              <a:rPr lang="nl-BE"/>
              <a:t>Titelstijl van model bewerken</a:t>
            </a:r>
            <a:endParaRPr/>
          </a:p>
        </p:txBody>
      </p:sp>
      <p:sp>
        <p:nvSpPr>
          <p:cNvPr id="3" name="Picture Placeholder 2"/>
          <p:cNvSpPr>
            <a:spLocks noGrp="1"/>
          </p:cNvSpPr>
          <p:nvPr>
            <p:ph type="pic" idx="1"/>
          </p:nvPr>
        </p:nvSpPr>
        <p:spPr>
          <a:xfrm rot="194096">
            <a:off x="4845353" y="975801"/>
            <a:ext cx="3496570" cy="4747249"/>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BE"/>
              <a:t>Klik op het pictogram als u een afbeelding wilt toevoegen</a:t>
            </a:r>
            <a:endParaRPr/>
          </a:p>
        </p:txBody>
      </p:sp>
      <p:sp>
        <p:nvSpPr>
          <p:cNvPr id="4" name="Text Placeholder 3"/>
          <p:cNvSpPr>
            <a:spLocks noGrp="1"/>
          </p:cNvSpPr>
          <p:nvPr>
            <p:ph type="body" sz="half" idx="2"/>
          </p:nvPr>
        </p:nvSpPr>
        <p:spPr>
          <a:xfrm>
            <a:off x="631823" y="1799793"/>
            <a:ext cx="3657600" cy="3991408"/>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Klik om de tekststijl van het model te bewerken</a:t>
            </a:r>
          </a:p>
        </p:txBody>
      </p:sp>
      <p:sp>
        <p:nvSpPr>
          <p:cNvPr id="5" name="Date Placeholder 4"/>
          <p:cNvSpPr>
            <a:spLocks noGrp="1"/>
          </p:cNvSpPr>
          <p:nvPr>
            <p:ph type="dt" sz="half" idx="10"/>
          </p:nvPr>
        </p:nvSpPr>
        <p:spPr/>
        <p:txBody>
          <a:bodyPr/>
          <a:lstStyle/>
          <a:p>
            <a:fld id="{35092239-DBB3-444B-BE5B-5D4203F8DDF0}" type="datetimeFigureOut">
              <a:rPr lang="nl-NL" smtClean="0"/>
              <a:pPr/>
              <a:t>31-08-2024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B1C0730-33FF-064D-88A9-4004BA6132E0}"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fbeelding bov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32011" y="4329953"/>
            <a:ext cx="7907151" cy="927847"/>
          </a:xfrm>
        </p:spPr>
        <p:txBody>
          <a:bodyPr anchor="b" anchorCtr="0">
            <a:noAutofit/>
          </a:bodyPr>
          <a:lstStyle>
            <a:lvl1pPr algn="l">
              <a:defRPr sz="3600"/>
            </a:lvl1pPr>
          </a:lstStyle>
          <a:p>
            <a:r>
              <a:rPr lang="nl-BE"/>
              <a:t>Titelstijl van model bewerken</a:t>
            </a:r>
            <a:endParaRPr/>
          </a:p>
        </p:txBody>
      </p:sp>
      <p:sp>
        <p:nvSpPr>
          <p:cNvPr id="3" name="Date Placeholder 2"/>
          <p:cNvSpPr>
            <a:spLocks noGrp="1"/>
          </p:cNvSpPr>
          <p:nvPr>
            <p:ph type="dt" sz="half" idx="10"/>
          </p:nvPr>
        </p:nvSpPr>
        <p:spPr/>
        <p:txBody>
          <a:bodyPr/>
          <a:lstStyle/>
          <a:p>
            <a:fld id="{35092239-DBB3-444B-BE5B-5D4203F8DDF0}" type="datetimeFigureOut">
              <a:rPr lang="nl-NL" smtClean="0"/>
              <a:pPr/>
              <a:t>31-08-2024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EB1C0730-33FF-064D-88A9-4004BA6132E0}" type="slidenum">
              <a:rPr lang="nl-NL" smtClean="0"/>
              <a:pPr/>
              <a:t>‹nr.›</a:t>
            </a:fld>
            <a:endParaRPr lang="nl-NL"/>
          </a:p>
        </p:txBody>
      </p:sp>
      <p:sp>
        <p:nvSpPr>
          <p:cNvPr id="7" name="Text Placeholder 6"/>
          <p:cNvSpPr>
            <a:spLocks noGrp="1"/>
          </p:cNvSpPr>
          <p:nvPr>
            <p:ph type="body" sz="quarter" idx="13"/>
          </p:nvPr>
        </p:nvSpPr>
        <p:spPr>
          <a:xfrm>
            <a:off x="634196" y="5257800"/>
            <a:ext cx="7904950" cy="990600"/>
          </a:xfrm>
        </p:spPr>
        <p:txBody>
          <a:bodyPr>
            <a:normAutofit/>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a:p>
        </p:txBody>
      </p:sp>
      <p:sp>
        <p:nvSpPr>
          <p:cNvPr id="8" name="Picture Placeholder 2"/>
          <p:cNvSpPr>
            <a:spLocks noGrp="1"/>
          </p:cNvSpPr>
          <p:nvPr>
            <p:ph type="pic" idx="1"/>
          </p:nvPr>
        </p:nvSpPr>
        <p:spPr>
          <a:xfrm rot="319004">
            <a:off x="2075968" y="741009"/>
            <a:ext cx="4914362" cy="3240064"/>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BE"/>
              <a:t>Klik op het pictogram als u een afbeelding wilt toevoegen</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afbeeldingen met bijschrift">
    <p:spTree>
      <p:nvGrpSpPr>
        <p:cNvPr id="1" name=""/>
        <p:cNvGrpSpPr/>
        <p:nvPr/>
      </p:nvGrpSpPr>
      <p:grpSpPr>
        <a:xfrm>
          <a:off x="0" y="0"/>
          <a:ext cx="0" cy="0"/>
          <a:chOff x="0" y="0"/>
          <a:chExt cx="0" cy="0"/>
        </a:xfrm>
      </p:grpSpPr>
      <p:sp>
        <p:nvSpPr>
          <p:cNvPr id="9" name="Picture Placeholder 2"/>
          <p:cNvSpPr>
            <a:spLocks noGrp="1"/>
          </p:cNvSpPr>
          <p:nvPr>
            <p:ph type="pic" idx="14"/>
          </p:nvPr>
        </p:nvSpPr>
        <p:spPr>
          <a:xfrm rot="21346724">
            <a:off x="436037" y="494284"/>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BE"/>
              <a:t>Klik op het pictogram als u een afbeelding wilt toevoegen</a:t>
            </a:r>
            <a:endParaRPr/>
          </a:p>
        </p:txBody>
      </p:sp>
      <p:sp>
        <p:nvSpPr>
          <p:cNvPr id="2" name="Title 1"/>
          <p:cNvSpPr>
            <a:spLocks noGrp="1"/>
          </p:cNvSpPr>
          <p:nvPr>
            <p:ph type="title"/>
          </p:nvPr>
        </p:nvSpPr>
        <p:spPr>
          <a:xfrm>
            <a:off x="632011" y="4329953"/>
            <a:ext cx="7907151" cy="927847"/>
          </a:xfrm>
        </p:spPr>
        <p:txBody>
          <a:bodyPr anchor="b" anchorCtr="0">
            <a:noAutofit/>
          </a:bodyPr>
          <a:lstStyle>
            <a:lvl1pPr algn="l">
              <a:defRPr sz="3600"/>
            </a:lvl1pPr>
          </a:lstStyle>
          <a:p>
            <a:r>
              <a:rPr lang="nl-BE"/>
              <a:t>Titelstijl van model bewerken</a:t>
            </a:r>
            <a:endParaRPr/>
          </a:p>
        </p:txBody>
      </p:sp>
      <p:sp>
        <p:nvSpPr>
          <p:cNvPr id="3" name="Date Placeholder 2"/>
          <p:cNvSpPr>
            <a:spLocks noGrp="1"/>
          </p:cNvSpPr>
          <p:nvPr>
            <p:ph type="dt" sz="half" idx="10"/>
          </p:nvPr>
        </p:nvSpPr>
        <p:spPr/>
        <p:txBody>
          <a:bodyPr/>
          <a:lstStyle/>
          <a:p>
            <a:fld id="{35092239-DBB3-444B-BE5B-5D4203F8DDF0}" type="datetimeFigureOut">
              <a:rPr lang="nl-NL" smtClean="0"/>
              <a:pPr/>
              <a:t>31-08-2024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EB1C0730-33FF-064D-88A9-4004BA6132E0}" type="slidenum">
              <a:rPr lang="nl-NL" smtClean="0"/>
              <a:pPr/>
              <a:t>‹nr.›</a:t>
            </a:fld>
            <a:endParaRPr lang="nl-NL"/>
          </a:p>
        </p:txBody>
      </p:sp>
      <p:sp>
        <p:nvSpPr>
          <p:cNvPr id="7" name="Text Placeholder 6"/>
          <p:cNvSpPr>
            <a:spLocks noGrp="1"/>
          </p:cNvSpPr>
          <p:nvPr>
            <p:ph type="body" sz="quarter" idx="13"/>
          </p:nvPr>
        </p:nvSpPr>
        <p:spPr>
          <a:xfrm>
            <a:off x="634196" y="5257800"/>
            <a:ext cx="7904950" cy="990600"/>
          </a:xfrm>
        </p:spPr>
        <p:txBody>
          <a:bodyPr>
            <a:normAutofit/>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a:p>
        </p:txBody>
      </p:sp>
      <p:sp>
        <p:nvSpPr>
          <p:cNvPr id="8" name="Picture Placeholder 2"/>
          <p:cNvSpPr>
            <a:spLocks noGrp="1"/>
          </p:cNvSpPr>
          <p:nvPr>
            <p:ph type="pic" idx="1"/>
          </p:nvPr>
        </p:nvSpPr>
        <p:spPr>
          <a:xfrm rot="152337">
            <a:off x="4118577" y="735553"/>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BE"/>
              <a:t>Klik op het pictogram als u een afbeelding wilt toevoegen</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BE"/>
              <a:t>Titelstijl van model bewerken</a:t>
            </a:r>
            <a:endParaRPr/>
          </a:p>
        </p:txBody>
      </p:sp>
      <p:sp>
        <p:nvSpPr>
          <p:cNvPr id="3" name="Vertical Text Placeholder 2"/>
          <p:cNvSpPr>
            <a:spLocks noGrp="1"/>
          </p:cNvSpPr>
          <p:nvPr>
            <p:ph type="body" orient="vert" idx="1"/>
          </p:nvPr>
        </p:nvSpPr>
        <p:spPr/>
        <p:txBody>
          <a:bodyPr vert="eaVert">
            <a:normAutofit/>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a:p>
        </p:txBody>
      </p:sp>
      <p:sp>
        <p:nvSpPr>
          <p:cNvPr id="4" name="Date Placeholder 3"/>
          <p:cNvSpPr>
            <a:spLocks noGrp="1"/>
          </p:cNvSpPr>
          <p:nvPr>
            <p:ph type="dt" sz="half" idx="10"/>
          </p:nvPr>
        </p:nvSpPr>
        <p:spPr/>
        <p:txBody>
          <a:bodyPr/>
          <a:lstStyle/>
          <a:p>
            <a:fld id="{35092239-DBB3-444B-BE5B-5D4203F8DDF0}" type="datetimeFigureOut">
              <a:rPr lang="nl-NL" smtClean="0"/>
              <a:pPr/>
              <a:t>31-08-2024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B1C0730-33FF-064D-88A9-4004BA6132E0}" type="slidenum">
              <a:rPr lang="nl-NL" smtClean="0"/>
              <a:pPr/>
              <a:t>‹nr.›</a:t>
            </a:fld>
            <a:endParaRPr lang="nl-N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72400" y="685801"/>
            <a:ext cx="757518" cy="5440680"/>
          </a:xfrm>
        </p:spPr>
        <p:txBody>
          <a:bodyPr vert="eaVert">
            <a:noAutofit/>
          </a:bodyPr>
          <a:lstStyle/>
          <a:p>
            <a:r>
              <a:rPr lang="nl-BE"/>
              <a:t>Titelstijl van model bewerken</a:t>
            </a:r>
            <a:endParaRPr/>
          </a:p>
        </p:txBody>
      </p:sp>
      <p:sp>
        <p:nvSpPr>
          <p:cNvPr id="3" name="Vertical Text Placeholder 2"/>
          <p:cNvSpPr>
            <a:spLocks noGrp="1"/>
          </p:cNvSpPr>
          <p:nvPr>
            <p:ph type="body" orient="vert" idx="1"/>
          </p:nvPr>
        </p:nvSpPr>
        <p:spPr>
          <a:xfrm>
            <a:off x="631825" y="685801"/>
            <a:ext cx="6561137" cy="5440680"/>
          </a:xfrm>
        </p:spPr>
        <p:txBody>
          <a:bodyPr vert="eaVert">
            <a:normAutofit/>
          </a:body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a:p>
        </p:txBody>
      </p:sp>
      <p:sp>
        <p:nvSpPr>
          <p:cNvPr id="4" name="Date Placeholder 3"/>
          <p:cNvSpPr>
            <a:spLocks noGrp="1"/>
          </p:cNvSpPr>
          <p:nvPr>
            <p:ph type="dt" sz="half" idx="10"/>
          </p:nvPr>
        </p:nvSpPr>
        <p:spPr/>
        <p:txBody>
          <a:bodyPr/>
          <a:lstStyle/>
          <a:p>
            <a:fld id="{35092239-DBB3-444B-BE5B-5D4203F8DDF0}" type="datetimeFigureOut">
              <a:rPr lang="nl-NL" smtClean="0"/>
              <a:pPr/>
              <a:t>31-08-2024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B1C0730-33FF-064D-88A9-4004BA6132E0}"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Titelstijl van model bewerken</a:t>
            </a:r>
            <a:endParaRPr/>
          </a:p>
        </p:txBody>
      </p:sp>
      <p:sp>
        <p:nvSpPr>
          <p:cNvPr id="3" name="Content Placeholder 2"/>
          <p:cNvSpPr>
            <a:spLocks noGrp="1"/>
          </p:cNvSpPr>
          <p:nvPr>
            <p:ph idx="1"/>
          </p:nvPr>
        </p:nvSpPr>
        <p:spPr/>
        <p:txBody>
          <a:bodyPr>
            <a:normAutofit/>
          </a:bodyPr>
          <a:lstStyle>
            <a:lvl1pPr>
              <a:spcBef>
                <a:spcPts val="22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a:p>
        </p:txBody>
      </p:sp>
      <p:sp>
        <p:nvSpPr>
          <p:cNvPr id="4" name="Date Placeholder 3"/>
          <p:cNvSpPr>
            <a:spLocks noGrp="1"/>
          </p:cNvSpPr>
          <p:nvPr>
            <p:ph type="dt" sz="half" idx="10"/>
          </p:nvPr>
        </p:nvSpPr>
        <p:spPr/>
        <p:txBody>
          <a:bodyPr/>
          <a:lstStyle/>
          <a:p>
            <a:fld id="{35092239-DBB3-444B-BE5B-5D4203F8DDF0}" type="datetimeFigureOut">
              <a:rPr lang="nl-NL" smtClean="0"/>
              <a:pPr/>
              <a:t>31-08-2024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B1C0730-33FF-064D-88A9-4004BA6132E0}"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302151" y="4822206"/>
            <a:ext cx="8511989" cy="1446975"/>
          </a:xfrm>
        </p:spPr>
        <p:txBody>
          <a:bodyPr lIns="0" tIns="0" rIns="0" bIns="0" anchor="t">
            <a:noAutofit/>
          </a:bodyPr>
          <a:lstStyle>
            <a:lvl1pPr algn="l">
              <a:lnSpc>
                <a:spcPts val="13800"/>
              </a:lnSpc>
              <a:defRPr sz="13500" b="1" cap="none" spc="-250" baseline="0">
                <a:solidFill>
                  <a:schemeClr val="tx2"/>
                </a:solidFill>
              </a:defRPr>
            </a:lvl1pPr>
          </a:lstStyle>
          <a:p>
            <a:r>
              <a:rPr lang="nl-BE"/>
              <a:t>Titelstijl van model bewerken</a:t>
            </a:r>
            <a:endParaRPr/>
          </a:p>
        </p:txBody>
      </p:sp>
      <p:sp>
        <p:nvSpPr>
          <p:cNvPr id="3" name="Text Placeholder 2"/>
          <p:cNvSpPr>
            <a:spLocks noGrp="1"/>
          </p:cNvSpPr>
          <p:nvPr>
            <p:ph type="body" idx="1"/>
          </p:nvPr>
        </p:nvSpPr>
        <p:spPr>
          <a:xfrm>
            <a:off x="384874" y="3525980"/>
            <a:ext cx="8355714" cy="1270752"/>
          </a:xfrm>
        </p:spPr>
        <p:txBody>
          <a:bodyPr lIns="0" tIns="0" rIns="0" bIns="0" anchor="b">
            <a:normAutofit/>
          </a:bodyPr>
          <a:lstStyle>
            <a:lvl1pPr marL="0" indent="0" algn="l">
              <a:buNone/>
              <a:defRPr sz="4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Klik om de tekststijl van het model te bewerken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e met afbeelding">
    <p:spTree>
      <p:nvGrpSpPr>
        <p:cNvPr id="1" name=""/>
        <p:cNvGrpSpPr/>
        <p:nvPr/>
      </p:nvGrpSpPr>
      <p:grpSpPr>
        <a:xfrm>
          <a:off x="0" y="0"/>
          <a:ext cx="0" cy="0"/>
          <a:chOff x="0" y="0"/>
          <a:chExt cx="0" cy="0"/>
        </a:xfrm>
      </p:grpSpPr>
      <p:sp>
        <p:nvSpPr>
          <p:cNvPr id="2" name="Title 1"/>
          <p:cNvSpPr>
            <a:spLocks noGrp="1"/>
          </p:cNvSpPr>
          <p:nvPr>
            <p:ph type="title"/>
          </p:nvPr>
        </p:nvSpPr>
        <p:spPr>
          <a:xfrm>
            <a:off x="302151" y="4822206"/>
            <a:ext cx="8511989" cy="1446975"/>
          </a:xfrm>
        </p:spPr>
        <p:txBody>
          <a:bodyPr lIns="0" tIns="0" rIns="0" bIns="0" anchor="t">
            <a:noAutofit/>
          </a:bodyPr>
          <a:lstStyle>
            <a:lvl1pPr algn="l">
              <a:lnSpc>
                <a:spcPts val="13800"/>
              </a:lnSpc>
              <a:defRPr sz="13500" b="1" cap="none" spc="-250" baseline="0">
                <a:solidFill>
                  <a:schemeClr val="tx2"/>
                </a:solidFill>
              </a:defRPr>
            </a:lvl1pPr>
          </a:lstStyle>
          <a:p>
            <a:r>
              <a:rPr lang="nl-BE"/>
              <a:t>Titelstijl van model bewerken</a:t>
            </a:r>
            <a:endParaRPr/>
          </a:p>
        </p:txBody>
      </p:sp>
      <p:sp>
        <p:nvSpPr>
          <p:cNvPr id="3" name="Text Placeholder 2"/>
          <p:cNvSpPr>
            <a:spLocks noGrp="1"/>
          </p:cNvSpPr>
          <p:nvPr>
            <p:ph type="body" idx="1"/>
          </p:nvPr>
        </p:nvSpPr>
        <p:spPr>
          <a:xfrm>
            <a:off x="384874" y="3525980"/>
            <a:ext cx="4428426" cy="1270752"/>
          </a:xfrm>
        </p:spPr>
        <p:txBody>
          <a:bodyPr lIns="0" tIns="0" rIns="0" bIns="0" anchor="b">
            <a:normAutofit/>
          </a:bodyPr>
          <a:lstStyle>
            <a:lvl1pPr marL="0" indent="0" algn="l">
              <a:buNone/>
              <a:defRPr sz="4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Klik om de tekststijl van het model te bewerken</a:t>
            </a:r>
          </a:p>
        </p:txBody>
      </p:sp>
      <p:sp>
        <p:nvSpPr>
          <p:cNvPr id="7" name="Picture Placeholder 2"/>
          <p:cNvSpPr>
            <a:spLocks noGrp="1"/>
          </p:cNvSpPr>
          <p:nvPr>
            <p:ph type="pic" idx="13"/>
          </p:nvPr>
        </p:nvSpPr>
        <p:spPr>
          <a:xfrm rot="21263043">
            <a:off x="5231118" y="261015"/>
            <a:ext cx="3433660" cy="4204035"/>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BE"/>
              <a:t>Klik op het pictogram als u een afbeelding wilt toevoegen</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BE"/>
              <a:t>Titelstijl van model bewerken</a:t>
            </a:r>
            <a:endParaRPr/>
          </a:p>
        </p:txBody>
      </p:sp>
      <p:sp>
        <p:nvSpPr>
          <p:cNvPr id="3" name="Content Placeholder 2"/>
          <p:cNvSpPr>
            <a:spLocks noGrp="1"/>
          </p:cNvSpPr>
          <p:nvPr>
            <p:ph sz="half" idx="1"/>
          </p:nvPr>
        </p:nvSpPr>
        <p:spPr>
          <a:xfrm>
            <a:off x="632012" y="2057400"/>
            <a:ext cx="3863788" cy="4068763"/>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a:p>
        </p:txBody>
      </p:sp>
      <p:sp>
        <p:nvSpPr>
          <p:cNvPr id="4" name="Content Placeholder 3"/>
          <p:cNvSpPr>
            <a:spLocks noGrp="1"/>
          </p:cNvSpPr>
          <p:nvPr>
            <p:ph sz="half" idx="2"/>
          </p:nvPr>
        </p:nvSpPr>
        <p:spPr>
          <a:xfrm>
            <a:off x="4661646" y="2057400"/>
            <a:ext cx="3867912" cy="4068763"/>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a:p>
        </p:txBody>
      </p:sp>
      <p:sp>
        <p:nvSpPr>
          <p:cNvPr id="5" name="Date Placeholder 4"/>
          <p:cNvSpPr>
            <a:spLocks noGrp="1"/>
          </p:cNvSpPr>
          <p:nvPr>
            <p:ph type="dt" sz="half" idx="10"/>
          </p:nvPr>
        </p:nvSpPr>
        <p:spPr/>
        <p:txBody>
          <a:bodyPr/>
          <a:lstStyle/>
          <a:p>
            <a:fld id="{35092239-DBB3-444B-BE5B-5D4203F8DDF0}" type="datetimeFigureOut">
              <a:rPr lang="nl-NL" smtClean="0"/>
              <a:pPr/>
              <a:t>31-08-2024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B1C0730-33FF-064D-88A9-4004BA6132E0}"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12775" y="582706"/>
            <a:ext cx="7918450" cy="788894"/>
          </a:xfrm>
        </p:spPr>
        <p:txBody>
          <a:bodyPr>
            <a:noAutofit/>
          </a:bodyPr>
          <a:lstStyle>
            <a:lvl1pPr>
              <a:defRPr/>
            </a:lvl1pPr>
          </a:lstStyle>
          <a:p>
            <a:r>
              <a:rPr lang="nl-BE"/>
              <a:t>Titelstijl van model bewerken</a:t>
            </a:r>
            <a:endParaRPr/>
          </a:p>
        </p:txBody>
      </p:sp>
      <p:sp>
        <p:nvSpPr>
          <p:cNvPr id="3" name="Text Placeholder 2"/>
          <p:cNvSpPr>
            <a:spLocks noGrp="1"/>
          </p:cNvSpPr>
          <p:nvPr>
            <p:ph type="body" idx="1"/>
          </p:nvPr>
        </p:nvSpPr>
        <p:spPr>
          <a:xfrm>
            <a:off x="635545" y="1546412"/>
            <a:ext cx="3867912" cy="464950"/>
          </a:xfrm>
        </p:spPr>
        <p:txBody>
          <a:bodyPr anchor="b">
            <a:noAutofit/>
          </a:bodyPr>
          <a:lstStyle>
            <a:lvl1pPr marL="0" indent="0" algn="ctr">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Klik om de tekststijl van het model te bewerken</a:t>
            </a:r>
          </a:p>
        </p:txBody>
      </p:sp>
      <p:sp>
        <p:nvSpPr>
          <p:cNvPr id="4" name="Content Placeholder 3"/>
          <p:cNvSpPr>
            <a:spLocks noGrp="1"/>
          </p:cNvSpPr>
          <p:nvPr>
            <p:ph sz="half" idx="2"/>
          </p:nvPr>
        </p:nvSpPr>
        <p:spPr>
          <a:xfrm>
            <a:off x="630936" y="2147887"/>
            <a:ext cx="3867912" cy="395128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600"/>
            </a:lvl6pPr>
            <a:lvl7pPr>
              <a:defRPr sz="1600"/>
            </a:lvl7pPr>
            <a:lvl8pPr>
              <a:defRPr sz="1600"/>
            </a:lvl8pPr>
            <a:lvl9pPr>
              <a:defRPr sz="16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a:p>
        </p:txBody>
      </p:sp>
      <p:sp>
        <p:nvSpPr>
          <p:cNvPr id="5" name="Text Placeholder 4"/>
          <p:cNvSpPr>
            <a:spLocks noGrp="1"/>
          </p:cNvSpPr>
          <p:nvPr>
            <p:ph type="body" sz="quarter" idx="3"/>
          </p:nvPr>
        </p:nvSpPr>
        <p:spPr>
          <a:xfrm>
            <a:off x="4663313" y="1545018"/>
            <a:ext cx="3867912" cy="466344"/>
          </a:xfrm>
        </p:spPr>
        <p:txBody>
          <a:bodyPr anchor="b">
            <a:noAutofit/>
          </a:bodyPr>
          <a:lstStyle>
            <a:lvl1pPr marL="0" indent="0" algn="ctr">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Klik om de tekststijl van het model te bewerken</a:t>
            </a:r>
          </a:p>
        </p:txBody>
      </p:sp>
      <p:sp>
        <p:nvSpPr>
          <p:cNvPr id="6" name="Content Placeholder 5"/>
          <p:cNvSpPr>
            <a:spLocks noGrp="1"/>
          </p:cNvSpPr>
          <p:nvPr>
            <p:ph sz="quarter" idx="4"/>
          </p:nvPr>
        </p:nvSpPr>
        <p:spPr>
          <a:xfrm>
            <a:off x="4663313" y="2147887"/>
            <a:ext cx="3867912" cy="395128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600"/>
            </a:lvl6pPr>
            <a:lvl7pPr>
              <a:defRPr sz="1600"/>
            </a:lvl7pPr>
            <a:lvl8pPr>
              <a:defRPr sz="1600"/>
            </a:lvl8pPr>
            <a:lvl9pPr>
              <a:defRPr sz="16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a:p>
        </p:txBody>
      </p:sp>
      <p:sp>
        <p:nvSpPr>
          <p:cNvPr id="7" name="Date Placeholder 6"/>
          <p:cNvSpPr>
            <a:spLocks noGrp="1"/>
          </p:cNvSpPr>
          <p:nvPr>
            <p:ph type="dt" sz="half" idx="10"/>
          </p:nvPr>
        </p:nvSpPr>
        <p:spPr/>
        <p:txBody>
          <a:bodyPr/>
          <a:lstStyle/>
          <a:p>
            <a:fld id="{35092239-DBB3-444B-BE5B-5D4203F8DDF0}" type="datetimeFigureOut">
              <a:rPr lang="nl-NL" smtClean="0"/>
              <a:pPr/>
              <a:t>31-08-2024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EB1C0730-33FF-064D-88A9-4004BA6132E0}" type="slidenum">
              <a:rPr lang="nl-NL" smtClean="0"/>
              <a:pPr/>
              <a:t>‹nr.›</a:t>
            </a:fld>
            <a:endParaRPr lang="nl-NL"/>
          </a:p>
        </p:txBody>
      </p:sp>
      <p:sp>
        <p:nvSpPr>
          <p:cNvPr id="12" name="Rectangle 11"/>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Titelstijl van model bewerken</a:t>
            </a:r>
            <a:endParaRPr/>
          </a:p>
        </p:txBody>
      </p:sp>
      <p:sp>
        <p:nvSpPr>
          <p:cNvPr id="3" name="Date Placeholder 2"/>
          <p:cNvSpPr>
            <a:spLocks noGrp="1"/>
          </p:cNvSpPr>
          <p:nvPr>
            <p:ph type="dt" sz="half" idx="10"/>
          </p:nvPr>
        </p:nvSpPr>
        <p:spPr/>
        <p:txBody>
          <a:bodyPr/>
          <a:lstStyle/>
          <a:p>
            <a:fld id="{35092239-DBB3-444B-BE5B-5D4203F8DDF0}" type="datetimeFigureOut">
              <a:rPr lang="nl-NL" smtClean="0"/>
              <a:pPr/>
              <a:t>31-08-2024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EB1C0730-33FF-064D-88A9-4004BA6132E0}"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092239-DBB3-444B-BE5B-5D4203F8DDF0}" type="datetimeFigureOut">
              <a:rPr lang="nl-NL" smtClean="0"/>
              <a:pPr/>
              <a:t>31-08-2024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EB1C0730-33FF-064D-88A9-4004BA6132E0}"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31825" y="1720103"/>
            <a:ext cx="3657600" cy="1162050"/>
          </a:xfrm>
        </p:spPr>
        <p:txBody>
          <a:bodyPr anchor="b">
            <a:noAutofit/>
          </a:bodyPr>
          <a:lstStyle>
            <a:lvl1pPr algn="ctr">
              <a:defRPr sz="3600" b="0"/>
            </a:lvl1pPr>
          </a:lstStyle>
          <a:p>
            <a:r>
              <a:rPr lang="nl-BE"/>
              <a:t>Titelstijl van model bewerken</a:t>
            </a:r>
            <a:endParaRPr/>
          </a:p>
        </p:txBody>
      </p:sp>
      <p:sp>
        <p:nvSpPr>
          <p:cNvPr id="3" name="Content Placeholder 2"/>
          <p:cNvSpPr>
            <a:spLocks noGrp="1"/>
          </p:cNvSpPr>
          <p:nvPr>
            <p:ph idx="1"/>
          </p:nvPr>
        </p:nvSpPr>
        <p:spPr>
          <a:xfrm>
            <a:off x="4692650" y="658906"/>
            <a:ext cx="3819338" cy="546725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2000"/>
            </a:lvl6pPr>
            <a:lvl7pPr>
              <a:defRPr sz="2000"/>
            </a:lvl7pPr>
            <a:lvl8pPr>
              <a:defRPr sz="2000"/>
            </a:lvl8pPr>
            <a:lvl9pPr>
              <a:defRPr sz="20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a:p>
        </p:txBody>
      </p:sp>
      <p:sp>
        <p:nvSpPr>
          <p:cNvPr id="4" name="Text Placeholder 3"/>
          <p:cNvSpPr>
            <a:spLocks noGrp="1"/>
          </p:cNvSpPr>
          <p:nvPr>
            <p:ph type="body" sz="half" idx="2"/>
          </p:nvPr>
        </p:nvSpPr>
        <p:spPr>
          <a:xfrm>
            <a:off x="631825" y="2877671"/>
            <a:ext cx="3657600" cy="2339788"/>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Klik om de tekststijl van het model te bewerken</a:t>
            </a:r>
          </a:p>
        </p:txBody>
      </p:sp>
      <p:sp>
        <p:nvSpPr>
          <p:cNvPr id="5" name="Date Placeholder 4"/>
          <p:cNvSpPr>
            <a:spLocks noGrp="1"/>
          </p:cNvSpPr>
          <p:nvPr>
            <p:ph type="dt" sz="half" idx="10"/>
          </p:nvPr>
        </p:nvSpPr>
        <p:spPr/>
        <p:txBody>
          <a:bodyPr/>
          <a:lstStyle/>
          <a:p>
            <a:fld id="{35092239-DBB3-444B-BE5B-5D4203F8DDF0}" type="datetimeFigureOut">
              <a:rPr lang="nl-NL" smtClean="0"/>
              <a:pPr/>
              <a:t>31-08-2024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B1C0730-33FF-064D-88A9-4004BA6132E0}"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775" y="582706"/>
            <a:ext cx="7918450" cy="788894"/>
          </a:xfrm>
          <a:prstGeom prst="rect">
            <a:avLst/>
          </a:prstGeom>
        </p:spPr>
        <p:txBody>
          <a:bodyPr vert="horz" lIns="91440" tIns="45720" rIns="91440" bIns="45720" rtlCol="0" anchor="t" anchorCtr="0">
            <a:normAutofit/>
          </a:bodyPr>
          <a:lstStyle/>
          <a:p>
            <a:r>
              <a:rPr lang="nl-BE"/>
              <a:t>Titelstijl van model bewerken</a:t>
            </a:r>
            <a:endParaRPr/>
          </a:p>
        </p:txBody>
      </p:sp>
      <p:sp>
        <p:nvSpPr>
          <p:cNvPr id="3" name="Text Placeholder 2"/>
          <p:cNvSpPr>
            <a:spLocks noGrp="1"/>
          </p:cNvSpPr>
          <p:nvPr>
            <p:ph type="body" idx="1"/>
          </p:nvPr>
        </p:nvSpPr>
        <p:spPr>
          <a:xfrm>
            <a:off x="988358" y="2044700"/>
            <a:ext cx="7167284" cy="4081463"/>
          </a:xfrm>
          <a:prstGeom prst="rect">
            <a:avLst/>
          </a:prstGeom>
        </p:spPr>
        <p:txBody>
          <a:bodyPr vert="horz" lIns="91440" tIns="45720" rIns="91440" bIns="45720" rtlCol="0">
            <a:normAutofit/>
          </a:body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a:p>
        </p:txBody>
      </p:sp>
      <p:sp>
        <p:nvSpPr>
          <p:cNvPr id="4" name="Date Placeholder 3"/>
          <p:cNvSpPr>
            <a:spLocks noGrp="1"/>
          </p:cNvSpPr>
          <p:nvPr>
            <p:ph type="dt" sz="half" idx="2"/>
          </p:nvPr>
        </p:nvSpPr>
        <p:spPr>
          <a:xfrm>
            <a:off x="457200" y="6275294"/>
            <a:ext cx="1600200" cy="365125"/>
          </a:xfrm>
          <a:prstGeom prst="rect">
            <a:avLst/>
          </a:prstGeom>
        </p:spPr>
        <p:txBody>
          <a:bodyPr vert="horz" lIns="91440" tIns="45720" rIns="91440" bIns="45720" rtlCol="0" anchor="ctr"/>
          <a:lstStyle>
            <a:lvl1pPr algn="l">
              <a:defRPr sz="1100">
                <a:solidFill>
                  <a:schemeClr val="tx2"/>
                </a:solidFill>
              </a:defRPr>
            </a:lvl1pPr>
          </a:lstStyle>
          <a:p>
            <a:fld id="{35092239-DBB3-444B-BE5B-5D4203F8DDF0}" type="datetimeFigureOut">
              <a:rPr lang="nl-NL" smtClean="0"/>
              <a:pPr/>
              <a:t>31-08-2024</a:t>
            </a:fld>
            <a:endParaRPr lang="nl-NL"/>
          </a:p>
        </p:txBody>
      </p:sp>
      <p:sp>
        <p:nvSpPr>
          <p:cNvPr id="5" name="Footer Placeholder 4"/>
          <p:cNvSpPr>
            <a:spLocks noGrp="1"/>
          </p:cNvSpPr>
          <p:nvPr>
            <p:ph type="ftr" sz="quarter" idx="3"/>
          </p:nvPr>
        </p:nvSpPr>
        <p:spPr>
          <a:xfrm>
            <a:off x="2205318" y="6275294"/>
            <a:ext cx="5643282" cy="365125"/>
          </a:xfrm>
          <a:prstGeom prst="rect">
            <a:avLst/>
          </a:prstGeom>
        </p:spPr>
        <p:txBody>
          <a:bodyPr vert="horz" lIns="91440" tIns="45720" rIns="91440" bIns="45720" rtlCol="0" anchor="ctr"/>
          <a:lstStyle>
            <a:lvl1pPr algn="l">
              <a:defRPr sz="1100">
                <a:solidFill>
                  <a:schemeClr val="tx2"/>
                </a:solidFill>
              </a:defRPr>
            </a:lvl1pPr>
          </a:lstStyle>
          <a:p>
            <a:endParaRPr lang="nl-NL"/>
          </a:p>
        </p:txBody>
      </p:sp>
      <p:sp>
        <p:nvSpPr>
          <p:cNvPr id="6" name="Slide Number Placeholder 5"/>
          <p:cNvSpPr>
            <a:spLocks noGrp="1"/>
          </p:cNvSpPr>
          <p:nvPr>
            <p:ph type="sldNum" sz="quarter" idx="4"/>
          </p:nvPr>
        </p:nvSpPr>
        <p:spPr>
          <a:xfrm>
            <a:off x="8077200" y="6275294"/>
            <a:ext cx="609600" cy="365125"/>
          </a:xfrm>
          <a:prstGeom prst="rect">
            <a:avLst/>
          </a:prstGeom>
        </p:spPr>
        <p:txBody>
          <a:bodyPr vert="horz" lIns="91440" tIns="45720" rIns="91440" bIns="45720" rtlCol="0" anchor="ctr"/>
          <a:lstStyle>
            <a:lvl1pPr algn="r">
              <a:defRPr sz="1400">
                <a:solidFill>
                  <a:schemeClr val="tx2"/>
                </a:solidFill>
              </a:defRPr>
            </a:lvl1pPr>
          </a:lstStyle>
          <a:p>
            <a:fld id="{EB1C0730-33FF-064D-88A9-4004BA6132E0}" type="slidenum">
              <a:rPr lang="nl-NL" smtClean="0"/>
              <a:pPr/>
              <a:t>‹nr.›</a:t>
            </a:fld>
            <a:endParaRPr lang="nl-NL"/>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2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bg2"/>
        </a:buClr>
        <a:buSzPct val="90000"/>
        <a:buFont typeface="Wingdings 2" pitchFamily="18" charset="2"/>
        <a:buChar char="Ü"/>
        <a:defRPr sz="2200" kern="1200">
          <a:solidFill>
            <a:schemeClr val="tx1"/>
          </a:solidFill>
          <a:latin typeface="+mn-lt"/>
          <a:ea typeface="+mn-ea"/>
          <a:cs typeface="+mn-cs"/>
        </a:defRPr>
      </a:lvl1pPr>
      <a:lvl2pPr marL="685800" indent="-336550" algn="l" defTabSz="914400" rtl="0" eaLnBrk="1" latinLnBrk="0" hangingPunct="1">
        <a:spcBef>
          <a:spcPct val="20000"/>
        </a:spcBef>
        <a:buClr>
          <a:schemeClr val="bg2">
            <a:lumMod val="60000"/>
            <a:lumOff val="40000"/>
          </a:schemeClr>
        </a:buClr>
        <a:buSzPct val="90000"/>
        <a:buFont typeface="Wingdings 2" pitchFamily="18" charset="2"/>
        <a:buChar char="Ü"/>
        <a:defRPr sz="2000" kern="1200">
          <a:solidFill>
            <a:schemeClr val="tx1"/>
          </a:solidFill>
          <a:latin typeface="+mn-lt"/>
          <a:ea typeface="+mn-ea"/>
          <a:cs typeface="+mn-cs"/>
        </a:defRPr>
      </a:lvl2pPr>
      <a:lvl3pPr marL="1035050" indent="-349250" algn="l" defTabSz="914400" rtl="0" eaLnBrk="1" latinLnBrk="0" hangingPunct="1">
        <a:spcBef>
          <a:spcPct val="20000"/>
        </a:spcBef>
        <a:buClr>
          <a:schemeClr val="bg2"/>
        </a:buClr>
        <a:buSzPct val="90000"/>
        <a:buFont typeface="Wingdings 2" pitchFamily="18" charset="2"/>
        <a:buChar char="Ü"/>
        <a:defRPr sz="1800" kern="1200">
          <a:solidFill>
            <a:schemeClr val="tx1"/>
          </a:solidFill>
          <a:latin typeface="+mn-lt"/>
          <a:ea typeface="+mn-ea"/>
          <a:cs typeface="+mn-cs"/>
        </a:defRPr>
      </a:lvl3pPr>
      <a:lvl4pPr marL="1371600" indent="-336550" algn="l" defTabSz="914400" rtl="0" eaLnBrk="1" latinLnBrk="0" hangingPunct="1">
        <a:spcBef>
          <a:spcPct val="20000"/>
        </a:spcBef>
        <a:buClr>
          <a:schemeClr val="bg2">
            <a:lumMod val="60000"/>
            <a:lumOff val="40000"/>
          </a:schemeClr>
        </a:buClr>
        <a:buSzPct val="90000"/>
        <a:buFont typeface="Wingdings 2" pitchFamily="18" charset="2"/>
        <a:buChar char="Ü"/>
        <a:defRPr sz="1800" kern="1200">
          <a:solidFill>
            <a:schemeClr val="tx1"/>
          </a:solidFill>
          <a:latin typeface="+mn-lt"/>
          <a:ea typeface="+mn-ea"/>
          <a:cs typeface="+mn-cs"/>
        </a:defRPr>
      </a:lvl4pPr>
      <a:lvl5pPr marL="1720850" indent="-349250" algn="l" defTabSz="914400" rtl="0" eaLnBrk="1" latinLnBrk="0" hangingPunct="1">
        <a:spcBef>
          <a:spcPct val="20000"/>
        </a:spcBef>
        <a:buClr>
          <a:schemeClr val="bg2"/>
        </a:buClr>
        <a:buSzPct val="90000"/>
        <a:buFont typeface="Wingdings 2" pitchFamily="18" charset="2"/>
        <a:buChar char="Ü"/>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customXml" Target="../ink/ink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sz="6600" dirty="0"/>
              <a:t>    </a:t>
            </a:r>
            <a:r>
              <a:rPr lang="nl-NL" sz="6600" dirty="0">
                <a:solidFill>
                  <a:srgbClr val="FFC000"/>
                </a:solidFill>
              </a:rPr>
              <a:t>WAT IS WAARHEID</a:t>
            </a:r>
          </a:p>
        </p:txBody>
      </p:sp>
      <p:sp>
        <p:nvSpPr>
          <p:cNvPr id="3" name="Subtitel 2"/>
          <p:cNvSpPr>
            <a:spLocks noGrp="1"/>
          </p:cNvSpPr>
          <p:nvPr>
            <p:ph type="subTitle" idx="1"/>
          </p:nvPr>
        </p:nvSpPr>
        <p:spPr>
          <a:xfrm>
            <a:off x="306388" y="2276872"/>
            <a:ext cx="8658100" cy="2952328"/>
          </a:xfrm>
        </p:spPr>
        <p:txBody>
          <a:bodyPr>
            <a:normAutofit fontScale="92500"/>
          </a:bodyPr>
          <a:lstStyle/>
          <a:p>
            <a:r>
              <a:rPr lang="nl-NL" sz="6000" dirty="0"/>
              <a:t>Ik ben de </a:t>
            </a:r>
            <a:r>
              <a:rPr lang="nl-NL" sz="6000" dirty="0">
                <a:solidFill>
                  <a:srgbClr val="92D050"/>
                </a:solidFill>
              </a:rPr>
              <a:t>Weg</a:t>
            </a:r>
            <a:r>
              <a:rPr lang="nl-NL" sz="6000" dirty="0"/>
              <a:t>, de </a:t>
            </a:r>
            <a:r>
              <a:rPr lang="nl-NL" sz="6000" dirty="0">
                <a:solidFill>
                  <a:srgbClr val="92D050"/>
                </a:solidFill>
              </a:rPr>
              <a:t>Waarheid</a:t>
            </a:r>
            <a:r>
              <a:rPr lang="nl-NL" sz="6000" dirty="0"/>
              <a:t> en het </a:t>
            </a:r>
            <a:r>
              <a:rPr lang="nl-NL" sz="6000" dirty="0">
                <a:solidFill>
                  <a:srgbClr val="92D050"/>
                </a:solidFill>
              </a:rPr>
              <a:t>Leven</a:t>
            </a:r>
            <a:r>
              <a:rPr lang="nl-NL" sz="6000" dirty="0"/>
              <a:t>    </a:t>
            </a:r>
          </a:p>
          <a:p>
            <a:r>
              <a:rPr lang="nl-NL" sz="2400" dirty="0">
                <a:solidFill>
                  <a:schemeClr val="tx1"/>
                </a:solidFill>
              </a:rPr>
              <a:t>Joh. 14:6</a:t>
            </a:r>
            <a:endParaRPr lang="nl-NL"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775" y="582706"/>
            <a:ext cx="7918450" cy="974086"/>
          </a:xfrm>
        </p:spPr>
        <p:txBody>
          <a:bodyPr/>
          <a:lstStyle/>
          <a:p>
            <a:r>
              <a:rPr lang="nl-NL" dirty="0"/>
              <a:t>Jezus Christus is de Waarheid!</a:t>
            </a:r>
          </a:p>
        </p:txBody>
      </p:sp>
      <p:graphicFrame>
        <p:nvGraphicFramePr>
          <p:cNvPr id="4" name="Tijdelijke aanduiding voor inhoud 3"/>
          <p:cNvGraphicFramePr>
            <a:graphicFrameLocks noGrp="1"/>
          </p:cNvGraphicFramePr>
          <p:nvPr>
            <p:ph idx="1"/>
          </p:nvPr>
        </p:nvGraphicFramePr>
        <p:xfrm>
          <a:off x="988358" y="2044700"/>
          <a:ext cx="7167284" cy="4081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6D6C23-8DE4-3C43-A789-7967BF9705D2}"/>
              </a:ext>
            </a:extLst>
          </p:cNvPr>
          <p:cNvSpPr>
            <a:spLocks noGrp="1"/>
          </p:cNvSpPr>
          <p:nvPr>
            <p:ph type="title"/>
          </p:nvPr>
        </p:nvSpPr>
        <p:spPr/>
        <p:txBody>
          <a:bodyPr/>
          <a:lstStyle/>
          <a:p>
            <a:r>
              <a:rPr lang="nl-NL" dirty="0"/>
              <a:t>WAARHEID</a:t>
            </a:r>
          </a:p>
        </p:txBody>
      </p:sp>
      <p:sp>
        <p:nvSpPr>
          <p:cNvPr id="3" name="Tijdelijke aanduiding voor inhoud 2">
            <a:extLst>
              <a:ext uri="{FF2B5EF4-FFF2-40B4-BE49-F238E27FC236}">
                <a16:creationId xmlns:a16="http://schemas.microsoft.com/office/drawing/2014/main" id="{1D776B5D-8E94-3643-A886-09380D0A46C2}"/>
              </a:ext>
            </a:extLst>
          </p:cNvPr>
          <p:cNvSpPr>
            <a:spLocks noGrp="1"/>
          </p:cNvSpPr>
          <p:nvPr>
            <p:ph idx="1"/>
          </p:nvPr>
        </p:nvSpPr>
        <p:spPr>
          <a:xfrm>
            <a:off x="988358" y="2348880"/>
            <a:ext cx="7167284" cy="4320480"/>
          </a:xfrm>
        </p:spPr>
        <p:txBody>
          <a:bodyPr>
            <a:normAutofit/>
          </a:bodyPr>
          <a:lstStyle/>
          <a:p>
            <a:r>
              <a:rPr lang="nl-NL" sz="3900" dirty="0">
                <a:solidFill>
                  <a:srgbClr val="FFC000"/>
                </a:solidFill>
                <a:highlight>
                  <a:srgbClr val="000000"/>
                </a:highlight>
              </a:rPr>
              <a:t>Mark Twain</a:t>
            </a:r>
          </a:p>
          <a:p>
            <a:endParaRPr lang="nl-NL" sz="3900" dirty="0">
              <a:solidFill>
                <a:srgbClr val="FFC000"/>
              </a:solidFill>
              <a:highlight>
                <a:srgbClr val="000000"/>
              </a:highlight>
            </a:endParaRPr>
          </a:p>
          <a:p>
            <a:r>
              <a:rPr lang="nl-NL" sz="3900" dirty="0" err="1">
                <a:solidFill>
                  <a:srgbClr val="FFC000"/>
                </a:solidFill>
                <a:highlight>
                  <a:srgbClr val="000000"/>
                </a:highlight>
              </a:rPr>
              <a:t>Dostojevski</a:t>
            </a:r>
            <a:endParaRPr lang="nl-NL" sz="3200" dirty="0"/>
          </a:p>
        </p:txBody>
      </p:sp>
    </p:spTree>
    <p:extLst>
      <p:ext uri="{BB962C8B-B14F-4D97-AF65-F5344CB8AC3E}">
        <p14:creationId xmlns:p14="http://schemas.microsoft.com/office/powerpoint/2010/main" val="156659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20040"/>
            <a:ext cx="7239000" cy="516672"/>
          </a:xfrm>
        </p:spPr>
        <p:txBody>
          <a:bodyPr>
            <a:normAutofit fontScale="90000"/>
          </a:bodyPr>
          <a:lstStyle/>
          <a:p>
            <a:r>
              <a:rPr lang="nl-NL" dirty="0"/>
              <a:t>   Johannes 4:43-54</a:t>
            </a:r>
          </a:p>
        </p:txBody>
      </p:sp>
      <p:sp>
        <p:nvSpPr>
          <p:cNvPr id="3" name="Tijdelijke aanduiding voor inhoud 2"/>
          <p:cNvSpPr>
            <a:spLocks noGrp="1"/>
          </p:cNvSpPr>
          <p:nvPr>
            <p:ph idx="1"/>
          </p:nvPr>
        </p:nvSpPr>
        <p:spPr>
          <a:xfrm>
            <a:off x="457200" y="1124744"/>
            <a:ext cx="8229600" cy="5660104"/>
          </a:xfrm>
        </p:spPr>
        <p:txBody>
          <a:bodyPr>
            <a:normAutofit/>
          </a:bodyPr>
          <a:lstStyle/>
          <a:p>
            <a:pPr marL="0" indent="0" algn="l">
              <a:buNone/>
            </a:pPr>
            <a:r>
              <a:rPr lang="nl-NL" sz="2400" b="0" i="0" u="none" strike="noStrike" dirty="0">
                <a:effectLst/>
                <a:latin typeface="Roboto" panose="02000000000000000000" pitchFamily="2" charset="0"/>
              </a:rPr>
              <a:t>43</a:t>
            </a:r>
            <a:r>
              <a:rPr lang="nl-NL" sz="3200" b="0" i="0" u="none" strike="noStrike" dirty="0">
                <a:effectLst/>
                <a:latin typeface="Roboto" panose="02000000000000000000" pitchFamily="2" charset="0"/>
              </a:rPr>
              <a:t>En na die twee dagen vertrok Hij vandaar en ging naar Galilea,</a:t>
            </a:r>
          </a:p>
          <a:p>
            <a:pPr marL="0" indent="0" algn="l">
              <a:buNone/>
            </a:pPr>
            <a:r>
              <a:rPr lang="nl-NL" sz="2400" b="0" i="0" u="none" strike="noStrike" dirty="0">
                <a:effectLst/>
                <a:latin typeface="Roboto" panose="02000000000000000000" pitchFamily="2" charset="0"/>
              </a:rPr>
              <a:t>44</a:t>
            </a:r>
            <a:r>
              <a:rPr lang="nl-NL" sz="3200" b="0" i="0" u="none" strike="noStrike" dirty="0">
                <a:effectLst/>
                <a:latin typeface="Roboto" panose="02000000000000000000" pitchFamily="2" charset="0"/>
              </a:rPr>
              <a:t>want Jezus heeft Zelf getuigd dat een profeet in zijn eigen vaderstad geen eer ontvangt.</a:t>
            </a:r>
          </a:p>
          <a:p>
            <a:pPr marL="0" indent="0" algn="l">
              <a:buNone/>
            </a:pPr>
            <a:r>
              <a:rPr lang="nl-NL" sz="2400" b="0" i="0" u="none" strike="noStrike" dirty="0">
                <a:effectLst/>
                <a:latin typeface="Roboto" panose="02000000000000000000" pitchFamily="2" charset="0"/>
              </a:rPr>
              <a:t>45</a:t>
            </a:r>
            <a:r>
              <a:rPr lang="nl-NL" sz="3200" b="0" i="0" u="none" strike="noStrike" dirty="0">
                <a:effectLst/>
                <a:latin typeface="Roboto" panose="02000000000000000000" pitchFamily="2" charset="0"/>
              </a:rPr>
              <a:t>Toen Hij dan in Galilea kwam, ontvingen de </a:t>
            </a:r>
            <a:r>
              <a:rPr lang="nl-NL" sz="3200" b="0" i="0" u="none" strike="noStrike" dirty="0" err="1">
                <a:effectLst/>
                <a:latin typeface="Roboto" panose="02000000000000000000" pitchFamily="2" charset="0"/>
              </a:rPr>
              <a:t>Galileeërs</a:t>
            </a:r>
            <a:r>
              <a:rPr lang="nl-NL" sz="3200" b="0" i="0" u="none" strike="noStrike" dirty="0">
                <a:effectLst/>
                <a:latin typeface="Roboto" panose="02000000000000000000" pitchFamily="2" charset="0"/>
              </a:rPr>
              <a:t> Hem, omdat zij alles gezien hadden wat Hij in Jeruzalem gedaan had op het feest; want ook zijzelf waren naar het feest gegaan.</a:t>
            </a:r>
          </a:p>
          <a:p>
            <a:pPr>
              <a:buNone/>
            </a:pPr>
            <a:endParaRPr lang="nl-NL" b="1" i="1" dirty="0">
              <a:solidFill>
                <a:srgbClr val="FFC000"/>
              </a:solidFill>
            </a:endParaRPr>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endParaRPr lang="nl-NL" dirty="0"/>
          </a:p>
        </p:txBody>
      </p:sp>
    </p:spTree>
    <p:extLst>
      <p:ext uri="{BB962C8B-B14F-4D97-AF65-F5344CB8AC3E}">
        <p14:creationId xmlns:p14="http://schemas.microsoft.com/office/powerpoint/2010/main" val="4177837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20040"/>
            <a:ext cx="7239000" cy="516672"/>
          </a:xfrm>
        </p:spPr>
        <p:txBody>
          <a:bodyPr>
            <a:normAutofit fontScale="90000"/>
          </a:bodyPr>
          <a:lstStyle/>
          <a:p>
            <a:r>
              <a:rPr lang="nl-NL" dirty="0"/>
              <a:t>   Johannes 4:43-54</a:t>
            </a:r>
          </a:p>
        </p:txBody>
      </p:sp>
      <p:sp>
        <p:nvSpPr>
          <p:cNvPr id="3" name="Tijdelijke aanduiding voor inhoud 2"/>
          <p:cNvSpPr>
            <a:spLocks noGrp="1"/>
          </p:cNvSpPr>
          <p:nvPr>
            <p:ph idx="1"/>
          </p:nvPr>
        </p:nvSpPr>
        <p:spPr>
          <a:xfrm>
            <a:off x="457200" y="1124744"/>
            <a:ext cx="8229600" cy="5660104"/>
          </a:xfrm>
        </p:spPr>
        <p:txBody>
          <a:bodyPr>
            <a:normAutofit/>
          </a:bodyPr>
          <a:lstStyle/>
          <a:p>
            <a:pPr marL="0" indent="0" algn="l">
              <a:buNone/>
            </a:pPr>
            <a:r>
              <a:rPr lang="nl-NL" sz="2400" b="0" i="0" u="none" strike="noStrike" dirty="0">
                <a:effectLst/>
                <a:latin typeface="Roboto" panose="02000000000000000000" pitchFamily="2" charset="0"/>
              </a:rPr>
              <a:t>46</a:t>
            </a:r>
            <a:r>
              <a:rPr lang="nl-NL" sz="3200" b="0" i="0" u="none" strike="noStrike" dirty="0">
                <a:effectLst/>
                <a:latin typeface="Roboto" panose="02000000000000000000" pitchFamily="2" charset="0"/>
              </a:rPr>
              <a:t>Jezus dan kwam opnieuw te </a:t>
            </a:r>
            <a:r>
              <a:rPr lang="nl-NL" sz="3200" b="0" i="0" u="none" strike="noStrike" dirty="0" err="1">
                <a:effectLst/>
                <a:latin typeface="Roboto" panose="02000000000000000000" pitchFamily="2" charset="0"/>
              </a:rPr>
              <a:t>Kana</a:t>
            </a:r>
            <a:r>
              <a:rPr lang="nl-NL" sz="3200" b="0" i="0" u="none" strike="noStrike" dirty="0">
                <a:effectLst/>
                <a:latin typeface="Roboto" panose="02000000000000000000" pitchFamily="2" charset="0"/>
              </a:rPr>
              <a:t> in Galilea, waar Hij van water wijn gemaakt had. En er was een zekere koninklijke </a:t>
            </a:r>
            <a:r>
              <a:rPr lang="nl-NL" sz="3200" b="0" i="1" u="none" strike="noStrike" dirty="0">
                <a:effectLst/>
                <a:latin typeface="Roboto" panose="02000000000000000000" pitchFamily="2" charset="0"/>
              </a:rPr>
              <a:t>hoveling</a:t>
            </a:r>
            <a:r>
              <a:rPr lang="nl-NL" sz="3200" b="0" i="0" u="none" strike="noStrike" dirty="0">
                <a:effectLst/>
                <a:latin typeface="Roboto" panose="02000000000000000000" pitchFamily="2" charset="0"/>
              </a:rPr>
              <a:t>, wiens zoon ziek lag in </a:t>
            </a:r>
            <a:r>
              <a:rPr lang="nl-NL" sz="3200" b="0" i="0" u="none" strike="noStrike" dirty="0" err="1">
                <a:effectLst/>
                <a:latin typeface="Roboto" panose="02000000000000000000" pitchFamily="2" charset="0"/>
              </a:rPr>
              <a:t>Kapernaüm</a:t>
            </a:r>
            <a:r>
              <a:rPr lang="nl-NL" sz="3200" b="0" i="0" u="none" strike="noStrike" dirty="0">
                <a:effectLst/>
                <a:latin typeface="Roboto" panose="02000000000000000000" pitchFamily="2" charset="0"/>
              </a:rPr>
              <a:t>.</a:t>
            </a:r>
          </a:p>
          <a:p>
            <a:pPr marL="0" indent="0" algn="l">
              <a:buNone/>
            </a:pPr>
            <a:r>
              <a:rPr lang="nl-NL" sz="2400" b="0" i="0" u="none" strike="noStrike" dirty="0">
                <a:effectLst/>
                <a:latin typeface="Roboto" panose="02000000000000000000" pitchFamily="2" charset="0"/>
              </a:rPr>
              <a:t>47</a:t>
            </a:r>
            <a:r>
              <a:rPr lang="nl-NL" sz="3200" b="0" i="0" u="none" strike="noStrike" dirty="0">
                <a:effectLst/>
                <a:latin typeface="Roboto" panose="02000000000000000000" pitchFamily="2" charset="0"/>
              </a:rPr>
              <a:t>Toen deze hoorde dat Jezus uit Judea in Galilea was gekomen, ging hij naar Hem toe en vroeg Hem te komen en zijn zoon gezond te maken, want hij lag op sterven.</a:t>
            </a:r>
          </a:p>
          <a:p>
            <a:pPr>
              <a:buNone/>
            </a:pPr>
            <a:endParaRPr lang="nl-NL" b="1" i="1" dirty="0">
              <a:solidFill>
                <a:srgbClr val="FFC000"/>
              </a:solidFill>
            </a:endParaRPr>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endParaRPr lang="nl-NL" dirty="0"/>
          </a:p>
        </p:txBody>
      </p:sp>
    </p:spTree>
    <p:extLst>
      <p:ext uri="{BB962C8B-B14F-4D97-AF65-F5344CB8AC3E}">
        <p14:creationId xmlns:p14="http://schemas.microsoft.com/office/powerpoint/2010/main" val="496368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20040"/>
            <a:ext cx="7239000" cy="516672"/>
          </a:xfrm>
        </p:spPr>
        <p:txBody>
          <a:bodyPr>
            <a:normAutofit fontScale="90000"/>
          </a:bodyPr>
          <a:lstStyle/>
          <a:p>
            <a:r>
              <a:rPr lang="nl-NL" dirty="0"/>
              <a:t>   Johannes 4:43-54</a:t>
            </a:r>
          </a:p>
        </p:txBody>
      </p:sp>
      <p:sp>
        <p:nvSpPr>
          <p:cNvPr id="3" name="Tijdelijke aanduiding voor inhoud 2"/>
          <p:cNvSpPr>
            <a:spLocks noGrp="1"/>
          </p:cNvSpPr>
          <p:nvPr>
            <p:ph idx="1"/>
          </p:nvPr>
        </p:nvSpPr>
        <p:spPr>
          <a:xfrm>
            <a:off x="457200" y="1124744"/>
            <a:ext cx="8229600" cy="5660104"/>
          </a:xfrm>
        </p:spPr>
        <p:txBody>
          <a:bodyPr>
            <a:normAutofit/>
          </a:bodyPr>
          <a:lstStyle/>
          <a:p>
            <a:pPr marL="0" indent="0" algn="l">
              <a:buNone/>
            </a:pPr>
            <a:r>
              <a:rPr lang="nl-NL" sz="2400" b="0" i="0" dirty="0">
                <a:effectLst/>
                <a:latin typeface="Roboto" panose="02000000000000000000" pitchFamily="2" charset="0"/>
              </a:rPr>
              <a:t>48</a:t>
            </a:r>
            <a:r>
              <a:rPr lang="nl-NL" sz="3200" b="0" i="0" dirty="0">
                <a:effectLst/>
                <a:latin typeface="Roboto" panose="02000000000000000000" pitchFamily="2" charset="0"/>
              </a:rPr>
              <a:t>Jezus dan zei tegen hem: Als u geen tekenen en wonderen ziet, zult u beslist niet geloven.</a:t>
            </a:r>
          </a:p>
          <a:p>
            <a:pPr marL="0" indent="0" algn="l">
              <a:buNone/>
            </a:pPr>
            <a:r>
              <a:rPr lang="nl-NL" sz="2400" b="0" i="0" u="none" strike="noStrike" dirty="0">
                <a:effectLst/>
                <a:latin typeface="Roboto" panose="02000000000000000000" pitchFamily="2" charset="0"/>
              </a:rPr>
              <a:t>49</a:t>
            </a:r>
            <a:r>
              <a:rPr lang="nl-NL" sz="3200" b="0" i="0" u="none" strike="noStrike" dirty="0">
                <a:effectLst/>
                <a:latin typeface="Roboto" panose="02000000000000000000" pitchFamily="2" charset="0"/>
              </a:rPr>
              <a:t>De koninklijke </a:t>
            </a:r>
            <a:r>
              <a:rPr lang="nl-NL" sz="3200" b="0" i="1" u="none" strike="noStrike" dirty="0">
                <a:effectLst/>
                <a:latin typeface="Roboto" panose="02000000000000000000" pitchFamily="2" charset="0"/>
              </a:rPr>
              <a:t>hoveling</a:t>
            </a:r>
            <a:r>
              <a:rPr lang="nl-NL" sz="3200" b="0" i="0" u="none" strike="noStrike" dirty="0">
                <a:effectLst/>
                <a:latin typeface="Roboto" panose="02000000000000000000" pitchFamily="2" charset="0"/>
              </a:rPr>
              <a:t> zei tegen Hem: Heere, kom voordat mijn kind sterft.</a:t>
            </a:r>
          </a:p>
          <a:p>
            <a:pPr marL="0" indent="0" algn="l">
              <a:buNone/>
            </a:pPr>
            <a:r>
              <a:rPr lang="nl-NL" sz="2400" b="0" i="0" u="none" strike="noStrike" dirty="0">
                <a:effectLst/>
                <a:latin typeface="Roboto" panose="02000000000000000000" pitchFamily="2" charset="0"/>
              </a:rPr>
              <a:t>50</a:t>
            </a:r>
            <a:r>
              <a:rPr lang="nl-NL" sz="3200" b="0" i="0" u="none" strike="noStrike" dirty="0">
                <a:effectLst/>
                <a:latin typeface="Roboto" panose="02000000000000000000" pitchFamily="2" charset="0"/>
              </a:rPr>
              <a:t>Jezus zei tegen hem: Ga heen, uw zoon leeft. En de man </a:t>
            </a:r>
            <a:r>
              <a:rPr lang="nl-NL" sz="3200" b="0" i="0" u="none" strike="noStrike" dirty="0">
                <a:solidFill>
                  <a:schemeClr val="accent1"/>
                </a:solidFill>
                <a:effectLst/>
                <a:latin typeface="Roboto" panose="02000000000000000000" pitchFamily="2" charset="0"/>
              </a:rPr>
              <a:t>geloofde het woord dat Jezus tegen hem zei, en ging heen.</a:t>
            </a:r>
          </a:p>
          <a:p>
            <a:pPr marL="0" indent="0" algn="l">
              <a:buNone/>
            </a:pPr>
            <a:endParaRPr lang="nl-NL" sz="3200" b="0" i="0" u="none" strike="noStrike" dirty="0">
              <a:solidFill>
                <a:srgbClr val="647273"/>
              </a:solidFill>
              <a:effectLst/>
              <a:latin typeface="Roboto" panose="02000000000000000000" pitchFamily="2" charset="0"/>
            </a:endParaRPr>
          </a:p>
          <a:p>
            <a:pPr>
              <a:buNone/>
            </a:pPr>
            <a:endParaRPr lang="nl-NL" b="1" i="1"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endParaRPr lang="nl-NL" dirty="0"/>
          </a:p>
        </p:txBody>
      </p:sp>
    </p:spTree>
    <p:extLst>
      <p:ext uri="{BB962C8B-B14F-4D97-AF65-F5344CB8AC3E}">
        <p14:creationId xmlns:p14="http://schemas.microsoft.com/office/powerpoint/2010/main" val="3882966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20040"/>
            <a:ext cx="7239000" cy="516672"/>
          </a:xfrm>
        </p:spPr>
        <p:txBody>
          <a:bodyPr>
            <a:normAutofit fontScale="90000"/>
          </a:bodyPr>
          <a:lstStyle/>
          <a:p>
            <a:r>
              <a:rPr lang="nl-NL" dirty="0"/>
              <a:t>   Johannes 4:43-54</a:t>
            </a:r>
          </a:p>
        </p:txBody>
      </p:sp>
      <p:sp>
        <p:nvSpPr>
          <p:cNvPr id="3" name="Tijdelijke aanduiding voor inhoud 2"/>
          <p:cNvSpPr>
            <a:spLocks noGrp="1"/>
          </p:cNvSpPr>
          <p:nvPr>
            <p:ph idx="1"/>
          </p:nvPr>
        </p:nvSpPr>
        <p:spPr>
          <a:xfrm>
            <a:off x="457200" y="1124744"/>
            <a:ext cx="8229600" cy="5660104"/>
          </a:xfrm>
        </p:spPr>
        <p:txBody>
          <a:bodyPr>
            <a:normAutofit fontScale="85000" lnSpcReduction="10000"/>
          </a:bodyPr>
          <a:lstStyle/>
          <a:p>
            <a:pPr marL="0" indent="0" algn="l">
              <a:buNone/>
            </a:pPr>
            <a:endParaRPr lang="nl-NL" b="0" i="0" u="none" strike="noStrike" dirty="0">
              <a:solidFill>
                <a:schemeClr val="accent1"/>
              </a:solidFill>
              <a:effectLst/>
              <a:latin typeface="Roboto" panose="02000000000000000000" pitchFamily="2" charset="0"/>
            </a:endParaRPr>
          </a:p>
          <a:p>
            <a:pPr marL="0" indent="0" algn="l">
              <a:buNone/>
            </a:pPr>
            <a:r>
              <a:rPr lang="nl-NL" sz="2800" b="0" i="0" u="none" strike="noStrike" dirty="0">
                <a:effectLst/>
                <a:latin typeface="Roboto" panose="02000000000000000000" pitchFamily="2" charset="0"/>
              </a:rPr>
              <a:t>51</a:t>
            </a:r>
            <a:r>
              <a:rPr lang="nl-NL" sz="3200" b="0" i="0" u="none" strike="noStrike" dirty="0">
                <a:effectLst/>
                <a:latin typeface="Roboto" panose="02000000000000000000" pitchFamily="2" charset="0"/>
              </a:rPr>
              <a:t>En reeds terwijl hij afdaalde, kwamen zijn dienaren hem tegemoet en berichtten hem: Uw kind leeft!</a:t>
            </a:r>
          </a:p>
          <a:p>
            <a:pPr marL="0" indent="0" algn="l">
              <a:buNone/>
            </a:pPr>
            <a:r>
              <a:rPr lang="nl-NL" sz="2800" b="0" i="0" u="none" strike="noStrike" dirty="0">
                <a:effectLst/>
                <a:latin typeface="Roboto" panose="02000000000000000000" pitchFamily="2" charset="0"/>
              </a:rPr>
              <a:t>52</a:t>
            </a:r>
            <a:r>
              <a:rPr lang="nl-NL" sz="3200" b="0" i="0" u="none" strike="noStrike" dirty="0">
                <a:effectLst/>
                <a:latin typeface="Roboto" panose="02000000000000000000" pitchFamily="2" charset="0"/>
              </a:rPr>
              <a:t>Hij informeerde dan bij hen naar het uur waarop de beterschap was ingetreden. En zij zeiden tegen hem: Gisteren op het zevende uur is de koorts van hem geweken.</a:t>
            </a:r>
          </a:p>
          <a:p>
            <a:pPr marL="0" indent="0" algn="l">
              <a:buNone/>
            </a:pPr>
            <a:r>
              <a:rPr lang="nl-NL" sz="2800" b="0" i="0" u="none" strike="noStrike" dirty="0">
                <a:effectLst/>
                <a:latin typeface="Roboto" panose="02000000000000000000" pitchFamily="2" charset="0"/>
              </a:rPr>
              <a:t>53</a:t>
            </a:r>
            <a:r>
              <a:rPr lang="nl-NL" sz="3200" b="0" i="0" u="none" strike="noStrike" dirty="0">
                <a:effectLst/>
                <a:latin typeface="Roboto" panose="02000000000000000000" pitchFamily="2" charset="0"/>
              </a:rPr>
              <a:t>De vader dan </a:t>
            </a:r>
            <a:r>
              <a:rPr lang="nl-NL" sz="3200" b="0" i="0" u="none" strike="noStrike" dirty="0">
                <a:solidFill>
                  <a:srgbClr val="FFC000"/>
                </a:solidFill>
                <a:effectLst/>
                <a:latin typeface="Roboto" panose="02000000000000000000" pitchFamily="2" charset="0"/>
              </a:rPr>
              <a:t>zag in (wist) </a:t>
            </a:r>
            <a:r>
              <a:rPr lang="nl-NL" sz="3200" b="0" i="0" u="none" strike="noStrike" dirty="0">
                <a:effectLst/>
                <a:latin typeface="Roboto" panose="02000000000000000000" pitchFamily="2" charset="0"/>
              </a:rPr>
              <a:t>dat het op dat uur </a:t>
            </a:r>
            <a:r>
              <a:rPr lang="nl-NL" sz="3200" b="0" i="1" u="none" strike="noStrike" dirty="0">
                <a:effectLst/>
                <a:latin typeface="Roboto" panose="02000000000000000000" pitchFamily="2" charset="0"/>
              </a:rPr>
              <a:t>was</a:t>
            </a:r>
            <a:r>
              <a:rPr lang="nl-NL" sz="3200" b="0" i="0" u="none" strike="noStrike" dirty="0">
                <a:effectLst/>
                <a:latin typeface="Roboto" panose="02000000000000000000" pitchFamily="2" charset="0"/>
              </a:rPr>
              <a:t> waarop Jezus tegen hem gezegd had: Uw zoon leeft. </a:t>
            </a:r>
            <a:r>
              <a:rPr lang="nl-NL" sz="3200" b="0" i="0" u="none" strike="noStrike" dirty="0">
                <a:solidFill>
                  <a:schemeClr val="accent1"/>
                </a:solidFill>
                <a:effectLst/>
                <a:latin typeface="Roboto" panose="02000000000000000000" pitchFamily="2" charset="0"/>
              </a:rPr>
              <a:t>En hij geloofde, hijzelf en zijn hele huis.</a:t>
            </a:r>
          </a:p>
          <a:p>
            <a:pPr marL="0" indent="0" algn="l">
              <a:buNone/>
            </a:pPr>
            <a:r>
              <a:rPr lang="nl-NL" sz="2800" b="0" i="0" u="none" strike="noStrike" dirty="0">
                <a:effectLst/>
                <a:latin typeface="Roboto" panose="02000000000000000000" pitchFamily="2" charset="0"/>
              </a:rPr>
              <a:t>54</a:t>
            </a:r>
            <a:r>
              <a:rPr lang="nl-NL" sz="3200" b="0" i="0" u="none" strike="noStrike" dirty="0">
                <a:effectLst/>
                <a:latin typeface="Roboto" panose="02000000000000000000" pitchFamily="2" charset="0"/>
              </a:rPr>
              <a:t>Dit deed Jezus als nieuw teken, het tweede, toen Hij uit Judea in Galilea gekomen was.</a:t>
            </a:r>
          </a:p>
          <a:p>
            <a:pPr marL="0" indent="0" algn="l">
              <a:buNone/>
            </a:pPr>
            <a:endParaRPr lang="nl-NL" sz="3200" b="0" i="0" u="none" strike="noStrike" dirty="0">
              <a:solidFill>
                <a:srgbClr val="647273"/>
              </a:solidFill>
              <a:effectLst/>
              <a:latin typeface="Roboto" panose="02000000000000000000" pitchFamily="2" charset="0"/>
            </a:endParaRPr>
          </a:p>
          <a:p>
            <a:pPr>
              <a:buNone/>
            </a:pPr>
            <a:endParaRPr lang="nl-NL" b="1" i="1"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endParaRPr lang="nl-NL" dirty="0"/>
          </a:p>
        </p:txBody>
      </p:sp>
    </p:spTree>
    <p:extLst>
      <p:ext uri="{BB962C8B-B14F-4D97-AF65-F5344CB8AC3E}">
        <p14:creationId xmlns:p14="http://schemas.microsoft.com/office/powerpoint/2010/main" val="2784207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BE" sz="4800" dirty="0"/>
              <a:t>Terminologie</a:t>
            </a:r>
            <a:endParaRPr lang="nl-NL" sz="4800" dirty="0"/>
          </a:p>
        </p:txBody>
      </p:sp>
      <p:sp>
        <p:nvSpPr>
          <p:cNvPr id="3" name="Tijdelijke aanduiding voor inhoud 2"/>
          <p:cNvSpPr>
            <a:spLocks noGrp="1"/>
          </p:cNvSpPr>
          <p:nvPr>
            <p:ph idx="1"/>
          </p:nvPr>
        </p:nvSpPr>
        <p:spPr>
          <a:xfrm>
            <a:off x="988358" y="1628800"/>
            <a:ext cx="7167284" cy="4904667"/>
          </a:xfrm>
        </p:spPr>
        <p:txBody>
          <a:bodyPr>
            <a:normAutofit/>
          </a:bodyPr>
          <a:lstStyle/>
          <a:p>
            <a:pPr marL="0" indent="0">
              <a:buNone/>
            </a:pPr>
            <a:r>
              <a:rPr lang="nl-BE" sz="4000" b="1" dirty="0"/>
              <a:t>* </a:t>
            </a:r>
            <a:r>
              <a:rPr lang="nl-BE" sz="4000" dirty="0"/>
              <a:t>pistis</a:t>
            </a:r>
            <a:r>
              <a:rPr lang="nl-BE" sz="4000" b="1" dirty="0"/>
              <a:t> </a:t>
            </a:r>
            <a:r>
              <a:rPr lang="nl-BE" sz="4000" dirty="0"/>
              <a:t>= (znw) </a:t>
            </a:r>
            <a:r>
              <a:rPr lang="nl-BE" sz="4000" dirty="0">
                <a:solidFill>
                  <a:srgbClr val="FFC000"/>
                </a:solidFill>
              </a:rPr>
              <a:t>geloven</a:t>
            </a:r>
            <a:r>
              <a:rPr lang="nl-BE" sz="4000" dirty="0"/>
              <a:t>…</a:t>
            </a:r>
          </a:p>
          <a:p>
            <a:pPr marL="0" indent="0">
              <a:buNone/>
            </a:pPr>
            <a:r>
              <a:rPr lang="nl-BE" sz="4000" b="1" dirty="0"/>
              <a:t>* </a:t>
            </a:r>
            <a:r>
              <a:rPr lang="nl-BE" sz="4000" dirty="0"/>
              <a:t>pistos= (bnw) </a:t>
            </a:r>
            <a:r>
              <a:rPr lang="nl-BE" sz="4000" dirty="0">
                <a:solidFill>
                  <a:srgbClr val="FFC000"/>
                </a:solidFill>
              </a:rPr>
              <a:t>gelovig</a:t>
            </a:r>
            <a:r>
              <a:rPr lang="nl-BE" sz="4000" dirty="0"/>
              <a:t>…</a:t>
            </a:r>
          </a:p>
          <a:p>
            <a:pPr marL="0" indent="0">
              <a:buNone/>
            </a:pPr>
            <a:r>
              <a:rPr lang="nl-BE" sz="4000" b="1" dirty="0"/>
              <a:t>* </a:t>
            </a:r>
            <a:r>
              <a:rPr lang="nl-BE" sz="4000" dirty="0"/>
              <a:t>pisteuo = (ww) </a:t>
            </a:r>
            <a:r>
              <a:rPr lang="nl-BE" sz="4000" dirty="0">
                <a:solidFill>
                  <a:srgbClr val="FFC000"/>
                </a:solidFill>
              </a:rPr>
              <a:t>ik geloof</a:t>
            </a:r>
            <a:r>
              <a:rPr lang="nl-BE" sz="4000" dirty="0"/>
              <a:t>…</a:t>
            </a:r>
          </a:p>
          <a:p>
            <a:pPr marL="0" indent="0">
              <a:buNone/>
            </a:pPr>
            <a:r>
              <a:rPr lang="nl-BE" sz="4000" b="1" dirty="0"/>
              <a:t>* </a:t>
            </a:r>
            <a:r>
              <a:rPr lang="nl-BE" sz="4000" dirty="0"/>
              <a:t>De grondbetekenis is echter </a:t>
            </a:r>
            <a:r>
              <a:rPr lang="nl-BE" sz="4000" dirty="0">
                <a:solidFill>
                  <a:srgbClr val="FFC000"/>
                </a:solidFill>
              </a:rPr>
              <a:t>vertrouwen</a:t>
            </a:r>
            <a:r>
              <a:rPr lang="nl-BE" sz="4000" dirty="0"/>
              <a:t> en </a:t>
            </a:r>
            <a:r>
              <a:rPr lang="nl-BE" sz="4000" dirty="0">
                <a:solidFill>
                  <a:srgbClr val="FFC000"/>
                </a:solidFill>
              </a:rPr>
              <a:t>betrouwbaar!</a:t>
            </a:r>
            <a:endParaRPr lang="nl-NL" dirty="0">
              <a:solidFill>
                <a:srgbClr val="FFC000"/>
              </a:solidFill>
            </a:endParaRPr>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endParaRPr lang="nl-NL" dirty="0"/>
          </a:p>
        </p:txBody>
      </p:sp>
    </p:spTree>
    <p:extLst>
      <p:ext uri="{BB962C8B-B14F-4D97-AF65-F5344CB8AC3E}">
        <p14:creationId xmlns:p14="http://schemas.microsoft.com/office/powerpoint/2010/main" val="878268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De laagste trap</a:t>
            </a:r>
            <a:endParaRPr lang="nl-NL" dirty="0"/>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1829552012"/>
              </p:ext>
            </p:extLst>
          </p:nvPr>
        </p:nvGraphicFramePr>
        <p:xfrm>
          <a:off x="1110250" y="1800887"/>
          <a:ext cx="7239000" cy="4105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endParaRPr lang="nl-NL"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Volgende trap</a:t>
            </a:r>
            <a:endParaRPr lang="nl-NL" dirty="0"/>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2403954096"/>
              </p:ext>
            </p:extLst>
          </p:nvPr>
        </p:nvGraphicFramePr>
        <p:xfrm>
          <a:off x="549896" y="1884807"/>
          <a:ext cx="8054552" cy="39416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endParaRPr lang="nl-NL"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De hoogste trap</a:t>
            </a:r>
            <a:endParaRPr lang="nl-NL" dirty="0"/>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652290177"/>
              </p:ext>
            </p:extLst>
          </p:nvPr>
        </p:nvGraphicFramePr>
        <p:xfrm>
          <a:off x="457200" y="3643314"/>
          <a:ext cx="8229600" cy="2000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endParaRPr lang="nl-N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C01FEF-073A-5A45-A2F6-B15DE7BE8EA2}"/>
              </a:ext>
            </a:extLst>
          </p:cNvPr>
          <p:cNvSpPr>
            <a:spLocks noGrp="1"/>
          </p:cNvSpPr>
          <p:nvPr>
            <p:ph type="title"/>
          </p:nvPr>
        </p:nvSpPr>
        <p:spPr>
          <a:xfrm>
            <a:off x="612775" y="260648"/>
            <a:ext cx="7918450" cy="648072"/>
          </a:xfrm>
        </p:spPr>
        <p:txBody>
          <a:bodyPr>
            <a:noAutofit/>
          </a:bodyPr>
          <a:lstStyle/>
          <a:p>
            <a:r>
              <a:rPr lang="nl-NL" sz="4800" dirty="0"/>
              <a:t>WAARHEID</a:t>
            </a:r>
          </a:p>
        </p:txBody>
      </p:sp>
      <p:sp>
        <p:nvSpPr>
          <p:cNvPr id="3" name="Tijdelijke aanduiding voor inhoud 2">
            <a:extLst>
              <a:ext uri="{FF2B5EF4-FFF2-40B4-BE49-F238E27FC236}">
                <a16:creationId xmlns:a16="http://schemas.microsoft.com/office/drawing/2014/main" id="{1FDF3877-6C57-9645-B8CF-32485F33EB19}"/>
              </a:ext>
            </a:extLst>
          </p:cNvPr>
          <p:cNvSpPr>
            <a:spLocks noGrp="1"/>
          </p:cNvSpPr>
          <p:nvPr>
            <p:ph idx="1"/>
          </p:nvPr>
        </p:nvSpPr>
        <p:spPr>
          <a:xfrm>
            <a:off x="237192" y="1268760"/>
            <a:ext cx="8655288" cy="5589240"/>
          </a:xfrm>
        </p:spPr>
        <p:txBody>
          <a:bodyPr>
            <a:noAutofit/>
          </a:bodyPr>
          <a:lstStyle/>
          <a:p>
            <a:pPr marL="0" indent="0">
              <a:buNone/>
            </a:pPr>
            <a:r>
              <a:rPr lang="nl-NL" sz="3200" dirty="0"/>
              <a:t>      Hebreeuwse woord:</a:t>
            </a:r>
            <a:r>
              <a:rPr lang="he-IL" sz="3200" dirty="0">
                <a:solidFill>
                  <a:srgbClr val="FFC000"/>
                </a:solidFill>
              </a:rPr>
              <a:t> </a:t>
            </a:r>
            <a:r>
              <a:rPr lang="nl-BE" sz="3200" dirty="0">
                <a:solidFill>
                  <a:srgbClr val="FFC000"/>
                </a:solidFill>
              </a:rPr>
              <a:t>    </a:t>
            </a:r>
            <a:r>
              <a:rPr lang="he-IL" sz="5400" dirty="0">
                <a:solidFill>
                  <a:srgbClr val="FFC000"/>
                </a:solidFill>
              </a:rPr>
              <a:t>אמת</a:t>
            </a:r>
            <a:r>
              <a:rPr lang="nl-BE" sz="3200" dirty="0">
                <a:solidFill>
                  <a:srgbClr val="FFC000"/>
                </a:solidFill>
              </a:rPr>
              <a:t> </a:t>
            </a:r>
            <a:r>
              <a:rPr lang="nl-NL" sz="3200" dirty="0">
                <a:solidFill>
                  <a:srgbClr val="FFC000"/>
                </a:solidFill>
              </a:rPr>
              <a:t>(EMET)</a:t>
            </a:r>
            <a:r>
              <a:rPr lang="nl-NL" sz="3200" dirty="0">
                <a:solidFill>
                  <a:srgbClr val="FFFF00"/>
                </a:solidFill>
              </a:rPr>
              <a:t> </a:t>
            </a:r>
            <a:endParaRPr lang="nl-NL" sz="3200" dirty="0">
              <a:solidFill>
                <a:srgbClr val="FFC000"/>
              </a:solidFill>
            </a:endParaRPr>
          </a:p>
          <a:p>
            <a:pPr marL="0" indent="0">
              <a:buNone/>
            </a:pPr>
            <a:r>
              <a:rPr lang="nl-NL" sz="3200" dirty="0">
                <a:solidFill>
                  <a:srgbClr val="FFC000"/>
                </a:solidFill>
              </a:rPr>
              <a:t>                </a:t>
            </a:r>
            <a:r>
              <a:rPr lang="nl-NL" sz="3200" dirty="0">
                <a:solidFill>
                  <a:srgbClr val="FFFF00"/>
                </a:solidFill>
              </a:rPr>
              <a:t> </a:t>
            </a:r>
            <a:r>
              <a:rPr lang="he-IL" sz="6000" dirty="0">
                <a:solidFill>
                  <a:srgbClr val="FFC000"/>
                </a:solidFill>
              </a:rPr>
              <a:t>אמת</a:t>
            </a:r>
            <a:r>
              <a:rPr lang="he-IL" sz="3200" dirty="0">
                <a:solidFill>
                  <a:srgbClr val="FFC000"/>
                </a:solidFill>
              </a:rPr>
              <a:t> </a:t>
            </a:r>
            <a:r>
              <a:rPr lang="nl-BE" sz="3200" dirty="0">
                <a:solidFill>
                  <a:srgbClr val="FFC000"/>
                </a:solidFill>
              </a:rPr>
              <a:t> </a:t>
            </a:r>
            <a:r>
              <a:rPr lang="nl-NL" sz="3200" dirty="0">
                <a:solidFill>
                  <a:srgbClr val="FFC000"/>
                </a:solidFill>
              </a:rPr>
              <a:t>= </a:t>
            </a:r>
            <a:r>
              <a:rPr lang="nl-NL" sz="4400" dirty="0">
                <a:solidFill>
                  <a:srgbClr val="FFC000"/>
                </a:solidFill>
              </a:rPr>
              <a:t>waarheid</a:t>
            </a:r>
          </a:p>
          <a:p>
            <a:pPr marL="0" indent="0">
              <a:buNone/>
            </a:pPr>
            <a:endParaRPr lang="nl-NL" sz="3200" dirty="0">
              <a:solidFill>
                <a:srgbClr val="FFC000"/>
              </a:solidFill>
            </a:endParaRPr>
          </a:p>
          <a:p>
            <a:pPr marL="0" indent="0">
              <a:buNone/>
            </a:pPr>
            <a:r>
              <a:rPr lang="nl-NL" sz="3200" dirty="0"/>
              <a:t>    Eerste en laatste letter van het alfabet  </a:t>
            </a:r>
          </a:p>
          <a:p>
            <a:pPr marL="0" indent="0">
              <a:buNone/>
            </a:pPr>
            <a:r>
              <a:rPr lang="nl-BE" sz="3200" dirty="0"/>
              <a:t>            </a:t>
            </a:r>
            <a:r>
              <a:rPr lang="he-IL" sz="6000" dirty="0">
                <a:solidFill>
                  <a:srgbClr val="FFC000"/>
                </a:solidFill>
              </a:rPr>
              <a:t>א</a:t>
            </a:r>
            <a:r>
              <a:rPr lang="nl-BE" sz="5400" dirty="0">
                <a:solidFill>
                  <a:srgbClr val="FFC000"/>
                </a:solidFill>
              </a:rPr>
              <a:t> </a:t>
            </a:r>
            <a:r>
              <a:rPr lang="nl-BE" sz="3200" dirty="0"/>
              <a:t>= alef           </a:t>
            </a:r>
            <a:r>
              <a:rPr lang="he-IL" sz="6000" dirty="0">
                <a:solidFill>
                  <a:srgbClr val="FFC000"/>
                </a:solidFill>
              </a:rPr>
              <a:t>ת</a:t>
            </a:r>
            <a:r>
              <a:rPr lang="nl-BE" sz="5400" dirty="0">
                <a:solidFill>
                  <a:srgbClr val="FFC000"/>
                </a:solidFill>
              </a:rPr>
              <a:t> </a:t>
            </a:r>
            <a:r>
              <a:rPr lang="nl-BE" sz="3200" dirty="0"/>
              <a:t>= taw</a:t>
            </a:r>
          </a:p>
        </p:txBody>
      </p:sp>
    </p:spTree>
    <p:extLst>
      <p:ext uri="{BB962C8B-B14F-4D97-AF65-F5344CB8AC3E}">
        <p14:creationId xmlns:p14="http://schemas.microsoft.com/office/powerpoint/2010/main" val="84340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a:t>Trappen van geloof</a:t>
            </a:r>
            <a:endParaRPr lang="nl-NL" dirty="0"/>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3731481978"/>
              </p:ext>
            </p:extLst>
          </p:nvPr>
        </p:nvGraphicFramePr>
        <p:xfrm>
          <a:off x="457199" y="1609725"/>
          <a:ext cx="8217017" cy="484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jdelijke aanduiding voor dianummer 6"/>
          <p:cNvSpPr>
            <a:spLocks noGrp="1"/>
          </p:cNvSpPr>
          <p:nvPr>
            <p:ph type="sldNum" sz="quarter" idx="12"/>
          </p:nvPr>
        </p:nvSpPr>
        <p:spPr/>
        <p:txBody>
          <a:bodyPr/>
          <a:lstStyle/>
          <a:p>
            <a:endParaRPr lang="nl-NL" dirty="0"/>
          </a:p>
        </p:txBody>
      </p:sp>
      <p:sp>
        <p:nvSpPr>
          <p:cNvPr id="8" name="Tijdelijke aanduiding voor voettekst 7"/>
          <p:cNvSpPr>
            <a:spLocks noGrp="1"/>
          </p:cNvSpPr>
          <p:nvPr>
            <p:ph type="ftr" sz="quarter" idx="11"/>
          </p:nvPr>
        </p:nvSpPr>
        <p:spPr/>
        <p:txBody>
          <a:bodyPr/>
          <a:lstStyle/>
          <a:p>
            <a:endParaRPr lang="nl-NL"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6D6C23-8DE4-3C43-A789-7967BF9705D2}"/>
              </a:ext>
            </a:extLst>
          </p:cNvPr>
          <p:cNvSpPr>
            <a:spLocks noGrp="1"/>
          </p:cNvSpPr>
          <p:nvPr>
            <p:ph type="title"/>
          </p:nvPr>
        </p:nvSpPr>
        <p:spPr/>
        <p:txBody>
          <a:bodyPr>
            <a:noAutofit/>
          </a:bodyPr>
          <a:lstStyle/>
          <a:p>
            <a:r>
              <a:rPr lang="nl-NL" sz="4800" dirty="0"/>
              <a:t>WAARHEID</a:t>
            </a:r>
          </a:p>
        </p:txBody>
      </p:sp>
      <p:sp>
        <p:nvSpPr>
          <p:cNvPr id="3" name="Tijdelijke aanduiding voor inhoud 2">
            <a:extLst>
              <a:ext uri="{FF2B5EF4-FFF2-40B4-BE49-F238E27FC236}">
                <a16:creationId xmlns:a16="http://schemas.microsoft.com/office/drawing/2014/main" id="{1D776B5D-8E94-3643-A886-09380D0A46C2}"/>
              </a:ext>
            </a:extLst>
          </p:cNvPr>
          <p:cNvSpPr>
            <a:spLocks noGrp="1"/>
          </p:cNvSpPr>
          <p:nvPr>
            <p:ph idx="1"/>
          </p:nvPr>
        </p:nvSpPr>
        <p:spPr>
          <a:xfrm>
            <a:off x="899592" y="1371600"/>
            <a:ext cx="7167284" cy="5297760"/>
          </a:xfrm>
        </p:spPr>
        <p:txBody>
          <a:bodyPr>
            <a:normAutofit/>
          </a:bodyPr>
          <a:lstStyle/>
          <a:p>
            <a:pPr marL="0" indent="0">
              <a:buNone/>
            </a:pPr>
            <a:r>
              <a:rPr lang="nl-NL" sz="3200" dirty="0"/>
              <a:t>Toen Hij deze dingen sprak, </a:t>
            </a:r>
            <a:r>
              <a:rPr lang="nl-NL" sz="3200" dirty="0">
                <a:solidFill>
                  <a:srgbClr val="FFC000"/>
                </a:solidFill>
              </a:rPr>
              <a:t>geloofden</a:t>
            </a:r>
            <a:r>
              <a:rPr lang="nl-NL" sz="3200" dirty="0"/>
              <a:t> velen in Hem. Jezus dan zei tegen de Joden die </a:t>
            </a:r>
            <a:r>
              <a:rPr lang="nl-NL" sz="3200" i="1" dirty="0">
                <a:solidFill>
                  <a:srgbClr val="FFC000"/>
                </a:solidFill>
              </a:rPr>
              <a:t>in</a:t>
            </a:r>
            <a:r>
              <a:rPr lang="nl-NL" sz="3200" dirty="0">
                <a:solidFill>
                  <a:srgbClr val="FFC000"/>
                </a:solidFill>
              </a:rPr>
              <a:t> Hem geloofden</a:t>
            </a:r>
            <a:r>
              <a:rPr lang="nl-NL" sz="3200" dirty="0"/>
              <a:t>: Als u in Mijn woord blijft, bent u werkelijk Mijn discipelen, en u zult de </a:t>
            </a:r>
            <a:r>
              <a:rPr lang="nl-NL" sz="3200" dirty="0">
                <a:solidFill>
                  <a:srgbClr val="FFC000"/>
                </a:solidFill>
              </a:rPr>
              <a:t>waarheid</a:t>
            </a:r>
            <a:r>
              <a:rPr lang="nl-NL" sz="3200" dirty="0"/>
              <a:t> kennen, en de </a:t>
            </a:r>
            <a:r>
              <a:rPr lang="nl-NL" sz="3200" dirty="0">
                <a:solidFill>
                  <a:srgbClr val="FFC000"/>
                </a:solidFill>
              </a:rPr>
              <a:t>waarheid zal u vrijmaken</a:t>
            </a:r>
            <a:r>
              <a:rPr lang="nl-NL" dirty="0">
                <a:solidFill>
                  <a:srgbClr val="FFC000"/>
                </a:solidFill>
              </a:rPr>
              <a:t>.</a:t>
            </a:r>
          </a:p>
          <a:p>
            <a:pPr marL="0" indent="0">
              <a:buNone/>
            </a:pPr>
            <a:r>
              <a:rPr lang="nl-NL" sz="4000" dirty="0"/>
              <a:t>Joh. 8:31-32</a:t>
            </a:r>
          </a:p>
        </p:txBody>
      </p:sp>
    </p:spTree>
    <p:extLst>
      <p:ext uri="{BB962C8B-B14F-4D97-AF65-F5344CB8AC3E}">
        <p14:creationId xmlns:p14="http://schemas.microsoft.com/office/powerpoint/2010/main" val="369364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B9E0B2-4AC9-5745-9192-2A3227B6171A}"/>
              </a:ext>
            </a:extLst>
          </p:cNvPr>
          <p:cNvSpPr>
            <a:spLocks noGrp="1"/>
          </p:cNvSpPr>
          <p:nvPr>
            <p:ph type="title"/>
          </p:nvPr>
        </p:nvSpPr>
        <p:spPr>
          <a:xfrm>
            <a:off x="612775" y="188640"/>
            <a:ext cx="7918450" cy="648072"/>
          </a:xfrm>
        </p:spPr>
        <p:txBody>
          <a:bodyPr>
            <a:normAutofit fontScale="90000"/>
          </a:bodyPr>
          <a:lstStyle/>
          <a:p>
            <a:r>
              <a:rPr lang="nl-NL" dirty="0"/>
              <a:t>WAARHEID</a:t>
            </a:r>
          </a:p>
        </p:txBody>
      </p:sp>
      <p:sp>
        <p:nvSpPr>
          <p:cNvPr id="3" name="Tijdelijke aanduiding voor inhoud 2">
            <a:extLst>
              <a:ext uri="{FF2B5EF4-FFF2-40B4-BE49-F238E27FC236}">
                <a16:creationId xmlns:a16="http://schemas.microsoft.com/office/drawing/2014/main" id="{E4C3AB02-FC6A-064A-A462-22C670A8C502}"/>
              </a:ext>
            </a:extLst>
          </p:cNvPr>
          <p:cNvSpPr>
            <a:spLocks noGrp="1"/>
          </p:cNvSpPr>
          <p:nvPr>
            <p:ph idx="1"/>
          </p:nvPr>
        </p:nvSpPr>
        <p:spPr>
          <a:xfrm>
            <a:off x="179512" y="692696"/>
            <a:ext cx="8784976" cy="6048672"/>
          </a:xfrm>
          <a:noFill/>
          <a:ln w="19050">
            <a:noFill/>
          </a:ln>
        </p:spPr>
        <p:txBody>
          <a:bodyPr>
            <a:normAutofit fontScale="92500"/>
          </a:bodyPr>
          <a:lstStyle/>
          <a:p>
            <a:r>
              <a:rPr lang="nl-NL" sz="3200" dirty="0"/>
              <a:t>De eerste letter van (</a:t>
            </a:r>
            <a:r>
              <a:rPr lang="nl-NL" sz="3200" dirty="0">
                <a:solidFill>
                  <a:srgbClr val="FFC000"/>
                </a:solidFill>
              </a:rPr>
              <a:t>EMET)</a:t>
            </a:r>
            <a:r>
              <a:rPr lang="nl-NL" sz="3200" dirty="0"/>
              <a:t>  </a:t>
            </a:r>
            <a:r>
              <a:rPr lang="he-IL" sz="6500" dirty="0">
                <a:solidFill>
                  <a:srgbClr val="FFC000"/>
                </a:solidFill>
              </a:rPr>
              <a:t>אמת</a:t>
            </a:r>
            <a:r>
              <a:rPr lang="nl-BE" sz="3200" dirty="0"/>
              <a:t> </a:t>
            </a:r>
            <a:r>
              <a:rPr lang="nl-NL" sz="3200" dirty="0"/>
              <a:t>is de  </a:t>
            </a:r>
            <a:r>
              <a:rPr lang="he-IL" sz="6500" dirty="0">
                <a:solidFill>
                  <a:srgbClr val="FFC000"/>
                </a:solidFill>
              </a:rPr>
              <a:t>א</a:t>
            </a:r>
            <a:endParaRPr lang="nl-BE" sz="6500" dirty="0">
              <a:solidFill>
                <a:srgbClr val="FFC000"/>
              </a:solidFill>
            </a:endParaRPr>
          </a:p>
          <a:p>
            <a:r>
              <a:rPr lang="he-IL" sz="6600" dirty="0">
                <a:solidFill>
                  <a:srgbClr val="FFC000"/>
                </a:solidFill>
              </a:rPr>
              <a:t>אמת</a:t>
            </a:r>
            <a:r>
              <a:rPr lang="nl-BE" sz="3200" dirty="0">
                <a:solidFill>
                  <a:srgbClr val="FFC000"/>
                </a:solidFill>
              </a:rPr>
              <a:t>  </a:t>
            </a:r>
          </a:p>
          <a:p>
            <a:r>
              <a:rPr lang="he-IL" sz="6500" dirty="0">
                <a:solidFill>
                  <a:srgbClr val="FFC000"/>
                </a:solidFill>
              </a:rPr>
              <a:t>מת</a:t>
            </a:r>
            <a:r>
              <a:rPr lang="nl-BE" sz="3200" dirty="0"/>
              <a:t> </a:t>
            </a:r>
            <a:r>
              <a:rPr lang="he-IL" sz="6500" dirty="0">
                <a:solidFill>
                  <a:srgbClr val="FFC000"/>
                </a:solidFill>
              </a:rPr>
              <a:t>א</a:t>
            </a:r>
            <a:endParaRPr lang="nl-BE" sz="6500" dirty="0">
              <a:solidFill>
                <a:srgbClr val="FFC000"/>
              </a:solidFill>
            </a:endParaRPr>
          </a:p>
          <a:p>
            <a:r>
              <a:rPr lang="nl-BE" sz="3200" dirty="0"/>
              <a:t>Haal deze letter weg van het woord waarheid (EMET) hou je  </a:t>
            </a:r>
            <a:r>
              <a:rPr lang="he-IL" sz="5800" dirty="0">
                <a:solidFill>
                  <a:srgbClr val="FFC000"/>
                </a:solidFill>
              </a:rPr>
              <a:t>מ</a:t>
            </a:r>
            <a:r>
              <a:rPr lang="nl-BE" sz="3200" dirty="0"/>
              <a:t> (mem) en </a:t>
            </a:r>
            <a:r>
              <a:rPr lang="he-IL" sz="5800" dirty="0">
                <a:solidFill>
                  <a:srgbClr val="FFC000"/>
                </a:solidFill>
              </a:rPr>
              <a:t>ת</a:t>
            </a:r>
            <a:r>
              <a:rPr lang="nl-BE" sz="3200" dirty="0"/>
              <a:t> (taw) over. MET betekent </a:t>
            </a:r>
            <a:r>
              <a:rPr lang="he-IL" sz="6400" dirty="0">
                <a:solidFill>
                  <a:srgbClr val="FFC000"/>
                </a:solidFill>
              </a:rPr>
              <a:t>מת</a:t>
            </a:r>
            <a:r>
              <a:rPr lang="nl-BE" sz="6400" dirty="0">
                <a:solidFill>
                  <a:srgbClr val="FFC000"/>
                </a:solidFill>
              </a:rPr>
              <a:t> </a:t>
            </a:r>
            <a:r>
              <a:rPr lang="nl-BE" sz="4200" dirty="0">
                <a:solidFill>
                  <a:srgbClr val="FFC000"/>
                </a:solidFill>
              </a:rPr>
              <a:t>=</a:t>
            </a:r>
            <a:r>
              <a:rPr lang="nl-BE" sz="6400" dirty="0">
                <a:solidFill>
                  <a:srgbClr val="FFC000"/>
                </a:solidFill>
              </a:rPr>
              <a:t> </a:t>
            </a:r>
            <a:r>
              <a:rPr lang="nl-BE" sz="4700" dirty="0">
                <a:solidFill>
                  <a:srgbClr val="FFC000"/>
                </a:solidFill>
              </a:rPr>
              <a:t>dood</a:t>
            </a:r>
            <a:r>
              <a:rPr lang="nl-BE" sz="3200" dirty="0"/>
              <a:t>!</a:t>
            </a:r>
          </a:p>
        </p:txBody>
      </p:sp>
      <mc:AlternateContent xmlns:mc="http://schemas.openxmlformats.org/markup-compatibility/2006" xmlns:p14="http://schemas.microsoft.com/office/powerpoint/2010/main">
        <mc:Choice Requires="p14">
          <p:contentPart p14:bwMode="auto" r:id="rId2">
            <p14:nvContentPartPr>
              <p14:cNvPr id="9" name="Inkt 8">
                <a:extLst>
                  <a:ext uri="{FF2B5EF4-FFF2-40B4-BE49-F238E27FC236}">
                    <a16:creationId xmlns:a16="http://schemas.microsoft.com/office/drawing/2014/main" id="{E76E9EF5-A680-0B5E-4ECB-78C3D147D86C}"/>
                  </a:ext>
                </a:extLst>
              </p14:cNvPr>
              <p14:cNvContentPartPr/>
              <p14:nvPr/>
            </p14:nvContentPartPr>
            <p14:xfrm>
              <a:off x="2182102" y="3117111"/>
              <a:ext cx="360" cy="360"/>
            </p14:xfrm>
          </p:contentPart>
        </mc:Choice>
        <mc:Fallback xmlns="">
          <p:pic>
            <p:nvPicPr>
              <p:cNvPr id="9" name="Inkt 8">
                <a:extLst>
                  <a:ext uri="{FF2B5EF4-FFF2-40B4-BE49-F238E27FC236}">
                    <a16:creationId xmlns:a16="http://schemas.microsoft.com/office/drawing/2014/main" id="{E76E9EF5-A680-0B5E-4ECB-78C3D147D86C}"/>
                  </a:ext>
                </a:extLst>
              </p:cNvPr>
              <p:cNvPicPr/>
              <p:nvPr/>
            </p:nvPicPr>
            <p:blipFill>
              <a:blip r:embed="rId3"/>
              <a:stretch>
                <a:fillRect/>
              </a:stretch>
            </p:blipFill>
            <p:spPr>
              <a:xfrm>
                <a:off x="2173462" y="310847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3" name="Inkt 42">
                <a:extLst>
                  <a:ext uri="{FF2B5EF4-FFF2-40B4-BE49-F238E27FC236}">
                    <a16:creationId xmlns:a16="http://schemas.microsoft.com/office/drawing/2014/main" id="{67C83D2F-D8AC-F57A-F655-6A17F78FFDAC}"/>
                  </a:ext>
                </a:extLst>
              </p14:cNvPr>
              <p14:cNvContentPartPr/>
              <p14:nvPr/>
            </p14:nvContentPartPr>
            <p14:xfrm>
              <a:off x="1908682" y="3518132"/>
              <a:ext cx="546840" cy="397800"/>
            </p14:xfrm>
          </p:contentPart>
        </mc:Choice>
        <mc:Fallback xmlns="">
          <p:pic>
            <p:nvPicPr>
              <p:cNvPr id="43" name="Inkt 42">
                <a:extLst>
                  <a:ext uri="{FF2B5EF4-FFF2-40B4-BE49-F238E27FC236}">
                    <a16:creationId xmlns:a16="http://schemas.microsoft.com/office/drawing/2014/main" id="{67C83D2F-D8AC-F57A-F655-6A17F78FFDAC}"/>
                  </a:ext>
                </a:extLst>
              </p:cNvPr>
              <p:cNvPicPr/>
              <p:nvPr/>
            </p:nvPicPr>
            <p:blipFill>
              <a:blip r:embed="rId5"/>
              <a:stretch>
                <a:fillRect/>
              </a:stretch>
            </p:blipFill>
            <p:spPr>
              <a:xfrm>
                <a:off x="1900042" y="3509132"/>
                <a:ext cx="564480" cy="415440"/>
              </a:xfrm>
              <a:prstGeom prst="rect">
                <a:avLst/>
              </a:prstGeom>
            </p:spPr>
          </p:pic>
        </mc:Fallback>
      </mc:AlternateContent>
    </p:spTree>
    <p:extLst>
      <p:ext uri="{BB962C8B-B14F-4D97-AF65-F5344CB8AC3E}">
        <p14:creationId xmlns:p14="http://schemas.microsoft.com/office/powerpoint/2010/main" val="38914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1AE62B-F086-344B-BCD6-35BB13905C45}"/>
              </a:ext>
            </a:extLst>
          </p:cNvPr>
          <p:cNvSpPr>
            <a:spLocks noGrp="1"/>
          </p:cNvSpPr>
          <p:nvPr>
            <p:ph type="title"/>
          </p:nvPr>
        </p:nvSpPr>
        <p:spPr>
          <a:xfrm>
            <a:off x="612775" y="188640"/>
            <a:ext cx="7918450" cy="720080"/>
          </a:xfrm>
        </p:spPr>
        <p:txBody>
          <a:bodyPr>
            <a:noAutofit/>
          </a:bodyPr>
          <a:lstStyle/>
          <a:p>
            <a:r>
              <a:rPr lang="nl-NL" sz="4400" dirty="0"/>
              <a:t>WAARHEID</a:t>
            </a:r>
          </a:p>
        </p:txBody>
      </p:sp>
      <p:sp>
        <p:nvSpPr>
          <p:cNvPr id="3" name="Tijdelijke aanduiding voor inhoud 2">
            <a:extLst>
              <a:ext uri="{FF2B5EF4-FFF2-40B4-BE49-F238E27FC236}">
                <a16:creationId xmlns:a16="http://schemas.microsoft.com/office/drawing/2014/main" id="{D687B4ED-247C-CB42-88B1-50B845C1C7B8}"/>
              </a:ext>
            </a:extLst>
          </p:cNvPr>
          <p:cNvSpPr>
            <a:spLocks noGrp="1"/>
          </p:cNvSpPr>
          <p:nvPr>
            <p:ph idx="1"/>
          </p:nvPr>
        </p:nvSpPr>
        <p:spPr>
          <a:xfrm>
            <a:off x="237192" y="1412776"/>
            <a:ext cx="8655288" cy="5328592"/>
          </a:xfrm>
        </p:spPr>
        <p:txBody>
          <a:bodyPr>
            <a:normAutofit/>
          </a:bodyPr>
          <a:lstStyle/>
          <a:p>
            <a:r>
              <a:rPr lang="nl-BE" sz="4000" dirty="0"/>
              <a:t>Als je Gods </a:t>
            </a:r>
            <a:r>
              <a:rPr lang="nl-BE" sz="4000" dirty="0">
                <a:solidFill>
                  <a:srgbClr val="FFC000"/>
                </a:solidFill>
              </a:rPr>
              <a:t>wegen</a:t>
            </a:r>
            <a:r>
              <a:rPr lang="nl-BE" sz="4000" dirty="0"/>
              <a:t> in twijfel trekt (in goede en slechte tijden) dan verlies je het ‘</a:t>
            </a:r>
            <a:r>
              <a:rPr lang="nl-BE" sz="4000" dirty="0">
                <a:solidFill>
                  <a:srgbClr val="FFC000"/>
                </a:solidFill>
              </a:rPr>
              <a:t>LEVEN</a:t>
            </a:r>
            <a:r>
              <a:rPr lang="nl-BE" sz="4000" dirty="0"/>
              <a:t>’</a:t>
            </a:r>
          </a:p>
          <a:p>
            <a:pPr marL="0" indent="0">
              <a:buNone/>
            </a:pPr>
            <a:endParaRPr lang="nl-BE" sz="4000" dirty="0"/>
          </a:p>
          <a:p>
            <a:r>
              <a:rPr lang="nl-BE" sz="4000" dirty="0"/>
              <a:t>Ik ben de </a:t>
            </a:r>
            <a:r>
              <a:rPr lang="nl-BE" sz="4000" dirty="0">
                <a:solidFill>
                  <a:srgbClr val="FFC000"/>
                </a:solidFill>
              </a:rPr>
              <a:t>WEG</a:t>
            </a:r>
            <a:r>
              <a:rPr lang="nl-BE" sz="4000" dirty="0"/>
              <a:t>, de </a:t>
            </a:r>
            <a:r>
              <a:rPr lang="nl-BE" sz="4000" dirty="0">
                <a:solidFill>
                  <a:srgbClr val="FFC000"/>
                </a:solidFill>
              </a:rPr>
              <a:t>WAARHEID</a:t>
            </a:r>
            <a:r>
              <a:rPr lang="nl-BE" sz="4000" dirty="0"/>
              <a:t> en het </a:t>
            </a:r>
            <a:r>
              <a:rPr lang="nl-BE" sz="4000" dirty="0">
                <a:solidFill>
                  <a:srgbClr val="FFC000"/>
                </a:solidFill>
              </a:rPr>
              <a:t>LEVEN</a:t>
            </a:r>
            <a:r>
              <a:rPr lang="nl-BE" sz="4000" dirty="0"/>
              <a:t>!</a:t>
            </a:r>
            <a:endParaRPr lang="nl-NL" sz="4000" dirty="0"/>
          </a:p>
          <a:p>
            <a:pPr marL="0" indent="0">
              <a:buNone/>
            </a:pPr>
            <a:endParaRPr lang="nl-NL" dirty="0"/>
          </a:p>
        </p:txBody>
      </p:sp>
    </p:spTree>
    <p:extLst>
      <p:ext uri="{BB962C8B-B14F-4D97-AF65-F5344CB8AC3E}">
        <p14:creationId xmlns:p14="http://schemas.microsoft.com/office/powerpoint/2010/main" val="398271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1AE62B-F086-344B-BCD6-35BB13905C45}"/>
              </a:ext>
            </a:extLst>
          </p:cNvPr>
          <p:cNvSpPr>
            <a:spLocks noGrp="1"/>
          </p:cNvSpPr>
          <p:nvPr>
            <p:ph type="title"/>
          </p:nvPr>
        </p:nvSpPr>
        <p:spPr>
          <a:xfrm>
            <a:off x="612775" y="188640"/>
            <a:ext cx="7918450" cy="720080"/>
          </a:xfrm>
        </p:spPr>
        <p:txBody>
          <a:bodyPr>
            <a:noAutofit/>
          </a:bodyPr>
          <a:lstStyle/>
          <a:p>
            <a:r>
              <a:rPr lang="nl-NL" sz="4400" dirty="0"/>
              <a:t>WAARHEID</a:t>
            </a:r>
          </a:p>
        </p:txBody>
      </p:sp>
      <p:sp>
        <p:nvSpPr>
          <p:cNvPr id="3" name="Tijdelijke aanduiding voor inhoud 2">
            <a:extLst>
              <a:ext uri="{FF2B5EF4-FFF2-40B4-BE49-F238E27FC236}">
                <a16:creationId xmlns:a16="http://schemas.microsoft.com/office/drawing/2014/main" id="{D687B4ED-247C-CB42-88B1-50B845C1C7B8}"/>
              </a:ext>
            </a:extLst>
          </p:cNvPr>
          <p:cNvSpPr>
            <a:spLocks noGrp="1"/>
          </p:cNvSpPr>
          <p:nvPr>
            <p:ph idx="1"/>
          </p:nvPr>
        </p:nvSpPr>
        <p:spPr>
          <a:xfrm>
            <a:off x="237192" y="1052736"/>
            <a:ext cx="8655288" cy="5688632"/>
          </a:xfrm>
        </p:spPr>
        <p:txBody>
          <a:bodyPr>
            <a:normAutofit fontScale="92500" lnSpcReduction="10000"/>
          </a:bodyPr>
          <a:lstStyle/>
          <a:p>
            <a:pPr marL="0" indent="0">
              <a:buNone/>
            </a:pPr>
            <a:r>
              <a:rPr lang="nl-NL" sz="4400" dirty="0"/>
              <a:t>*(</a:t>
            </a:r>
            <a:r>
              <a:rPr lang="nl-NL" sz="4400" dirty="0">
                <a:solidFill>
                  <a:srgbClr val="FFC000"/>
                </a:solidFill>
              </a:rPr>
              <a:t>EMET</a:t>
            </a:r>
            <a:r>
              <a:rPr lang="nl-NL" sz="4400" dirty="0"/>
              <a:t>)</a:t>
            </a:r>
            <a:r>
              <a:rPr lang="he-IL" sz="4400" dirty="0">
                <a:solidFill>
                  <a:srgbClr val="FFC000"/>
                </a:solidFill>
              </a:rPr>
              <a:t> </a:t>
            </a:r>
            <a:r>
              <a:rPr lang="nl-BE" sz="4400" dirty="0">
                <a:solidFill>
                  <a:srgbClr val="FFC000"/>
                </a:solidFill>
              </a:rPr>
              <a:t>  </a:t>
            </a:r>
            <a:r>
              <a:rPr lang="he-IL" sz="5400" dirty="0">
                <a:solidFill>
                  <a:srgbClr val="FFC000"/>
                </a:solidFill>
              </a:rPr>
              <a:t>אמת</a:t>
            </a:r>
            <a:r>
              <a:rPr lang="nl-NL" sz="4400" dirty="0"/>
              <a:t>  afgeleid van het    werkwoord  ‘</a:t>
            </a:r>
            <a:r>
              <a:rPr lang="nl-NL" sz="4400" dirty="0">
                <a:solidFill>
                  <a:srgbClr val="FFC000"/>
                </a:solidFill>
              </a:rPr>
              <a:t>AMAN</a:t>
            </a:r>
            <a:r>
              <a:rPr lang="nl-NL" sz="4400" dirty="0"/>
              <a:t>’ </a:t>
            </a:r>
          </a:p>
          <a:p>
            <a:pPr marL="0" indent="0">
              <a:buNone/>
            </a:pPr>
            <a:endParaRPr lang="nl-NL" sz="4400" dirty="0"/>
          </a:p>
          <a:p>
            <a:pPr marL="0" indent="0">
              <a:buNone/>
            </a:pPr>
            <a:r>
              <a:rPr lang="nl-NL" sz="4400" dirty="0"/>
              <a:t>*‘</a:t>
            </a:r>
            <a:r>
              <a:rPr lang="nl-NL" sz="4400" dirty="0">
                <a:solidFill>
                  <a:srgbClr val="FFC000"/>
                </a:solidFill>
              </a:rPr>
              <a:t>AMEN</a:t>
            </a:r>
            <a:r>
              <a:rPr lang="nl-NL" sz="4400" dirty="0"/>
              <a:t>’ is ook van ‘</a:t>
            </a:r>
            <a:r>
              <a:rPr lang="nl-NL" sz="4400" dirty="0">
                <a:solidFill>
                  <a:srgbClr val="FFC000"/>
                </a:solidFill>
              </a:rPr>
              <a:t>AMAN</a:t>
            </a:r>
            <a:r>
              <a:rPr lang="nl-NL" sz="4400" dirty="0"/>
              <a:t>’ afgeleid. </a:t>
            </a:r>
          </a:p>
          <a:p>
            <a:pPr marL="0" indent="0">
              <a:buNone/>
            </a:pPr>
            <a:endParaRPr lang="nl-NL" sz="4400" dirty="0"/>
          </a:p>
          <a:p>
            <a:pPr marL="0" indent="0">
              <a:buNone/>
            </a:pPr>
            <a:r>
              <a:rPr lang="nl-NL" dirty="0"/>
              <a:t>*  </a:t>
            </a:r>
            <a:r>
              <a:rPr lang="he-IL" sz="5400" dirty="0">
                <a:solidFill>
                  <a:srgbClr val="FFC000"/>
                </a:solidFill>
              </a:rPr>
              <a:t>מ</a:t>
            </a:r>
            <a:r>
              <a:rPr lang="nl-BE" sz="4400" dirty="0">
                <a:solidFill>
                  <a:srgbClr val="FFC000"/>
                </a:solidFill>
              </a:rPr>
              <a:t> = </a:t>
            </a:r>
            <a:r>
              <a:rPr lang="nl-BE" sz="4400" dirty="0">
                <a:solidFill>
                  <a:srgbClr val="FFC000"/>
                </a:solidFill>
                <a:highlight>
                  <a:srgbClr val="808080"/>
                </a:highlight>
              </a:rPr>
              <a:t>40</a:t>
            </a:r>
            <a:r>
              <a:rPr lang="nl-BE" sz="4400" dirty="0">
                <a:solidFill>
                  <a:srgbClr val="FFC000"/>
                </a:solidFill>
              </a:rPr>
              <a:t> ‘heilig/volmaakt’</a:t>
            </a:r>
            <a:endParaRPr lang="nl-BE" sz="4400" dirty="0"/>
          </a:p>
          <a:p>
            <a:pPr marL="0" indent="0">
              <a:buNone/>
            </a:pPr>
            <a:endParaRPr lang="nl-NL" dirty="0"/>
          </a:p>
        </p:txBody>
      </p:sp>
    </p:spTree>
    <p:extLst>
      <p:ext uri="{BB962C8B-B14F-4D97-AF65-F5344CB8AC3E}">
        <p14:creationId xmlns:p14="http://schemas.microsoft.com/office/powerpoint/2010/main" val="199711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827C6B-7026-AA41-A1AD-524B1C3DE798}"/>
              </a:ext>
            </a:extLst>
          </p:cNvPr>
          <p:cNvSpPr>
            <a:spLocks noGrp="1"/>
          </p:cNvSpPr>
          <p:nvPr>
            <p:ph type="title"/>
          </p:nvPr>
        </p:nvSpPr>
        <p:spPr>
          <a:xfrm>
            <a:off x="612775" y="260648"/>
            <a:ext cx="7918450" cy="648072"/>
          </a:xfrm>
        </p:spPr>
        <p:txBody>
          <a:bodyPr>
            <a:noAutofit/>
          </a:bodyPr>
          <a:lstStyle/>
          <a:p>
            <a:r>
              <a:rPr lang="nl-NL" sz="4800" dirty="0"/>
              <a:t>Wat is waarheid</a:t>
            </a:r>
          </a:p>
        </p:txBody>
      </p:sp>
      <p:sp>
        <p:nvSpPr>
          <p:cNvPr id="3" name="Tijdelijke aanduiding voor inhoud 2">
            <a:extLst>
              <a:ext uri="{FF2B5EF4-FFF2-40B4-BE49-F238E27FC236}">
                <a16:creationId xmlns:a16="http://schemas.microsoft.com/office/drawing/2014/main" id="{FA4AA164-D337-3447-BDD4-C186DE370189}"/>
              </a:ext>
            </a:extLst>
          </p:cNvPr>
          <p:cNvSpPr>
            <a:spLocks noGrp="1"/>
          </p:cNvSpPr>
          <p:nvPr>
            <p:ph idx="1"/>
          </p:nvPr>
        </p:nvSpPr>
        <p:spPr>
          <a:xfrm>
            <a:off x="988358" y="1484784"/>
            <a:ext cx="7167284" cy="5112568"/>
          </a:xfrm>
        </p:spPr>
        <p:txBody>
          <a:bodyPr>
            <a:normAutofit fontScale="77500" lnSpcReduction="20000"/>
          </a:bodyPr>
          <a:lstStyle/>
          <a:p>
            <a:r>
              <a:rPr lang="nl-NL" sz="3200" i="1" dirty="0"/>
              <a:t>"Pilatus zei: 'U bent dus koning?' 'U zegt dat ik koning ben,' zei Jezus. 'Ik ben geboren en naar de wereld gekomen om van de waarheid te getuigen, en ieder die de waarheid is toegedaan, luistert naar wat ik zeg.' Hierop zei Pilatus: </a:t>
            </a:r>
            <a:r>
              <a:rPr lang="nl-NL" sz="3200" i="1" dirty="0">
                <a:solidFill>
                  <a:srgbClr val="FFC000"/>
                </a:solidFill>
              </a:rPr>
              <a:t>'Maar wat is waarheid?’ </a:t>
            </a:r>
            <a:r>
              <a:rPr lang="nl-NL" sz="3200" i="1" dirty="0"/>
              <a:t>“ (Joh. 18:37-38)</a:t>
            </a:r>
          </a:p>
          <a:p>
            <a:pPr marL="0" indent="0">
              <a:buNone/>
            </a:pPr>
            <a:endParaRPr lang="nl-NL" sz="3200" i="1" dirty="0"/>
          </a:p>
          <a:p>
            <a:r>
              <a:rPr lang="nl-NL" sz="3800" b="1" dirty="0">
                <a:solidFill>
                  <a:srgbClr val="FFC000"/>
                </a:solidFill>
              </a:rPr>
              <a:t>Materiële waarheid</a:t>
            </a:r>
          </a:p>
          <a:p>
            <a:r>
              <a:rPr lang="nl-NL" sz="3800" b="1" dirty="0">
                <a:solidFill>
                  <a:srgbClr val="FFC000"/>
                </a:solidFill>
              </a:rPr>
              <a:t>Historische waarheid</a:t>
            </a:r>
          </a:p>
          <a:p>
            <a:r>
              <a:rPr lang="nl-NL" sz="3800" b="1" dirty="0">
                <a:solidFill>
                  <a:srgbClr val="FFC000"/>
                </a:solidFill>
              </a:rPr>
              <a:t>Is er een absolute waarheid?</a:t>
            </a:r>
          </a:p>
          <a:p>
            <a:endParaRPr lang="nl-NL" b="1" dirty="0">
              <a:solidFill>
                <a:srgbClr val="FFC000"/>
              </a:solidFill>
            </a:endParaRPr>
          </a:p>
          <a:p>
            <a:endParaRPr lang="nl-NL" b="1" dirty="0"/>
          </a:p>
          <a:p>
            <a:endParaRPr lang="nl-NL" dirty="0"/>
          </a:p>
        </p:txBody>
      </p:sp>
    </p:spTree>
    <p:extLst>
      <p:ext uri="{BB962C8B-B14F-4D97-AF65-F5344CB8AC3E}">
        <p14:creationId xmlns:p14="http://schemas.microsoft.com/office/powerpoint/2010/main" val="38249456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827C6B-7026-AA41-A1AD-524B1C3DE798}"/>
              </a:ext>
            </a:extLst>
          </p:cNvPr>
          <p:cNvSpPr>
            <a:spLocks noGrp="1"/>
          </p:cNvSpPr>
          <p:nvPr>
            <p:ph type="title"/>
          </p:nvPr>
        </p:nvSpPr>
        <p:spPr>
          <a:xfrm>
            <a:off x="396143" y="188640"/>
            <a:ext cx="8351713" cy="543197"/>
          </a:xfrm>
        </p:spPr>
        <p:txBody>
          <a:bodyPr anchor="t">
            <a:normAutofit fontScale="90000"/>
          </a:bodyPr>
          <a:lstStyle/>
          <a:p>
            <a:r>
              <a:rPr lang="nl-NL" dirty="0"/>
              <a:t>Wat is waarheid </a:t>
            </a:r>
            <a:r>
              <a:rPr lang="nl-NL" sz="2800" dirty="0"/>
              <a:t>(post-</a:t>
            </a:r>
            <a:r>
              <a:rPr lang="nl-NL" sz="2800" dirty="0" err="1"/>
              <a:t>truth</a:t>
            </a:r>
            <a:r>
              <a:rPr lang="nl-NL" sz="2800" dirty="0"/>
              <a:t>/2016) </a:t>
            </a:r>
          </a:p>
        </p:txBody>
      </p:sp>
      <p:pic>
        <p:nvPicPr>
          <p:cNvPr id="4" name="Afbeelding 3">
            <a:extLst>
              <a:ext uri="{FF2B5EF4-FFF2-40B4-BE49-F238E27FC236}">
                <a16:creationId xmlns:a16="http://schemas.microsoft.com/office/drawing/2014/main" id="{99161B98-0861-E601-35B6-539AA3F3171B}"/>
              </a:ext>
            </a:extLst>
          </p:cNvPr>
          <p:cNvPicPr>
            <a:picLocks noChangeAspect="1"/>
          </p:cNvPicPr>
          <p:nvPr/>
        </p:nvPicPr>
        <p:blipFill>
          <a:blip r:embed="rId2"/>
          <a:stretch>
            <a:fillRect/>
          </a:stretch>
        </p:blipFill>
        <p:spPr>
          <a:xfrm>
            <a:off x="1331641" y="941587"/>
            <a:ext cx="6408712" cy="572777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pic>
      <p:sp>
        <p:nvSpPr>
          <p:cNvPr id="3" name="Tijdelijke aanduiding voor inhoud 2">
            <a:extLst>
              <a:ext uri="{FF2B5EF4-FFF2-40B4-BE49-F238E27FC236}">
                <a16:creationId xmlns:a16="http://schemas.microsoft.com/office/drawing/2014/main" id="{FA4AA164-D337-3447-BDD4-C186DE370189}"/>
              </a:ext>
            </a:extLst>
          </p:cNvPr>
          <p:cNvSpPr>
            <a:spLocks noGrp="1"/>
          </p:cNvSpPr>
          <p:nvPr>
            <p:ph sz="half" idx="2"/>
          </p:nvPr>
        </p:nvSpPr>
        <p:spPr>
          <a:xfrm>
            <a:off x="4661646" y="2057400"/>
            <a:ext cx="3867912" cy="4068763"/>
          </a:xfrm>
        </p:spPr>
        <p:txBody>
          <a:bodyPr>
            <a:normAutofit/>
          </a:bodyPr>
          <a:lstStyle/>
          <a:p>
            <a:pPr marL="0" indent="0">
              <a:buNone/>
            </a:pPr>
            <a:endParaRPr lang="nl-NL" b="1" dirty="0"/>
          </a:p>
          <a:p>
            <a:endParaRPr lang="nl-NL" dirty="0"/>
          </a:p>
        </p:txBody>
      </p:sp>
    </p:spTree>
    <p:extLst>
      <p:ext uri="{BB962C8B-B14F-4D97-AF65-F5344CB8AC3E}">
        <p14:creationId xmlns:p14="http://schemas.microsoft.com/office/powerpoint/2010/main" val="28446630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Waarom problemen met het begrip WAARHEID?</a:t>
            </a:r>
            <a:br>
              <a:rPr lang="nl-NL" dirty="0"/>
            </a:br>
            <a:br>
              <a:rPr lang="nl-NL" dirty="0"/>
            </a:br>
            <a:endParaRPr lang="nl-NL" dirty="0"/>
          </a:p>
        </p:txBody>
      </p:sp>
      <p:sp>
        <p:nvSpPr>
          <p:cNvPr id="3" name="Tijdelijke aanduiding voor inhoud 2"/>
          <p:cNvSpPr>
            <a:spLocks noGrp="1"/>
          </p:cNvSpPr>
          <p:nvPr>
            <p:ph idx="1"/>
          </p:nvPr>
        </p:nvSpPr>
        <p:spPr>
          <a:xfrm>
            <a:off x="988358" y="2708920"/>
            <a:ext cx="7167284" cy="4149080"/>
          </a:xfrm>
        </p:spPr>
        <p:txBody>
          <a:bodyPr>
            <a:normAutofit/>
          </a:bodyPr>
          <a:lstStyle/>
          <a:p>
            <a:r>
              <a:rPr lang="nl-NL" sz="4000" dirty="0">
                <a:solidFill>
                  <a:srgbClr val="FFC000"/>
                </a:solidFill>
              </a:rPr>
              <a:t>Verlichting</a:t>
            </a:r>
          </a:p>
          <a:p>
            <a:r>
              <a:rPr lang="nl-NL" sz="4000" dirty="0">
                <a:solidFill>
                  <a:srgbClr val="FFC000"/>
                </a:solidFill>
              </a:rPr>
              <a:t>Empirisme</a:t>
            </a:r>
          </a:p>
          <a:p>
            <a:r>
              <a:rPr lang="nl-NL" sz="4000" dirty="0">
                <a:solidFill>
                  <a:srgbClr val="FFC000"/>
                </a:solidFill>
              </a:rPr>
              <a:t>Postmodernisme</a:t>
            </a:r>
          </a:p>
          <a:p>
            <a:r>
              <a:rPr lang="nl-NL" sz="4000" dirty="0">
                <a:solidFill>
                  <a:srgbClr val="FFC000"/>
                </a:solidFill>
              </a:rPr>
              <a:t>AI (artificiële intelligentie)</a:t>
            </a:r>
            <a:endParaRPr lang="nl-NL" sz="4000" dirty="0">
              <a:solidFill>
                <a:srgbClr val="FBD229"/>
              </a:solidFill>
            </a:endParaRPr>
          </a:p>
          <a:p>
            <a:endParaRPr lang="nl-NL" sz="4000" dirty="0">
              <a:solidFill>
                <a:srgbClr val="FBD22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a:t>Wat is er mis met de waarheid?</a:t>
            </a:r>
          </a:p>
        </p:txBody>
      </p:sp>
      <p:sp>
        <p:nvSpPr>
          <p:cNvPr id="3" name="Tijdelijke aanduiding voor inhoud 2"/>
          <p:cNvSpPr>
            <a:spLocks noGrp="1"/>
          </p:cNvSpPr>
          <p:nvPr>
            <p:ph idx="1"/>
          </p:nvPr>
        </p:nvSpPr>
        <p:spPr>
          <a:xfrm>
            <a:off x="988358" y="2276872"/>
            <a:ext cx="7167284" cy="4581128"/>
          </a:xfrm>
        </p:spPr>
        <p:txBody>
          <a:bodyPr>
            <a:normAutofit/>
          </a:bodyPr>
          <a:lstStyle/>
          <a:p>
            <a:r>
              <a:rPr lang="nl-NL" sz="3600" dirty="0">
                <a:solidFill>
                  <a:srgbClr val="FFC000"/>
                </a:solidFill>
              </a:rPr>
              <a:t>F. Nietzsche</a:t>
            </a:r>
          </a:p>
          <a:p>
            <a:pPr marL="0" indent="0">
              <a:buNone/>
            </a:pPr>
            <a:endParaRPr lang="nl-NL" sz="3600" dirty="0"/>
          </a:p>
          <a:p>
            <a:r>
              <a:rPr lang="nl-NL" sz="3600" dirty="0">
                <a:solidFill>
                  <a:srgbClr val="FFC000"/>
                </a:solidFill>
              </a:rPr>
              <a:t>Absolute waarheid bestaat niet</a:t>
            </a:r>
            <a:endParaRPr lang="nl-NL" sz="3600" dirty="0"/>
          </a:p>
          <a:p>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vondschemering">
  <a:themeElements>
    <a:clrScheme name="Avondschemering">
      <a:dk1>
        <a:sysClr val="windowText" lastClr="000000"/>
      </a:dk1>
      <a:lt1>
        <a:sysClr val="window" lastClr="FFFFFF"/>
      </a:lt1>
      <a:dk2>
        <a:srgbClr val="54638C"/>
      </a:dk2>
      <a:lt2>
        <a:srgbClr val="8D9AB3"/>
      </a:lt2>
      <a:accent1>
        <a:srgbClr val="FFAF03"/>
      </a:accent1>
      <a:accent2>
        <a:srgbClr val="FDE689"/>
      </a:accent2>
      <a:accent3>
        <a:srgbClr val="9E82E7"/>
      </a:accent3>
      <a:accent4>
        <a:srgbClr val="9735BB"/>
      </a:accent4>
      <a:accent5>
        <a:srgbClr val="BF2B2B"/>
      </a:accent5>
      <a:accent6>
        <a:srgbClr val="ED7307"/>
      </a:accent6>
      <a:hlink>
        <a:srgbClr val="FFAF03"/>
      </a:hlink>
      <a:folHlink>
        <a:srgbClr val="FDE689"/>
      </a:folHlink>
    </a:clrScheme>
    <a:fontScheme name="Avondschemering">
      <a:majorFont>
        <a:latin typeface="Century Gothic"/>
        <a:ea typeface=""/>
        <a:cs typeface=""/>
        <a:font script="Jpan" typeface="ＭＳ Ｐゴシック"/>
      </a:majorFont>
      <a:minorFont>
        <a:latin typeface="Century Gothic"/>
        <a:ea typeface=""/>
        <a:cs typeface=""/>
        <a:font script="Jpan" typeface="ＭＳ Ｐゴシック"/>
      </a:minorFont>
    </a:fontScheme>
    <a:fmtScheme name="Avondschemering">
      <a:fillStyleLst>
        <a:solidFill>
          <a:schemeClr val="phClr"/>
        </a:solidFill>
        <a:gradFill rotWithShape="1">
          <a:gsLst>
            <a:gs pos="0">
              <a:schemeClr val="phClr">
                <a:tint val="100000"/>
                <a:shade val="60000"/>
                <a:satMod val="130000"/>
              </a:schemeClr>
            </a:gs>
            <a:gs pos="100000">
              <a:schemeClr val="phClr">
                <a:tint val="100000"/>
                <a:shade val="94000"/>
                <a:satMod val="135000"/>
              </a:schemeClr>
            </a:gs>
          </a:gsLst>
          <a:path path="circle">
            <a:fillToRect l="100000" t="100000" r="100000" b="100000"/>
          </a:path>
        </a:gradFill>
        <a:gradFill rotWithShape="1">
          <a:gsLst>
            <a:gs pos="0">
              <a:schemeClr val="phClr">
                <a:shade val="60000"/>
                <a:satMod val="130000"/>
              </a:schemeClr>
            </a:gs>
            <a:gs pos="100000">
              <a:schemeClr val="phClr">
                <a:shade val="94000"/>
                <a:satMod val="135000"/>
              </a:schemeClr>
            </a:gs>
          </a:gsLst>
          <a:lin ang="16200000" scaled="0"/>
        </a:gradFill>
      </a:fillStyleLst>
      <a:lnStyleLst>
        <a:ln w="19050" cap="flat" cmpd="sng" algn="ctr">
          <a:solidFill>
            <a:schemeClr val="phClr">
              <a:shade val="95000"/>
              <a:satMod val="105000"/>
            </a:schemeClr>
          </a:solidFill>
          <a:prstDash val="solid"/>
        </a:ln>
        <a:ln w="19050" cap="flat" cmpd="sng" algn="ctr">
          <a:solidFill>
            <a:schemeClr val="phClr"/>
          </a:solidFill>
          <a:prstDash val="solid"/>
        </a:ln>
        <a:ln w="47625" cap="flat" cmpd="sng" algn="ctr">
          <a:solidFill>
            <a:schemeClr val="phClr"/>
          </a:solidFill>
          <a:prstDash val="solid"/>
        </a:ln>
      </a:lnStyleLst>
      <a:effectStyleLst>
        <a:effectStyle>
          <a:effectLst/>
        </a:effectStyle>
        <a:effectStyle>
          <a:effectLst>
            <a:innerShdw blurRad="38100" dist="12700" dir="5400000">
              <a:srgbClr val="FFFFFF">
                <a:alpha val="75000"/>
              </a:srgbClr>
            </a:innerShdw>
            <a:outerShdw blurRad="88900" dist="50800" dir="5400000" sx="102000" sy="102000" algn="tr" rotWithShape="0">
              <a:srgbClr val="808080">
                <a:alpha val="50000"/>
              </a:srgbClr>
            </a:outerShdw>
          </a:effectLst>
        </a:effectStyle>
        <a:effectStyle>
          <a:effectLst>
            <a:outerShdw blurRad="317500" dist="762000" dir="5400000" sy="45000" rotWithShape="0">
              <a:srgbClr val="000000">
                <a:alpha val="35000"/>
              </a:srgbClr>
            </a:outerShdw>
          </a:effectLst>
          <a:scene3d>
            <a:camera prst="orthographicFront">
              <a:rot lat="0" lon="0" rev="0"/>
            </a:camera>
            <a:lightRig rig="balanced" dir="tl"/>
          </a:scene3d>
          <a:sp3d extrusionH="12700" prstMaterial="softEdge">
            <a:bevelT w="38100" h="12700"/>
          </a:sp3d>
        </a:effectStyle>
      </a:effectStyleLst>
      <a:bgFillStyleLst>
        <a:solidFill>
          <a:schemeClr val="phClr"/>
        </a:solidFill>
        <a:blipFill rotWithShape="1">
          <a:blip xmlns:r="http://schemas.openxmlformats.org/officeDocument/2006/relationships" r:embed="rId1">
            <a:duotone>
              <a:schemeClr val="phClr">
                <a:shade val="10000"/>
                <a:satMod val="200000"/>
              </a:schemeClr>
              <a:schemeClr val="phClr">
                <a:tint val="30000"/>
                <a:satMod val="300000"/>
              </a:schemeClr>
            </a:duotone>
          </a:blip>
          <a:stretch/>
        </a:blipFill>
        <a:blipFill rotWithShape="1">
          <a:blip xmlns:r="http://schemas.openxmlformats.org/officeDocument/2006/relationships" r:embed="rId2">
            <a:duotone>
              <a:schemeClr val="phClr">
                <a:shade val="20000"/>
                <a:satMod val="200000"/>
              </a:schemeClr>
              <a:schemeClr val="phClr">
                <a:tint val="5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Avondschemering.thmx</Template>
  <TotalTime>3662</TotalTime>
  <Words>734</Words>
  <Application>Microsoft Macintosh PowerPoint</Application>
  <PresentationFormat>Diavoorstelling (4:3)</PresentationFormat>
  <Paragraphs>98</Paragraphs>
  <Slides>21</Slides>
  <Notes>10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21</vt:i4>
      </vt:variant>
    </vt:vector>
  </HeadingPairs>
  <TitlesOfParts>
    <vt:vector size="27" baseType="lpstr">
      <vt:lpstr>Arial</vt:lpstr>
      <vt:lpstr>Calibri</vt:lpstr>
      <vt:lpstr>Century Gothic</vt:lpstr>
      <vt:lpstr>Roboto</vt:lpstr>
      <vt:lpstr>Wingdings 2</vt:lpstr>
      <vt:lpstr>Avondschemering</vt:lpstr>
      <vt:lpstr>    WAT IS WAARHEID</vt:lpstr>
      <vt:lpstr>WAARHEID</vt:lpstr>
      <vt:lpstr>WAARHEID</vt:lpstr>
      <vt:lpstr>WAARHEID</vt:lpstr>
      <vt:lpstr>WAARHEID</vt:lpstr>
      <vt:lpstr>Wat is waarheid</vt:lpstr>
      <vt:lpstr>Wat is waarheid (post-truth/2016) </vt:lpstr>
      <vt:lpstr>Waarom problemen met het begrip WAARHEID?  </vt:lpstr>
      <vt:lpstr>Wat is er mis met de waarheid?</vt:lpstr>
      <vt:lpstr>Jezus Christus is de Waarheid!</vt:lpstr>
      <vt:lpstr>WAARHEID</vt:lpstr>
      <vt:lpstr>   Johannes 4:43-54</vt:lpstr>
      <vt:lpstr>   Johannes 4:43-54</vt:lpstr>
      <vt:lpstr>   Johannes 4:43-54</vt:lpstr>
      <vt:lpstr>   Johannes 4:43-54</vt:lpstr>
      <vt:lpstr>Terminologie</vt:lpstr>
      <vt:lpstr>De laagste trap</vt:lpstr>
      <vt:lpstr>Volgende trap</vt:lpstr>
      <vt:lpstr>De hoogste trap</vt:lpstr>
      <vt:lpstr>Trappen van geloof</vt:lpstr>
      <vt:lpstr>WAARHEID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 IS WAARHEID?</dc:title>
  <dc:creator>Emmanuël Verheye</dc:creator>
  <cp:lastModifiedBy>Daniëlle Verheye</cp:lastModifiedBy>
  <cp:revision>52</cp:revision>
  <cp:lastPrinted>2024-08-12T11:02:14Z</cp:lastPrinted>
  <dcterms:created xsi:type="dcterms:W3CDTF">2014-03-29T19:13:12Z</dcterms:created>
  <dcterms:modified xsi:type="dcterms:W3CDTF">2024-08-31T16:41:48Z</dcterms:modified>
</cp:coreProperties>
</file>