
<file path=[Content_Types].xml><?xml version="1.0" encoding="utf-8"?>
<Types xmlns="http://schemas.openxmlformats.org/package/2006/content-types">
  <Default Extension="jpeg" ContentType="image/jpeg"/>
  <Default Extension="jpg!d"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Lst>
  <p:notesMasterIdLst>
    <p:notesMasterId r:id="rId16"/>
  </p:notesMasterIdLst>
  <p:sldIdLst>
    <p:sldId id="265" r:id="rId2"/>
    <p:sldId id="259" r:id="rId3"/>
    <p:sldId id="258" r:id="rId4"/>
    <p:sldId id="260" r:id="rId5"/>
    <p:sldId id="257" r:id="rId6"/>
    <p:sldId id="261" r:id="rId7"/>
    <p:sldId id="262" r:id="rId8"/>
    <p:sldId id="266" r:id="rId9"/>
    <p:sldId id="267" r:id="rId10"/>
    <p:sldId id="269" r:id="rId11"/>
    <p:sldId id="268" r:id="rId12"/>
    <p:sldId id="263" r:id="rId13"/>
    <p:sldId id="270"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62"/>
    <p:restoredTop sz="94694"/>
  </p:normalViewPr>
  <p:slideViewPr>
    <p:cSldViewPr snapToGrid="0">
      <p:cViewPr varScale="1">
        <p:scale>
          <a:sx n="121" d="100"/>
          <a:sy n="121" d="100"/>
        </p:scale>
        <p:origin x="12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BCE31-78BB-E244-8EBC-4827716E9016}" type="datetimeFigureOut">
              <a:rPr lang="nl-NL" smtClean="0"/>
              <a:t>30-11-2023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B5DD4-3938-3A40-8AA7-1760570E842D}" type="slidenum">
              <a:rPr lang="nl-NL" smtClean="0"/>
              <a:t>‹nr.›</a:t>
            </a:fld>
            <a:endParaRPr lang="nl-NL"/>
          </a:p>
        </p:txBody>
      </p:sp>
    </p:spTree>
    <p:extLst>
      <p:ext uri="{BB962C8B-B14F-4D97-AF65-F5344CB8AC3E}">
        <p14:creationId xmlns:p14="http://schemas.microsoft.com/office/powerpoint/2010/main" val="2178745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3B5DD4-3938-3A40-8AA7-1760570E842D}" type="slidenum">
              <a:rPr lang="nl-NL" smtClean="0"/>
              <a:t>10</a:t>
            </a:fld>
            <a:endParaRPr lang="nl-NL"/>
          </a:p>
        </p:txBody>
      </p:sp>
    </p:spTree>
    <p:extLst>
      <p:ext uri="{BB962C8B-B14F-4D97-AF65-F5344CB8AC3E}">
        <p14:creationId xmlns:p14="http://schemas.microsoft.com/office/powerpoint/2010/main" val="187746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nl-NL"/>
              <a:t>Klik om stijl te bewerken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rIns="45720"/>
          <a:lstStyle/>
          <a:p>
            <a:pPr algn="l"/>
            <a:fld id="{FAEF9944-A4F6-4C59-AEBD-678D6480B8EA}" type="slidenum">
              <a:rPr lang="en-US" smtClean="0"/>
              <a:pPr algn="l"/>
              <a:t>‹nr.›</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1334468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027237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121367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4408324-A84C-4A45-93B6-78D079CCE772}" type="datetime1">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4544522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nl-NL"/>
              <a:t>Klik om stijl te bewerken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C4408324-A84C-4A45-93B6-78D079CCE772}" type="datetime1">
              <a:rPr lang="en-US" smtClean="0"/>
              <a:t>11/30/23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0164016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nl-NL"/>
              <a:t>Klik om stijl te bewerken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4408324-A84C-4A45-93B6-78D079CCE772}" type="datetime1">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5839857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nl-NL"/>
              <a:t>Klik om stijl te bewerken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609285" y="2851331"/>
            <a:ext cx="3893623"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666635" y="2851331"/>
            <a:ext cx="3899798" cy="307143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4408324-A84C-4A45-93B6-78D079CCE772}" type="datetime1">
              <a:rPr lang="en-US" smtClean="0"/>
              <a:t>11/30/23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4175920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4408324-A84C-4A45-93B6-78D079CCE772}" type="datetime1">
              <a:rPr lang="en-US" smtClean="0"/>
              <a:t>11/30/23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‹nr.›</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0912690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4408324-A84C-4A45-93B6-78D079CCE772}" type="datetime1">
              <a:rPr lang="en-US" smtClean="0"/>
              <a:t>11/30/23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3092952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4408324-A84C-4A45-93B6-78D079CCE772}" type="datetime1">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337797843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nl-NL"/>
              <a:t>Klik om stijl te bewerken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C4408324-A84C-4A45-93B6-78D079CCE772}" type="datetime1">
              <a:rPr lang="en-US" smtClean="0"/>
              <a:t>11/30/23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18355431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C4408324-A84C-4A45-93B6-78D079CCE772}" type="datetime1">
              <a:rPr lang="en-US" smtClean="0"/>
              <a:t>11/30/23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algn="l"/>
            <a:fld id="{FAEF9944-A4F6-4C59-AEBD-678D6480B8EA}" type="slidenum">
              <a:rPr lang="en-US" smtClean="0"/>
              <a:pPr algn="l"/>
              <a:t>‹nr.›</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3622980"/>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pxhere.com/nl/photo/1436415"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jpg!d"/><Relationship Id="rId5" Type="http://schemas.openxmlformats.org/officeDocument/2006/relationships/image" Target="../media/image5.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endParaRPr lang="nl-NL" sz="36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2250080" y="2123090"/>
            <a:ext cx="8284906" cy="4109544"/>
          </a:xfrm>
        </p:spPr>
        <p:txBody>
          <a:bodyPr anchor="ctr">
            <a:normAutofit/>
          </a:bodyPr>
          <a:lstStyle/>
          <a:p>
            <a:pPr marL="0" indent="0">
              <a:buNone/>
            </a:pPr>
            <a:endParaRPr lang="nl-NL" sz="3300" dirty="0">
              <a:solidFill>
                <a:schemeClr val="tx2"/>
              </a:solidFill>
              <a:latin typeface="+mj-lt"/>
            </a:endParaRPr>
          </a:p>
          <a:p>
            <a:endParaRPr lang="nl-NL" sz="16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a:extLst>
              <a:ext uri="{FF2B5EF4-FFF2-40B4-BE49-F238E27FC236}">
                <a16:creationId xmlns:a16="http://schemas.microsoft.com/office/drawing/2014/main" id="{3B66CDB5-E0B7-52DF-0BC9-ED206DAC3BE3}"/>
              </a:ext>
            </a:extLst>
          </p:cNvPr>
          <p:cNvPicPr>
            <a:picLocks noChangeAspect="1"/>
          </p:cNvPicPr>
          <p:nvPr/>
        </p:nvPicPr>
        <p:blipFill>
          <a:blip r:embed="rId3"/>
          <a:srcRect/>
          <a:stretch/>
        </p:blipFill>
        <p:spPr>
          <a:xfrm>
            <a:off x="1642624" y="1214905"/>
            <a:ext cx="9828140" cy="5025287"/>
          </a:xfrm>
          <a:prstGeom prst="rect">
            <a:avLst/>
          </a:prstGeom>
        </p:spPr>
      </p:pic>
    </p:spTree>
    <p:extLst>
      <p:ext uri="{BB962C8B-B14F-4D97-AF65-F5344CB8AC3E}">
        <p14:creationId xmlns:p14="http://schemas.microsoft.com/office/powerpoint/2010/main" val="68959587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283580"/>
            <a:ext cx="8929480" cy="764345"/>
          </a:xfrm>
        </p:spPr>
        <p:txBody>
          <a:bodyPr anchor="t">
            <a:normAutofit fontScale="90000"/>
          </a:bodyPr>
          <a:lstStyle/>
          <a:p>
            <a:pPr algn="l"/>
            <a:r>
              <a:rPr lang="nl-NL" sz="5000" dirty="0">
                <a:solidFill>
                  <a:schemeClr val="tx2"/>
                </a:solidFill>
              </a:rPr>
              <a:t>Abraham </a:t>
            </a:r>
            <a:endParaRPr lang="nl-NL" sz="36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Tijdelijke aanduiding voor inhoud 6" descr="Afbeelding met kaart, tekst, atlas&#10;&#10;Automatisch gegenereerde beschrijving">
            <a:extLst>
              <a:ext uri="{FF2B5EF4-FFF2-40B4-BE49-F238E27FC236}">
                <a16:creationId xmlns:a16="http://schemas.microsoft.com/office/drawing/2014/main" id="{492CF533-FF53-D223-C276-FDDAB4509AE3}"/>
              </a:ext>
            </a:extLst>
          </p:cNvPr>
          <p:cNvPicPr>
            <a:picLocks noGrp="1" noChangeAspect="1"/>
          </p:cNvPicPr>
          <p:nvPr>
            <p:ph idx="1"/>
          </p:nvPr>
        </p:nvPicPr>
        <p:blipFill>
          <a:blip r:embed="rId4"/>
          <a:stretch>
            <a:fillRect/>
          </a:stretch>
        </p:blipFill>
        <p:spPr>
          <a:xfrm>
            <a:off x="2049602" y="1203766"/>
            <a:ext cx="9050519" cy="5370654"/>
          </a:xfrm>
        </p:spPr>
      </p:pic>
    </p:spTree>
    <p:extLst>
      <p:ext uri="{BB962C8B-B14F-4D97-AF65-F5344CB8AC3E}">
        <p14:creationId xmlns:p14="http://schemas.microsoft.com/office/powerpoint/2010/main" val="400219629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283580"/>
            <a:ext cx="8929480" cy="764345"/>
          </a:xfrm>
        </p:spPr>
        <p:txBody>
          <a:bodyPr anchor="t">
            <a:normAutofit fontScale="90000"/>
          </a:bodyPr>
          <a:lstStyle/>
          <a:p>
            <a:pPr algn="l"/>
            <a:r>
              <a:rPr lang="nl-NL" sz="5000" dirty="0">
                <a:solidFill>
                  <a:schemeClr val="tx2"/>
                </a:solidFill>
              </a:rPr>
              <a:t>Abraham </a:t>
            </a:r>
            <a:endParaRPr lang="nl-NL" sz="36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kaart, tekst, lucht&#10;&#10;Automatisch gegenereerde beschrijving">
            <a:extLst>
              <a:ext uri="{FF2B5EF4-FFF2-40B4-BE49-F238E27FC236}">
                <a16:creationId xmlns:a16="http://schemas.microsoft.com/office/drawing/2014/main" id="{678185C8-34B7-8FBA-4B9A-4C22CA76C686}"/>
              </a:ext>
            </a:extLst>
          </p:cNvPr>
          <p:cNvPicPr>
            <a:picLocks noGrp="1" noChangeAspect="1"/>
          </p:cNvPicPr>
          <p:nvPr>
            <p:ph idx="1"/>
          </p:nvPr>
        </p:nvPicPr>
        <p:blipFill>
          <a:blip r:embed="rId3"/>
          <a:stretch>
            <a:fillRect/>
          </a:stretch>
        </p:blipFill>
        <p:spPr>
          <a:xfrm>
            <a:off x="1926216" y="1134319"/>
            <a:ext cx="9162331" cy="5440101"/>
          </a:xfrm>
        </p:spPr>
      </p:pic>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052504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r>
              <a:rPr lang="nl-NL" sz="3600" dirty="0">
                <a:solidFill>
                  <a:schemeClr val="tx2"/>
                </a:solidFill>
              </a:rPr>
              <a:t>(LECH LECHA)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1329493" y="1533378"/>
            <a:ext cx="10220735" cy="5120640"/>
          </a:xfrm>
        </p:spPr>
        <p:txBody>
          <a:bodyPr anchor="ctr">
            <a:noAutofit/>
          </a:bodyPr>
          <a:lstStyle/>
          <a:p>
            <a:pPr marL="0" indent="0">
              <a:buNone/>
            </a:pPr>
            <a:r>
              <a:rPr lang="nl-NL" sz="3200" dirty="0">
                <a:effectLst/>
                <a:latin typeface="Calibri" panose="020F0502020204030204" pitchFamily="34" charset="0"/>
                <a:ea typeface="Calibri" panose="020F0502020204030204" pitchFamily="34" charset="0"/>
                <a:cs typeface="Times New Roman" panose="02020603050405020304" pitchFamily="18" charset="0"/>
              </a:rPr>
              <a:t>Gen. 11:6</a:t>
            </a:r>
            <a:r>
              <a:rPr lang="nl-NL" sz="3200" dirty="0">
                <a:effectLst/>
              </a:rPr>
              <a:t> </a:t>
            </a:r>
          </a:p>
          <a:p>
            <a:pPr marL="0" indent="0">
              <a:buNone/>
            </a:pPr>
            <a:r>
              <a:rPr lang="nl-NL" sz="2400" dirty="0">
                <a:effectLst/>
                <a:latin typeface="Calibri" panose="020F0502020204030204" pitchFamily="34" charset="0"/>
                <a:ea typeface="Calibri" panose="020F0502020204030204" pitchFamily="34" charset="0"/>
                <a:cs typeface="Times New Roman" panose="02020603050405020304" pitchFamily="18" charset="0"/>
              </a:rPr>
              <a:t>En zij zeiden: Kom, laten wij voor ons een stad bouwen, en een toren waarvan de top in de hemel reikt, en laten we voor ons een naam maken, anders worden wij over heel de aarde verspreid!</a:t>
            </a:r>
          </a:p>
          <a:p>
            <a:pPr marL="0" indent="0">
              <a:buNone/>
            </a:pPr>
            <a:r>
              <a:rPr lang="nl-NL" sz="2400" dirty="0">
                <a:effectLst/>
                <a:latin typeface="Calibri" panose="020F0502020204030204" pitchFamily="34" charset="0"/>
                <a:ea typeface="Calibri" panose="020F0502020204030204" pitchFamily="34" charset="0"/>
                <a:cs typeface="Times New Roman" panose="02020603050405020304" pitchFamily="18" charset="0"/>
              </a:rPr>
              <a:t>Toen daalde de HEERE neer om de stad en de toren te zien die de mensenkinderen aan het bouwen waren,</a:t>
            </a:r>
          </a:p>
          <a:p>
            <a:pPr marL="0" indent="0">
              <a:buNone/>
            </a:pPr>
            <a:r>
              <a:rPr lang="nl-NL" sz="2400" dirty="0">
                <a:effectLst/>
                <a:latin typeface="Calibri" panose="020F0502020204030204" pitchFamily="34" charset="0"/>
                <a:ea typeface="Calibri" panose="020F0502020204030204" pitchFamily="34" charset="0"/>
                <a:cs typeface="Times New Roman" panose="02020603050405020304" pitchFamily="18" charset="0"/>
              </a:rPr>
              <a:t>en de HEERE zei: Zie, zij vormen één volk en hebben allen één taal. Dit is het begin van wat zij gaan doen, en nu zal niets van wat zij zich voornemen te doen, voor hen onmogelijk zijn.</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83717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r>
              <a:rPr lang="nl-NL" sz="3600" dirty="0">
                <a:solidFill>
                  <a:schemeClr val="tx2"/>
                </a:solidFill>
              </a:rPr>
              <a:t>(LECH LECHA)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hemel, persoon, verven, mensen&#10;&#10;Automatisch gegenereerde beschrijving">
            <a:extLst>
              <a:ext uri="{FF2B5EF4-FFF2-40B4-BE49-F238E27FC236}">
                <a16:creationId xmlns:a16="http://schemas.microsoft.com/office/drawing/2014/main" id="{2C05A3F8-5BBD-6F84-9877-20B26C6A03DA}"/>
              </a:ext>
            </a:extLst>
          </p:cNvPr>
          <p:cNvPicPr>
            <a:picLocks noGrp="1" noChangeAspect="1"/>
          </p:cNvPicPr>
          <p:nvPr>
            <p:ph idx="1"/>
          </p:nvPr>
        </p:nvPicPr>
        <p:blipFill>
          <a:blip r:embed="rId3"/>
          <a:stretch>
            <a:fillRect/>
          </a:stretch>
        </p:blipFill>
        <p:spPr>
          <a:xfrm>
            <a:off x="1300284" y="3672492"/>
            <a:ext cx="5844100" cy="3185508"/>
          </a:xfrm>
        </p:spPr>
      </p:pic>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Afbeelding 6" descr="Afbeelding met verven, tekening, hemel, wolk&#10;&#10;Automatisch gegenereerde beschrijving">
            <a:extLst>
              <a:ext uri="{FF2B5EF4-FFF2-40B4-BE49-F238E27FC236}">
                <a16:creationId xmlns:a16="http://schemas.microsoft.com/office/drawing/2014/main" id="{DE37BEFF-2F35-A081-6B66-44A81A7F8C6B}"/>
              </a:ext>
            </a:extLst>
          </p:cNvPr>
          <p:cNvPicPr>
            <a:picLocks noChangeAspect="1"/>
          </p:cNvPicPr>
          <p:nvPr/>
        </p:nvPicPr>
        <p:blipFill>
          <a:blip r:embed="rId4"/>
          <a:stretch>
            <a:fillRect/>
          </a:stretch>
        </p:blipFill>
        <p:spPr>
          <a:xfrm>
            <a:off x="6979534" y="3584811"/>
            <a:ext cx="4314371" cy="3273189"/>
          </a:xfrm>
          <a:prstGeom prst="rect">
            <a:avLst/>
          </a:prstGeom>
        </p:spPr>
      </p:pic>
      <p:pic>
        <p:nvPicPr>
          <p:cNvPr id="11" name="Afbeelding 10" descr="Afbeelding met gebouw, zwembad, boom, vakantieoord&#10;&#10;Automatisch gegenereerde beschrijving">
            <a:extLst>
              <a:ext uri="{FF2B5EF4-FFF2-40B4-BE49-F238E27FC236}">
                <a16:creationId xmlns:a16="http://schemas.microsoft.com/office/drawing/2014/main" id="{F6F469DD-5C4F-23CB-1BB0-AF26AF9D5980}"/>
              </a:ext>
            </a:extLst>
          </p:cNvPr>
          <p:cNvPicPr>
            <a:picLocks noChangeAspect="1"/>
          </p:cNvPicPr>
          <p:nvPr/>
        </p:nvPicPr>
        <p:blipFill>
          <a:blip r:embed="rId5"/>
          <a:stretch>
            <a:fillRect/>
          </a:stretch>
        </p:blipFill>
        <p:spPr>
          <a:xfrm>
            <a:off x="5081744" y="1496010"/>
            <a:ext cx="2870200" cy="2832100"/>
          </a:xfrm>
          <a:prstGeom prst="rect">
            <a:avLst/>
          </a:prstGeom>
        </p:spPr>
      </p:pic>
      <p:pic>
        <p:nvPicPr>
          <p:cNvPr id="15" name="Afbeelding 14" descr="Afbeelding met tekst, verven, schermopname, tempel&#10;&#10;Automatisch gegenereerde beschrijving">
            <a:extLst>
              <a:ext uri="{FF2B5EF4-FFF2-40B4-BE49-F238E27FC236}">
                <a16:creationId xmlns:a16="http://schemas.microsoft.com/office/drawing/2014/main" id="{DFAEDE19-16D5-B848-7C26-854D494BDDFF}"/>
              </a:ext>
            </a:extLst>
          </p:cNvPr>
          <p:cNvPicPr>
            <a:picLocks noChangeAspect="1"/>
          </p:cNvPicPr>
          <p:nvPr/>
        </p:nvPicPr>
        <p:blipFill>
          <a:blip r:embed="rId6"/>
          <a:stretch>
            <a:fillRect/>
          </a:stretch>
        </p:blipFill>
        <p:spPr>
          <a:xfrm>
            <a:off x="7801405" y="1260711"/>
            <a:ext cx="3492500" cy="2324100"/>
          </a:xfrm>
          <a:prstGeom prst="rect">
            <a:avLst/>
          </a:prstGeom>
        </p:spPr>
      </p:pic>
      <p:pic>
        <p:nvPicPr>
          <p:cNvPr id="19" name="Afbeelding 18" descr="Afbeelding met gebouw, verven, tekst, wolk&#10;&#10;Automatisch gegenereerde beschrijving">
            <a:extLst>
              <a:ext uri="{FF2B5EF4-FFF2-40B4-BE49-F238E27FC236}">
                <a16:creationId xmlns:a16="http://schemas.microsoft.com/office/drawing/2014/main" id="{9C4365C3-F836-5060-2E26-66DA56D0EE39}"/>
              </a:ext>
            </a:extLst>
          </p:cNvPr>
          <p:cNvPicPr>
            <a:picLocks noChangeAspect="1"/>
          </p:cNvPicPr>
          <p:nvPr/>
        </p:nvPicPr>
        <p:blipFill>
          <a:blip r:embed="rId7"/>
          <a:stretch>
            <a:fillRect/>
          </a:stretch>
        </p:blipFill>
        <p:spPr>
          <a:xfrm>
            <a:off x="1394781" y="2673751"/>
            <a:ext cx="3733800" cy="1857260"/>
          </a:xfrm>
          <a:prstGeom prst="rect">
            <a:avLst/>
          </a:prstGeom>
        </p:spPr>
      </p:pic>
      <p:sp>
        <p:nvSpPr>
          <p:cNvPr id="21" name="Tekstvak 20">
            <a:extLst>
              <a:ext uri="{FF2B5EF4-FFF2-40B4-BE49-F238E27FC236}">
                <a16:creationId xmlns:a16="http://schemas.microsoft.com/office/drawing/2014/main" id="{69F3229F-D626-CF0D-163F-4EA59CAC4328}"/>
              </a:ext>
            </a:extLst>
          </p:cNvPr>
          <p:cNvSpPr txBox="1"/>
          <p:nvPr/>
        </p:nvSpPr>
        <p:spPr>
          <a:xfrm>
            <a:off x="1325230" y="1643605"/>
            <a:ext cx="2311768" cy="769441"/>
          </a:xfrm>
          <a:prstGeom prst="rect">
            <a:avLst/>
          </a:prstGeom>
          <a:noFill/>
        </p:spPr>
        <p:txBody>
          <a:bodyPr wrap="square" rtlCol="0">
            <a:spAutoFit/>
          </a:bodyPr>
          <a:lstStyle/>
          <a:p>
            <a:r>
              <a:rPr lang="nl-NL" sz="4400" dirty="0"/>
              <a:t>BABEL</a:t>
            </a:r>
          </a:p>
        </p:txBody>
      </p:sp>
    </p:spTree>
    <p:extLst>
      <p:ext uri="{BB962C8B-B14F-4D97-AF65-F5344CB8AC3E}">
        <p14:creationId xmlns:p14="http://schemas.microsoft.com/office/powerpoint/2010/main" val="1271905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21">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r>
              <a:rPr lang="nl-NL" sz="3600" dirty="0">
                <a:solidFill>
                  <a:schemeClr val="tx2"/>
                </a:solidFill>
              </a:rPr>
              <a:t>(LECH LECHA)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1329493" y="1533378"/>
            <a:ext cx="10220735" cy="5120640"/>
          </a:xfrm>
        </p:spPr>
        <p:txBody>
          <a:bodyPr anchor="ctr">
            <a:noAutofit/>
          </a:bodyPr>
          <a:lstStyle/>
          <a:p>
            <a:pPr marL="0" indent="0">
              <a:buNone/>
            </a:pPr>
            <a:r>
              <a:rPr lang="nl-NL" sz="4400" dirty="0">
                <a:solidFill>
                  <a:srgbClr val="242424"/>
                </a:solidFill>
                <a:effectLst/>
                <a:latin typeface="Calibri" panose="020F0502020204030204" pitchFamily="34" charset="0"/>
                <a:ea typeface="Times New Roman" panose="02020603050405020304" pitchFamily="18" charset="0"/>
              </a:rPr>
              <a:t>Math.11:28: </a:t>
            </a:r>
          </a:p>
          <a:p>
            <a:pPr marL="0" indent="0">
              <a:buNone/>
            </a:pPr>
            <a:r>
              <a:rPr lang="nl-NL" sz="3600" dirty="0">
                <a:solidFill>
                  <a:srgbClr val="242424"/>
                </a:solidFill>
                <a:effectLst/>
                <a:latin typeface="Calibri" panose="020F0502020204030204" pitchFamily="34" charset="0"/>
                <a:ea typeface="Times New Roman" panose="02020603050405020304" pitchFamily="18" charset="0"/>
              </a:rPr>
              <a:t>“</a:t>
            </a:r>
            <a:r>
              <a:rPr lang="nl-NL" sz="3600" dirty="0">
                <a:solidFill>
                  <a:srgbClr val="000000"/>
                </a:solidFill>
                <a:effectLst/>
                <a:latin typeface="Times New Roman" panose="02020603050405020304" pitchFamily="18" charset="0"/>
                <a:ea typeface="Times New Roman" panose="02020603050405020304" pitchFamily="18" charset="0"/>
              </a:rPr>
              <a:t>Kom naar Mij toe, allen die vermoeid en belast zijn, en Ik zal u rust geven. Neem Mijn </a:t>
            </a:r>
            <a:r>
              <a:rPr lang="nl-NL" sz="3600" b="1" dirty="0">
                <a:solidFill>
                  <a:srgbClr val="000000"/>
                </a:solidFill>
                <a:effectLst/>
                <a:latin typeface="Times New Roman" panose="02020603050405020304" pitchFamily="18" charset="0"/>
                <a:ea typeface="Times New Roman" panose="02020603050405020304" pitchFamily="18" charset="0"/>
              </a:rPr>
              <a:t>juk</a:t>
            </a:r>
            <a:r>
              <a:rPr lang="nl-NL" sz="3600" dirty="0">
                <a:solidFill>
                  <a:srgbClr val="000000"/>
                </a:solidFill>
                <a:effectLst/>
                <a:latin typeface="Times New Roman" panose="02020603050405020304" pitchFamily="18" charset="0"/>
                <a:ea typeface="Times New Roman" panose="02020603050405020304" pitchFamily="18" charset="0"/>
              </a:rPr>
              <a:t> op u, en leer van Mij dat Ik zachtmoedig ben en nederig van hart; en u zult rust vinden voor uw ziel; want Mijn </a:t>
            </a:r>
            <a:r>
              <a:rPr lang="nl-NL" sz="3600" b="1" dirty="0">
                <a:solidFill>
                  <a:srgbClr val="000000"/>
                </a:solidFill>
                <a:effectLst/>
                <a:latin typeface="Times New Roman" panose="02020603050405020304" pitchFamily="18" charset="0"/>
                <a:ea typeface="Times New Roman" panose="02020603050405020304" pitchFamily="18" charset="0"/>
              </a:rPr>
              <a:t>juk</a:t>
            </a:r>
            <a:r>
              <a:rPr lang="nl-NL" sz="3600" dirty="0">
                <a:solidFill>
                  <a:srgbClr val="000000"/>
                </a:solidFill>
                <a:effectLst/>
                <a:latin typeface="Times New Roman" panose="02020603050405020304" pitchFamily="18" charset="0"/>
                <a:ea typeface="Times New Roman" panose="02020603050405020304" pitchFamily="18" charset="0"/>
              </a:rPr>
              <a:t> is zacht en Mijn </a:t>
            </a:r>
            <a:r>
              <a:rPr lang="nl-NL" sz="3600" b="1" dirty="0">
                <a:solidFill>
                  <a:srgbClr val="000000"/>
                </a:solidFill>
                <a:effectLst/>
                <a:latin typeface="Times New Roman" panose="02020603050405020304" pitchFamily="18" charset="0"/>
                <a:ea typeface="Times New Roman" panose="02020603050405020304" pitchFamily="18" charset="0"/>
              </a:rPr>
              <a:t>last</a:t>
            </a:r>
            <a:r>
              <a:rPr lang="nl-NL" sz="3600" dirty="0">
                <a:solidFill>
                  <a:srgbClr val="000000"/>
                </a:solidFill>
                <a:effectLst/>
                <a:latin typeface="Times New Roman" panose="02020603050405020304" pitchFamily="18" charset="0"/>
                <a:ea typeface="Times New Roman" panose="02020603050405020304" pitchFamily="18" charset="0"/>
              </a:rPr>
              <a:t> is licht.</a:t>
            </a:r>
            <a:r>
              <a:rPr lang="nl-NL" sz="3600" dirty="0">
                <a:effectLst/>
                <a:latin typeface="Times New Roman" panose="02020603050405020304" pitchFamily="18" charset="0"/>
                <a:ea typeface="Times New Roman" panose="02020603050405020304" pitchFamily="18" charset="0"/>
              </a:rPr>
              <a:t>” </a:t>
            </a:r>
          </a:p>
          <a:p>
            <a:pPr marL="0" indent="0">
              <a:buNone/>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4390979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5" name="Picture 74">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7" name="Rectangle 76">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Rectangle 80">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Tijdelijke aanduiding voor inhoud 3" descr="Afbeelding met zoogdier, buitenshuis, neushoorn, grond&#10;&#10;Automatisch gegenereerde beschrijving">
            <a:extLst>
              <a:ext uri="{FF2B5EF4-FFF2-40B4-BE49-F238E27FC236}">
                <a16:creationId xmlns:a16="http://schemas.microsoft.com/office/drawing/2014/main" id="{9D462918-8F25-CB17-C01E-1BBCD04206F0}"/>
              </a:ext>
            </a:extLst>
          </p:cNvPr>
          <p:cNvPicPr>
            <a:picLocks noGrp="1" noChangeAspect="1"/>
          </p:cNvPicPr>
          <p:nvPr>
            <p:ph idx="1"/>
          </p:nvPr>
        </p:nvPicPr>
        <p:blipFill rotWithShape="1">
          <a:blip r:embed="rId5"/>
          <a:srcRect l="6306" r="42221" b="-2"/>
          <a:stretch/>
        </p:blipFill>
        <p:spPr>
          <a:xfrm>
            <a:off x="6441135" y="323875"/>
            <a:ext cx="4788823" cy="6210250"/>
          </a:xfrm>
          <a:prstGeom prst="rect">
            <a:avLst/>
          </a:prstGeom>
        </p:spPr>
      </p:pic>
      <p:pic>
        <p:nvPicPr>
          <p:cNvPr id="3" name="Tijdelijke aanduiding voor inhoud 10" descr="Afbeelding met zoogdier, buitenshuis, neushoorn, Landdier&#10;&#10;Automatisch gegenereerde beschrijving">
            <a:extLst>
              <a:ext uri="{FF2B5EF4-FFF2-40B4-BE49-F238E27FC236}">
                <a16:creationId xmlns:a16="http://schemas.microsoft.com/office/drawing/2014/main" id="{917AE94A-B6B2-D329-E20F-D8E7F83A2E3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1114952" y="1430337"/>
            <a:ext cx="5329766" cy="3997325"/>
          </a:xfrm>
          <a:prstGeom prst="rect">
            <a:avLst/>
          </a:prstGeom>
        </p:spPr>
      </p:pic>
    </p:spTree>
    <p:extLst>
      <p:ext uri="{BB962C8B-B14F-4D97-AF65-F5344CB8AC3E}">
        <p14:creationId xmlns:p14="http://schemas.microsoft.com/office/powerpoint/2010/main" val="61399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0" name="Rectangle 55">
            <a:extLst>
              <a:ext uri="{FF2B5EF4-FFF2-40B4-BE49-F238E27FC236}">
                <a16:creationId xmlns:a16="http://schemas.microsoft.com/office/drawing/2014/main" id="{786C86F1-BF60-4F88-8692-B8807358F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57">
            <a:extLst>
              <a:ext uri="{FF2B5EF4-FFF2-40B4-BE49-F238E27FC236}">
                <a16:creationId xmlns:a16="http://schemas.microsoft.com/office/drawing/2014/main" id="{44714DAC-8515-4663-82BB-5420781540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2" name="Picture 59">
            <a:extLst>
              <a:ext uri="{FF2B5EF4-FFF2-40B4-BE49-F238E27FC236}">
                <a16:creationId xmlns:a16="http://schemas.microsoft.com/office/drawing/2014/main" id="{3CB7BECC-90F0-4E8C-8D15-BD5D2FC96A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3" name="Rectangle 61">
            <a:extLst>
              <a:ext uri="{FF2B5EF4-FFF2-40B4-BE49-F238E27FC236}">
                <a16:creationId xmlns:a16="http://schemas.microsoft.com/office/drawing/2014/main" id="{DE9DE54B-641B-485A-B8BA-D96315DEA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3">
            <a:extLst>
              <a:ext uri="{FF2B5EF4-FFF2-40B4-BE49-F238E27FC236}">
                <a16:creationId xmlns:a16="http://schemas.microsoft.com/office/drawing/2014/main" id="{1DD048F1-0FC8-4027-B072-607645D8A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5">
            <a:extLst>
              <a:ext uri="{FF2B5EF4-FFF2-40B4-BE49-F238E27FC236}">
                <a16:creationId xmlns:a16="http://schemas.microsoft.com/office/drawing/2014/main" id="{954537EF-D864-41E0-9D5F-D14BD3371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149B79-63F0-FE5D-1A53-E2D37CC5BDF5}"/>
              </a:ext>
            </a:extLst>
          </p:cNvPr>
          <p:cNvSpPr>
            <a:spLocks noGrp="1"/>
          </p:cNvSpPr>
          <p:nvPr>
            <p:ph type="title"/>
          </p:nvPr>
        </p:nvSpPr>
        <p:spPr>
          <a:xfrm>
            <a:off x="1969803" y="808056"/>
            <a:ext cx="8608037" cy="1077229"/>
          </a:xfrm>
        </p:spPr>
        <p:txBody>
          <a:bodyPr>
            <a:normAutofit/>
          </a:bodyPr>
          <a:lstStyle/>
          <a:p>
            <a:pPr algn="l"/>
            <a:endParaRPr lang="nl-NL" dirty="0"/>
          </a:p>
        </p:txBody>
      </p:sp>
      <p:sp>
        <p:nvSpPr>
          <p:cNvPr id="76" name="Content Placeholder 52">
            <a:extLst>
              <a:ext uri="{FF2B5EF4-FFF2-40B4-BE49-F238E27FC236}">
                <a16:creationId xmlns:a16="http://schemas.microsoft.com/office/drawing/2014/main" id="{3B0C88B1-CBAB-D515-BDF9-76FA3ADFDC5A}"/>
              </a:ext>
            </a:extLst>
          </p:cNvPr>
          <p:cNvSpPr>
            <a:spLocks noGrp="1"/>
          </p:cNvSpPr>
          <p:nvPr>
            <p:ph idx="1"/>
          </p:nvPr>
        </p:nvSpPr>
        <p:spPr>
          <a:xfrm>
            <a:off x="1975806" y="2052116"/>
            <a:ext cx="183590" cy="3997828"/>
          </a:xfrm>
        </p:spPr>
        <p:txBody>
          <a:bodyPr>
            <a:normAutofit/>
          </a:bodyPr>
          <a:lstStyle/>
          <a:p>
            <a:endParaRPr lang="en-US" sz="1600" dirty="0"/>
          </a:p>
        </p:txBody>
      </p:sp>
      <p:pic>
        <p:nvPicPr>
          <p:cNvPr id="13" name="Afbeelding 12" descr="Afbeelding met zoogdier, kat, huiskat, Kleine tot middelgrote katten&#10;&#10;Automatisch gegenereerde beschrijving">
            <a:extLst>
              <a:ext uri="{FF2B5EF4-FFF2-40B4-BE49-F238E27FC236}">
                <a16:creationId xmlns:a16="http://schemas.microsoft.com/office/drawing/2014/main" id="{667DA319-F7C3-C8AA-99F9-C6655231EACC}"/>
              </a:ext>
            </a:extLst>
          </p:cNvPr>
          <p:cNvPicPr>
            <a:picLocks noChangeAspect="1"/>
          </p:cNvPicPr>
          <p:nvPr/>
        </p:nvPicPr>
        <p:blipFill rotWithShape="1">
          <a:blip r:embed="rId5"/>
          <a:srcRect l="1289" r="400" b="-3"/>
          <a:stretch/>
        </p:blipFill>
        <p:spPr>
          <a:xfrm>
            <a:off x="2560321" y="2052116"/>
            <a:ext cx="3624968" cy="181769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9" name="Tijdelijke aanduiding voor inhoud 8" descr="Afbeelding met zoogdier, katachtige, leeuw, buitenshuis&#10;&#10;Automatisch gegenereerde beschrijving">
            <a:extLst>
              <a:ext uri="{FF2B5EF4-FFF2-40B4-BE49-F238E27FC236}">
                <a16:creationId xmlns:a16="http://schemas.microsoft.com/office/drawing/2014/main" id="{072656DC-EA22-AE62-CD2A-E3860283DB0B}"/>
              </a:ext>
            </a:extLst>
          </p:cNvPr>
          <p:cNvPicPr>
            <a:picLocks noChangeAspect="1"/>
          </p:cNvPicPr>
          <p:nvPr/>
        </p:nvPicPr>
        <p:blipFill rotWithShape="1">
          <a:blip r:embed="rId6"/>
          <a:srcRect r="-1" b="1450"/>
          <a:stretch/>
        </p:blipFill>
        <p:spPr>
          <a:xfrm>
            <a:off x="6456763" y="2052116"/>
            <a:ext cx="3365332" cy="182253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1" name="Afbeelding 10" descr="Afbeelding met zoogdier, buitenshuis, zwijn, Landdier&#10;&#10;Automatisch gegenereerde beschrijving">
            <a:extLst>
              <a:ext uri="{FF2B5EF4-FFF2-40B4-BE49-F238E27FC236}">
                <a16:creationId xmlns:a16="http://schemas.microsoft.com/office/drawing/2014/main" id="{C081122C-A8FE-0DE4-D429-D9897D55C12E}"/>
              </a:ext>
            </a:extLst>
          </p:cNvPr>
          <p:cNvPicPr>
            <a:picLocks noChangeAspect="1"/>
          </p:cNvPicPr>
          <p:nvPr/>
        </p:nvPicPr>
        <p:blipFill rotWithShape="1">
          <a:blip r:embed="rId7"/>
          <a:srcRect l="10660" r="10628" b="4"/>
          <a:stretch/>
        </p:blipFill>
        <p:spPr>
          <a:xfrm>
            <a:off x="2560321" y="3922899"/>
            <a:ext cx="2515113" cy="179451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5" name="Afbeelding 14" descr="Afbeelding met zoogdier, wolf, buitenshuis, canis&#10;&#10;Automatisch gegenereerde beschrijving">
            <a:extLst>
              <a:ext uri="{FF2B5EF4-FFF2-40B4-BE49-F238E27FC236}">
                <a16:creationId xmlns:a16="http://schemas.microsoft.com/office/drawing/2014/main" id="{5C096220-F22A-AE18-0B16-0A5B57D55694}"/>
              </a:ext>
            </a:extLst>
          </p:cNvPr>
          <p:cNvPicPr>
            <a:picLocks noChangeAspect="1"/>
          </p:cNvPicPr>
          <p:nvPr/>
        </p:nvPicPr>
        <p:blipFill rotWithShape="1">
          <a:blip r:embed="rId8"/>
          <a:srcRect r="2194" b="-1"/>
          <a:stretch/>
        </p:blipFill>
        <p:spPr>
          <a:xfrm>
            <a:off x="6456762" y="3990488"/>
            <a:ext cx="2728335" cy="172692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77" name="Rectangle 67">
            <a:extLst>
              <a:ext uri="{FF2B5EF4-FFF2-40B4-BE49-F238E27FC236}">
                <a16:creationId xmlns:a16="http://schemas.microsoft.com/office/drawing/2014/main" id="{05CB2ABB-64F3-4DCE-98DD-00C67066A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2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C20B5AE-2DF3-4293-AD4D-C11AD233A6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300F2A8D-0033-418D-871B-CD795773E1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77" name="Picture 76">
            <a:extLst>
              <a:ext uri="{FF2B5EF4-FFF2-40B4-BE49-F238E27FC236}">
                <a16:creationId xmlns:a16="http://schemas.microsoft.com/office/drawing/2014/main" id="{C6EEF6DB-B22A-4752-AB3B-7D18C7B0C9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9" name="Rectangle 78">
            <a:extLst>
              <a:ext uri="{FF2B5EF4-FFF2-40B4-BE49-F238E27FC236}">
                <a16:creationId xmlns:a16="http://schemas.microsoft.com/office/drawing/2014/main" id="{95F478F0-A936-4A06-87B1-1673DAA3C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A17DFA8-DCB0-4F81-8ACD-2EF401B7B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C92049A-F832-48F5-B41A-162E03B40A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149B79-63F0-FE5D-1A53-E2D37CC5BDF5}"/>
              </a:ext>
            </a:extLst>
          </p:cNvPr>
          <p:cNvSpPr>
            <a:spLocks noGrp="1"/>
          </p:cNvSpPr>
          <p:nvPr>
            <p:ph type="title"/>
          </p:nvPr>
        </p:nvSpPr>
        <p:spPr>
          <a:xfrm>
            <a:off x="1173018" y="808056"/>
            <a:ext cx="1509143" cy="1077229"/>
          </a:xfrm>
        </p:spPr>
        <p:txBody>
          <a:bodyPr>
            <a:normAutofit/>
          </a:bodyPr>
          <a:lstStyle/>
          <a:p>
            <a:pPr algn="l"/>
            <a:r>
              <a:rPr lang="nl-NL" sz="2800" dirty="0"/>
              <a:t>     </a:t>
            </a:r>
          </a:p>
        </p:txBody>
      </p:sp>
      <p:pic>
        <p:nvPicPr>
          <p:cNvPr id="7" name="Afbeelding 6" descr="Afbeelding met vogel, uil, roofvogel, Kerkuil&#10;&#10;Automatisch gegenereerde beschrijving">
            <a:extLst>
              <a:ext uri="{FF2B5EF4-FFF2-40B4-BE49-F238E27FC236}">
                <a16:creationId xmlns:a16="http://schemas.microsoft.com/office/drawing/2014/main" id="{07E609FB-CEEC-D7AE-7562-24580AD45B41}"/>
              </a:ext>
            </a:extLst>
          </p:cNvPr>
          <p:cNvPicPr>
            <a:picLocks noChangeAspect="1"/>
          </p:cNvPicPr>
          <p:nvPr/>
        </p:nvPicPr>
        <p:blipFill rotWithShape="1">
          <a:blip r:embed="rId5"/>
          <a:srcRect r="2960"/>
          <a:stretch/>
        </p:blipFill>
        <p:spPr>
          <a:xfrm>
            <a:off x="5088419" y="0"/>
            <a:ext cx="4872881" cy="3432593"/>
          </a:xfrm>
          <a:prstGeom prst="rect">
            <a:avLst/>
          </a:prstGeom>
          <a:ln w="12700">
            <a:solidFill>
              <a:schemeClr val="tx1"/>
            </a:solidFill>
          </a:ln>
        </p:spPr>
      </p:pic>
      <p:pic>
        <p:nvPicPr>
          <p:cNvPr id="4" name="Tijdelijke aanduiding voor inhoud 3" descr="Afbeelding met vogel, grond, buitenshuis, kleding&#10;&#10;Automatisch gegenereerde beschrijving">
            <a:extLst>
              <a:ext uri="{FF2B5EF4-FFF2-40B4-BE49-F238E27FC236}">
                <a16:creationId xmlns:a16="http://schemas.microsoft.com/office/drawing/2014/main" id="{1977788A-630D-DC85-D573-98A17C88D172}"/>
              </a:ext>
            </a:extLst>
          </p:cNvPr>
          <p:cNvPicPr>
            <a:picLocks noChangeAspect="1"/>
          </p:cNvPicPr>
          <p:nvPr/>
        </p:nvPicPr>
        <p:blipFill rotWithShape="1">
          <a:blip r:embed="rId6"/>
          <a:srcRect l="2960"/>
          <a:stretch/>
        </p:blipFill>
        <p:spPr>
          <a:xfrm>
            <a:off x="1005401" y="3425408"/>
            <a:ext cx="5948167" cy="3432592"/>
          </a:xfrm>
          <a:prstGeom prst="rect">
            <a:avLst/>
          </a:prstGeom>
          <a:ln w="12700">
            <a:solidFill>
              <a:schemeClr val="tx1"/>
            </a:solidFill>
          </a:ln>
        </p:spPr>
      </p:pic>
      <p:sp>
        <p:nvSpPr>
          <p:cNvPr id="85" name="Rectangle 84">
            <a:extLst>
              <a:ext uri="{FF2B5EF4-FFF2-40B4-BE49-F238E27FC236}">
                <a16:creationId xmlns:a16="http://schemas.microsoft.com/office/drawing/2014/main" id="{80D2A828-1594-434F-8D9B-E1475EF72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jdelijke aanduiding voor inhoud 12">
            <a:extLst>
              <a:ext uri="{FF2B5EF4-FFF2-40B4-BE49-F238E27FC236}">
                <a16:creationId xmlns:a16="http://schemas.microsoft.com/office/drawing/2014/main" id="{77384341-5C91-D165-8DE2-0AEB806DF2CE}"/>
              </a:ext>
            </a:extLst>
          </p:cNvPr>
          <p:cNvSpPr>
            <a:spLocks noGrp="1"/>
          </p:cNvSpPr>
          <p:nvPr>
            <p:ph idx="1"/>
          </p:nvPr>
        </p:nvSpPr>
        <p:spPr>
          <a:xfrm flipH="1" flipV="1">
            <a:off x="9915581" y="5326664"/>
            <a:ext cx="45719" cy="199781"/>
          </a:xfrm>
        </p:spPr>
        <p:txBody>
          <a:bodyPr>
            <a:normAutofit fontScale="32500" lnSpcReduction="20000"/>
          </a:bodyPr>
          <a:lstStyle/>
          <a:p>
            <a:endParaRPr lang="nl-NL" dirty="0"/>
          </a:p>
        </p:txBody>
      </p:sp>
      <p:sp>
        <p:nvSpPr>
          <p:cNvPr id="14" name="Tekstvak 13">
            <a:extLst>
              <a:ext uri="{FF2B5EF4-FFF2-40B4-BE49-F238E27FC236}">
                <a16:creationId xmlns:a16="http://schemas.microsoft.com/office/drawing/2014/main" id="{33FC54B5-7212-BFD5-ADB0-58D6829C11DF}"/>
              </a:ext>
            </a:extLst>
          </p:cNvPr>
          <p:cNvSpPr txBox="1"/>
          <p:nvPr/>
        </p:nvSpPr>
        <p:spPr>
          <a:xfrm>
            <a:off x="1005400" y="700339"/>
            <a:ext cx="3917761" cy="830997"/>
          </a:xfrm>
          <a:prstGeom prst="rect">
            <a:avLst/>
          </a:prstGeom>
          <a:noFill/>
        </p:spPr>
        <p:txBody>
          <a:bodyPr wrap="square" rtlCol="0">
            <a:spAutoFit/>
          </a:bodyPr>
          <a:lstStyle/>
          <a:p>
            <a:r>
              <a:rPr lang="nl-NL" sz="4800" dirty="0"/>
              <a:t>PARLEMENT</a:t>
            </a:r>
          </a:p>
        </p:txBody>
      </p:sp>
      <p:sp>
        <p:nvSpPr>
          <p:cNvPr id="15" name="Tekstvak 14">
            <a:extLst>
              <a:ext uri="{FF2B5EF4-FFF2-40B4-BE49-F238E27FC236}">
                <a16:creationId xmlns:a16="http://schemas.microsoft.com/office/drawing/2014/main" id="{ACCF4686-5E7D-D497-8A0D-908411D5615B}"/>
              </a:ext>
            </a:extLst>
          </p:cNvPr>
          <p:cNvSpPr txBox="1"/>
          <p:nvPr/>
        </p:nvSpPr>
        <p:spPr>
          <a:xfrm>
            <a:off x="7118253" y="5529164"/>
            <a:ext cx="3123028" cy="830997"/>
          </a:xfrm>
          <a:prstGeom prst="rect">
            <a:avLst/>
          </a:prstGeom>
          <a:noFill/>
        </p:spPr>
        <p:txBody>
          <a:bodyPr wrap="square" rtlCol="0">
            <a:spAutoFit/>
          </a:bodyPr>
          <a:lstStyle/>
          <a:p>
            <a:r>
              <a:rPr lang="nl-NL" sz="4800" dirty="0"/>
              <a:t>TOOM</a:t>
            </a:r>
          </a:p>
        </p:txBody>
      </p:sp>
    </p:spTree>
    <p:extLst>
      <p:ext uri="{BB962C8B-B14F-4D97-AF65-F5344CB8AC3E}">
        <p14:creationId xmlns:p14="http://schemas.microsoft.com/office/powerpoint/2010/main" val="27753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13" name="Picture 80">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83" name="Picture 82">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5" name="Rectangle 84">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Rectangle 86">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xtBox 92">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95" name="Rectangle 94">
            <a:extLst>
              <a:ext uri="{FF2B5EF4-FFF2-40B4-BE49-F238E27FC236}">
                <a16:creationId xmlns:a16="http://schemas.microsoft.com/office/drawing/2014/main" id="{55980737-1E33-40A8-819D-C20C41E4F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Picture 96">
            <a:extLst>
              <a:ext uri="{FF2B5EF4-FFF2-40B4-BE49-F238E27FC236}">
                <a16:creationId xmlns:a16="http://schemas.microsoft.com/office/drawing/2014/main" id="{6ABBD51A-FA48-44B8-B184-A40D7F134F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5" name="Picture 98">
            <a:extLst>
              <a:ext uri="{FF2B5EF4-FFF2-40B4-BE49-F238E27FC236}">
                <a16:creationId xmlns:a16="http://schemas.microsoft.com/office/drawing/2014/main" id="{510188A9-F0D9-4FE9-85DC-2179145278C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16" name="Rectangle 100">
            <a:extLst>
              <a:ext uri="{FF2B5EF4-FFF2-40B4-BE49-F238E27FC236}">
                <a16:creationId xmlns:a16="http://schemas.microsoft.com/office/drawing/2014/main" id="{32927575-BD84-44B6-BE49-E0C7EDD0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02">
            <a:extLst>
              <a:ext uri="{FF2B5EF4-FFF2-40B4-BE49-F238E27FC236}">
                <a16:creationId xmlns:a16="http://schemas.microsoft.com/office/drawing/2014/main" id="{73FDF09A-B960-49F4-BAEB-DA397BDCD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04">
            <a:extLst>
              <a:ext uri="{FF2B5EF4-FFF2-40B4-BE49-F238E27FC236}">
                <a16:creationId xmlns:a16="http://schemas.microsoft.com/office/drawing/2014/main" id="{791BE6C0-4118-460B-90C2-160041247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2149B79-63F0-FE5D-1A53-E2D37CC5BDF5}"/>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dirty="0"/>
              <a:t>      </a:t>
            </a:r>
          </a:p>
        </p:txBody>
      </p:sp>
      <p:pic>
        <p:nvPicPr>
          <p:cNvPr id="5" name="Tijdelijke aanduiding voor inhoud 4" descr="Afbeelding met zoogdier, buitenshuis, neushoorn, gras&#10;&#10;Automatisch gegenereerde beschrijving">
            <a:extLst>
              <a:ext uri="{FF2B5EF4-FFF2-40B4-BE49-F238E27FC236}">
                <a16:creationId xmlns:a16="http://schemas.microsoft.com/office/drawing/2014/main" id="{A6F6B114-26C1-399E-0EF9-07C5588EE42C}"/>
              </a:ext>
            </a:extLst>
          </p:cNvPr>
          <p:cNvPicPr>
            <a:picLocks noGrp="1" noChangeAspect="1"/>
          </p:cNvPicPr>
          <p:nvPr>
            <p:ph idx="1"/>
          </p:nvPr>
        </p:nvPicPr>
        <p:blipFill rotWithShape="1">
          <a:blip r:embed="rId5"/>
          <a:srcRect t="20816" r="-1" b="22932"/>
          <a:stretch/>
        </p:blipFill>
        <p:spPr>
          <a:xfrm>
            <a:off x="2788207" y="1939422"/>
            <a:ext cx="7953862" cy="430726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19" name="Rectangle 106">
            <a:extLst>
              <a:ext uri="{FF2B5EF4-FFF2-40B4-BE49-F238E27FC236}">
                <a16:creationId xmlns:a16="http://schemas.microsoft.com/office/drawing/2014/main" id="{15B5C763-A6E8-4D31-B139-30D083B82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vak 5">
            <a:extLst>
              <a:ext uri="{FF2B5EF4-FFF2-40B4-BE49-F238E27FC236}">
                <a16:creationId xmlns:a16="http://schemas.microsoft.com/office/drawing/2014/main" id="{8EF9DB38-ED83-4DEB-3792-2DAE54E4061F}"/>
              </a:ext>
            </a:extLst>
          </p:cNvPr>
          <p:cNvSpPr txBox="1"/>
          <p:nvPr/>
        </p:nvSpPr>
        <p:spPr>
          <a:xfrm>
            <a:off x="2771336" y="832207"/>
            <a:ext cx="5395776" cy="1015663"/>
          </a:xfrm>
          <a:prstGeom prst="rect">
            <a:avLst/>
          </a:prstGeom>
          <a:noFill/>
        </p:spPr>
        <p:txBody>
          <a:bodyPr wrap="square" rtlCol="0">
            <a:spAutoFit/>
          </a:bodyPr>
          <a:lstStyle/>
          <a:p>
            <a:r>
              <a:rPr lang="nl-NL" sz="6000" dirty="0"/>
              <a:t>CRASH</a:t>
            </a:r>
          </a:p>
        </p:txBody>
      </p:sp>
    </p:spTree>
    <p:extLst>
      <p:ext uri="{BB962C8B-B14F-4D97-AF65-F5344CB8AC3E}">
        <p14:creationId xmlns:p14="http://schemas.microsoft.com/office/powerpoint/2010/main" val="24948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r>
              <a:rPr lang="nl-NL" sz="3600" dirty="0">
                <a:solidFill>
                  <a:schemeClr val="tx2"/>
                </a:solidFill>
              </a:rPr>
              <a:t>(LECH LECHA)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1329493" y="1533378"/>
            <a:ext cx="10220735" cy="5120640"/>
          </a:xfrm>
        </p:spPr>
        <p:txBody>
          <a:bodyPr anchor="ctr">
            <a:normAutofit fontScale="70000" lnSpcReduction="20000"/>
          </a:bodyPr>
          <a:lstStyle/>
          <a:p>
            <a:pPr marL="0" indent="0">
              <a:buNone/>
            </a:pPr>
            <a:r>
              <a:rPr lang="nl-NL" sz="5100" dirty="0">
                <a:solidFill>
                  <a:schemeClr val="tx2"/>
                </a:solidFill>
              </a:rPr>
              <a:t>Gen. 12:1-4</a:t>
            </a:r>
          </a:p>
          <a:p>
            <a:pPr marL="0" indent="0">
              <a:buNone/>
            </a:pPr>
            <a:r>
              <a:rPr lang="nl-NL" sz="3300" dirty="0">
                <a:solidFill>
                  <a:schemeClr val="tx2"/>
                </a:solidFill>
                <a:latin typeface="+mj-lt"/>
              </a:rPr>
              <a:t>De HEERE nu zei tegen Abram: </a:t>
            </a:r>
            <a:r>
              <a:rPr lang="nl-NL" sz="3300" dirty="0">
                <a:solidFill>
                  <a:schemeClr val="tx2"/>
                </a:solidFill>
                <a:highlight>
                  <a:srgbClr val="FFFF00"/>
                </a:highlight>
                <a:latin typeface="+mj-lt"/>
              </a:rPr>
              <a:t>Gaat u uit </a:t>
            </a:r>
            <a:r>
              <a:rPr lang="nl-NL" sz="3300" dirty="0">
                <a:solidFill>
                  <a:schemeClr val="tx2"/>
                </a:solidFill>
                <a:latin typeface="+mj-lt"/>
              </a:rPr>
              <a:t>uw land, uit uw familiekring en uit het huis van uw vader, naar het land dat Ik u wijzen zal.</a:t>
            </a:r>
          </a:p>
          <a:p>
            <a:pPr marL="0" indent="0">
              <a:buNone/>
            </a:pPr>
            <a:r>
              <a:rPr lang="nl-NL" sz="3300" dirty="0">
                <a:solidFill>
                  <a:schemeClr val="tx2"/>
                </a:solidFill>
                <a:latin typeface="+mj-lt"/>
              </a:rPr>
              <a:t>Ik zal u tot een groot volk maken, u zegenen en uw naam groot maken; en u zult tot een zegen zijn.</a:t>
            </a:r>
          </a:p>
          <a:p>
            <a:pPr marL="0" indent="0">
              <a:buNone/>
            </a:pPr>
            <a:r>
              <a:rPr lang="nl-NL" sz="3300" dirty="0">
                <a:solidFill>
                  <a:schemeClr val="tx2"/>
                </a:solidFill>
                <a:latin typeface="+mj-lt"/>
              </a:rPr>
              <a:t>Ik zal zegenen wie u zegenen, en wie u vervloekt, zal Ik vervloeken; en in u zullen alle geslachten van de aardbodem gezegend worden.</a:t>
            </a:r>
          </a:p>
          <a:p>
            <a:pPr marL="0" indent="0">
              <a:buNone/>
            </a:pPr>
            <a:r>
              <a:rPr lang="nl-NL" sz="3300" dirty="0">
                <a:solidFill>
                  <a:schemeClr val="tx2"/>
                </a:solidFill>
                <a:latin typeface="+mj-lt"/>
              </a:rPr>
              <a:t>Toen ging Abram op weg, zoals de HEERE tot hem gesproken had, en Lot ging met hem mee. Abram was vijfenzeventig jaar oud, toen hij uit </a:t>
            </a:r>
            <a:r>
              <a:rPr lang="nl-NL" sz="3300" dirty="0" err="1">
                <a:solidFill>
                  <a:schemeClr val="tx2"/>
                </a:solidFill>
                <a:latin typeface="+mj-lt"/>
              </a:rPr>
              <a:t>Haran</a:t>
            </a:r>
            <a:r>
              <a:rPr lang="nl-NL" sz="3300" dirty="0">
                <a:solidFill>
                  <a:schemeClr val="tx2"/>
                </a:solidFill>
                <a:latin typeface="+mj-lt"/>
              </a:rPr>
              <a:t> vertrok.</a:t>
            </a:r>
          </a:p>
          <a:p>
            <a:endParaRPr lang="nl-NL" sz="16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2080289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r>
              <a:rPr lang="nl-NL" sz="3600" dirty="0">
                <a:solidFill>
                  <a:schemeClr val="tx2"/>
                </a:solidFill>
              </a:rPr>
              <a:t>(LECH LECHA)</a:t>
            </a: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1329493" y="1533378"/>
            <a:ext cx="10220735" cy="5120640"/>
          </a:xfrm>
        </p:spPr>
        <p:txBody>
          <a:bodyPr anchor="ctr">
            <a:normAutofit fontScale="92500" lnSpcReduction="20000"/>
          </a:bodyPr>
          <a:lstStyle/>
          <a:p>
            <a:pPr marL="0" indent="0" algn="l">
              <a:buNone/>
            </a:pPr>
            <a:r>
              <a:rPr lang="nl-NL" sz="4000" i="0" u="none" strike="noStrike" dirty="0">
                <a:effectLst/>
                <a:latin typeface="+mj-lt"/>
              </a:rPr>
              <a:t>Gal. 3:6-9</a:t>
            </a:r>
            <a:endParaRPr lang="nl-NL" i="0" u="none" strike="noStrike" dirty="0">
              <a:effectLst/>
              <a:latin typeface="+mj-lt"/>
            </a:endParaRPr>
          </a:p>
          <a:p>
            <a:pPr marL="0" indent="0">
              <a:buNone/>
            </a:pPr>
            <a:r>
              <a:rPr lang="nl-NL" sz="2800" dirty="0"/>
              <a:t>6</a:t>
            </a:r>
            <a:r>
              <a:rPr lang="nl-NL" sz="2800" i="0" u="none" strike="noStrike" dirty="0">
                <a:effectLst/>
              </a:rPr>
              <a:t>Zoals </a:t>
            </a:r>
            <a:r>
              <a:rPr lang="nl-NL" sz="2800" dirty="0"/>
              <a:t>Abraham God </a:t>
            </a:r>
            <a:r>
              <a:rPr lang="nl-NL" sz="2800" i="0" u="none" strike="noStrike" dirty="0">
                <a:effectLst/>
              </a:rPr>
              <a:t>geloofde en het hem tot gerechtigheid werd gerekend.</a:t>
            </a:r>
          </a:p>
          <a:p>
            <a:pPr marL="0" indent="0" algn="l">
              <a:buNone/>
            </a:pPr>
            <a:r>
              <a:rPr lang="nl-NL" sz="2800" i="0" u="none" strike="noStrike" dirty="0">
                <a:effectLst/>
              </a:rPr>
              <a:t>7Begrijp dan toch dat zij die uit het geloof zijn, Abrahams kinderen zijn.</a:t>
            </a:r>
          </a:p>
          <a:p>
            <a:pPr marL="0" indent="0" algn="l">
              <a:buNone/>
            </a:pPr>
            <a:r>
              <a:rPr lang="nl-NL" sz="2800" i="0" u="none" strike="noStrike" dirty="0">
                <a:effectLst/>
              </a:rPr>
              <a:t>8En de Schrift, die voorzag dat God uit het geloof de heidenen zou rechtvaardigen, verkondigde eertijds aan Abraham het Evangelie: In u zullen al de volken gezegend worden.</a:t>
            </a:r>
          </a:p>
          <a:p>
            <a:pPr marL="0" indent="0" algn="l">
              <a:buNone/>
            </a:pPr>
            <a:r>
              <a:rPr lang="nl-NL" sz="2800" i="0" u="none" strike="noStrike" dirty="0">
                <a:effectLst/>
              </a:rPr>
              <a:t>9Daarom worden zij die uit het geloof zijn, gezegend samen met de gelovige Abraham.</a:t>
            </a:r>
          </a:p>
          <a:p>
            <a:endParaRPr lang="nl-NL" sz="16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836426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endParaRPr lang="nl-NL" sz="36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2250080" y="2123090"/>
            <a:ext cx="8284906" cy="4109544"/>
          </a:xfrm>
        </p:spPr>
        <p:txBody>
          <a:bodyPr anchor="ctr">
            <a:normAutofit/>
          </a:bodyPr>
          <a:lstStyle/>
          <a:p>
            <a:pPr marL="0" indent="0">
              <a:buNone/>
            </a:pPr>
            <a:endParaRPr lang="nl-NL" sz="3300" dirty="0">
              <a:solidFill>
                <a:schemeClr val="tx2"/>
              </a:solidFill>
              <a:latin typeface="+mj-lt"/>
            </a:endParaRPr>
          </a:p>
          <a:p>
            <a:endParaRPr lang="nl-NL" sz="1600" dirty="0">
              <a:solidFill>
                <a:schemeClr val="tx2"/>
              </a:solidFill>
            </a:endParaRP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Afbeelding 4">
            <a:extLst>
              <a:ext uri="{FF2B5EF4-FFF2-40B4-BE49-F238E27FC236}">
                <a16:creationId xmlns:a16="http://schemas.microsoft.com/office/drawing/2014/main" id="{3B66CDB5-E0B7-52DF-0BC9-ED206DAC3BE3}"/>
              </a:ext>
            </a:extLst>
          </p:cNvPr>
          <p:cNvPicPr>
            <a:picLocks noChangeAspect="1"/>
          </p:cNvPicPr>
          <p:nvPr/>
        </p:nvPicPr>
        <p:blipFill>
          <a:blip r:embed="rId3"/>
          <a:srcRect/>
          <a:stretch/>
        </p:blipFill>
        <p:spPr>
          <a:xfrm>
            <a:off x="2579292" y="2448910"/>
            <a:ext cx="7755217" cy="3205655"/>
          </a:xfrm>
          <a:prstGeom prst="rect">
            <a:avLst/>
          </a:prstGeom>
        </p:spPr>
      </p:pic>
    </p:spTree>
    <p:extLst>
      <p:ext uri="{BB962C8B-B14F-4D97-AF65-F5344CB8AC3E}">
        <p14:creationId xmlns:p14="http://schemas.microsoft.com/office/powerpoint/2010/main" val="17394809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8B8BFF-ABC6-4302-9767-D2ADEE381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5F431FD-989C-4F7B-9EF1-BDED51AED4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1">
            <a:extLst>
              <a:ext uri="{FF2B5EF4-FFF2-40B4-BE49-F238E27FC236}">
                <a16:creationId xmlns:a16="http://schemas.microsoft.com/office/drawing/2014/main" id="{BB17FFD2-DBC7-4ABB-B2A0-7E18EC1B8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7AFFF3F7-4395-4F19-BC12-8940796BE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2806DFD-E192-42CC-B190-3C4C95B8F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5906" y="0"/>
            <a:ext cx="10906093"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6F5B74-2A4C-7494-1540-491190A5910B}"/>
              </a:ext>
            </a:extLst>
          </p:cNvPr>
          <p:cNvSpPr>
            <a:spLocks noGrp="1"/>
          </p:cNvSpPr>
          <p:nvPr>
            <p:ph type="title"/>
          </p:nvPr>
        </p:nvSpPr>
        <p:spPr>
          <a:xfrm>
            <a:off x="1327361" y="808056"/>
            <a:ext cx="8929480" cy="1518934"/>
          </a:xfrm>
        </p:spPr>
        <p:txBody>
          <a:bodyPr anchor="t">
            <a:normAutofit/>
          </a:bodyPr>
          <a:lstStyle/>
          <a:p>
            <a:pPr algn="l"/>
            <a:r>
              <a:rPr lang="nl-NL" sz="5000" dirty="0">
                <a:solidFill>
                  <a:schemeClr val="tx2"/>
                </a:solidFill>
              </a:rPr>
              <a:t>Abraham </a:t>
            </a:r>
            <a:endParaRPr lang="nl-NL" sz="3600" dirty="0">
              <a:solidFill>
                <a:schemeClr val="tx2"/>
              </a:solidFill>
            </a:endParaRPr>
          </a:p>
        </p:txBody>
      </p:sp>
      <p:sp>
        <p:nvSpPr>
          <p:cNvPr id="18" name="Right Triangle 17">
            <a:extLst>
              <a:ext uri="{FF2B5EF4-FFF2-40B4-BE49-F238E27FC236}">
                <a16:creationId xmlns:a16="http://schemas.microsoft.com/office/drawing/2014/main" id="{0BFD2628-8E1E-4A9C-8CC0-A0433268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809734" y="808056"/>
            <a:ext cx="239869" cy="239869"/>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6094E-B1EC-A62B-BD91-BBA906DB13A3}"/>
              </a:ext>
            </a:extLst>
          </p:cNvPr>
          <p:cNvSpPr>
            <a:spLocks noGrp="1"/>
          </p:cNvSpPr>
          <p:nvPr>
            <p:ph idx="1"/>
          </p:nvPr>
        </p:nvSpPr>
        <p:spPr>
          <a:xfrm>
            <a:off x="1327361" y="1855981"/>
            <a:ext cx="10542467" cy="4376653"/>
          </a:xfrm>
        </p:spPr>
        <p:txBody>
          <a:bodyPr anchor="ctr">
            <a:noAutofit/>
          </a:bodyPr>
          <a:lstStyle/>
          <a:p>
            <a:r>
              <a:rPr lang="nl-NL" sz="6600" dirty="0">
                <a:effectLst/>
                <a:latin typeface="Calibri" panose="020F0502020204030204" pitchFamily="34" charset="0"/>
                <a:ea typeface="Calibri" panose="020F0502020204030204" pitchFamily="34" charset="0"/>
                <a:cs typeface="Times New Roman" panose="02020603050405020304" pitchFamily="18" charset="0"/>
              </a:rPr>
              <a:t>Trek weg en ga met jezelf op zoek naar jezelf!</a:t>
            </a:r>
          </a:p>
        </p:txBody>
      </p:sp>
      <p:sp>
        <p:nvSpPr>
          <p:cNvPr id="20" name="Rectangle 19">
            <a:extLst>
              <a:ext uri="{FF2B5EF4-FFF2-40B4-BE49-F238E27FC236}">
                <a16:creationId xmlns:a16="http://schemas.microsoft.com/office/drawing/2014/main" id="{D0DAE048-BF8A-4A95-8DBC-D3A926B94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71960" y="0"/>
            <a:ext cx="32004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8550833"/>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{D29C2528-F802-3B4E-B8CF-CEE84C812F64}tf16401378</Template>
  <TotalTime>3180</TotalTime>
  <Words>422</Words>
  <Application>Microsoft Macintosh PowerPoint</Application>
  <PresentationFormat>Breedbeeld</PresentationFormat>
  <Paragraphs>34</Paragraphs>
  <Slides>14</Slides>
  <Notes>1</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Calibri</vt:lpstr>
      <vt:lpstr>MS Shell Dlg 2</vt:lpstr>
      <vt:lpstr>Times New Roman</vt:lpstr>
      <vt:lpstr>Wingdings</vt:lpstr>
      <vt:lpstr>Wingdings 3</vt:lpstr>
      <vt:lpstr>Madison</vt:lpstr>
      <vt:lpstr>PowerPoint-presentatie</vt:lpstr>
      <vt:lpstr>PowerPoint-presentatie</vt:lpstr>
      <vt:lpstr>PowerPoint-presentatie</vt:lpstr>
      <vt:lpstr>     </vt:lpstr>
      <vt:lpstr>      </vt:lpstr>
      <vt:lpstr>Abraham (LECH LECHA)</vt:lpstr>
      <vt:lpstr>Abraham (LECH LECHA)</vt:lpstr>
      <vt:lpstr>Abraham </vt:lpstr>
      <vt:lpstr>Abraham </vt:lpstr>
      <vt:lpstr>Abraham </vt:lpstr>
      <vt:lpstr>Abraham </vt:lpstr>
      <vt:lpstr>Abraham (LECH LECHA)</vt:lpstr>
      <vt:lpstr>Abraham (LECH LECHA)</vt:lpstr>
      <vt:lpstr>Abraham (LECH LECHA)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Lech Lecha</dc:title>
  <dc:creator>Daniëlle Verheye</dc:creator>
  <cp:lastModifiedBy>Daniëlle Verheye</cp:lastModifiedBy>
  <cp:revision>17</cp:revision>
  <dcterms:created xsi:type="dcterms:W3CDTF">2023-10-06T11:24:06Z</dcterms:created>
  <dcterms:modified xsi:type="dcterms:W3CDTF">2023-11-30T10:10:32Z</dcterms:modified>
</cp:coreProperties>
</file>