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AF08-4BAC-684A-9B68-8DC48DE93D4C}" type="datetimeFigureOut">
              <a:rPr lang="nl-NL" smtClean="0"/>
              <a:t>8/12/19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1B1BC-3418-5046-873D-1A0BE9578E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16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1D25-0544-AB47-A9C3-77E4726EA8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96005" y="1111356"/>
            <a:ext cx="6217024" cy="1030942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1. De tegenstander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4504517" y="297718"/>
            <a:ext cx="4360910" cy="771152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solidFill>
                  <a:srgbClr val="FFFF00"/>
                </a:solidFill>
              </a:rPr>
              <a:t>1 Kronieken 14:8-17</a:t>
            </a:r>
            <a:endParaRPr lang="nl-NL" sz="3200" b="1" dirty="0">
              <a:solidFill>
                <a:srgbClr val="FFFF00"/>
              </a:solidFill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1396005" y="2383317"/>
            <a:ext cx="3886200" cy="956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5400" b="1" dirty="0" smtClean="0"/>
              <a:t>2. De strijd</a:t>
            </a:r>
            <a:endParaRPr lang="nl-NL" sz="5400" b="1" dirty="0"/>
          </a:p>
        </p:txBody>
      </p:sp>
      <p:sp>
        <p:nvSpPr>
          <p:cNvPr id="5" name="Subtitel 1"/>
          <p:cNvSpPr txBox="1">
            <a:spLocks/>
          </p:cNvSpPr>
          <p:nvPr/>
        </p:nvSpPr>
        <p:spPr>
          <a:xfrm>
            <a:off x="4458175" y="4688360"/>
            <a:ext cx="4152854" cy="771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 smtClean="0">
                <a:solidFill>
                  <a:srgbClr val="FFFF00"/>
                </a:solidFill>
              </a:rPr>
              <a:t>2 Timoteüs 3:1-5</a:t>
            </a:r>
            <a:endParaRPr lang="nl-NL" sz="3200" b="1" dirty="0">
              <a:solidFill>
                <a:srgbClr val="FFFF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9" y="3633855"/>
            <a:ext cx="3793906" cy="28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1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96005" y="1595424"/>
            <a:ext cx="6217024" cy="878772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1. </a:t>
            </a:r>
            <a:r>
              <a:rPr lang="nl-NL" b="1" dirty="0" smtClean="0"/>
              <a:t>Afhankelijkheid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913819" y="301134"/>
            <a:ext cx="7697209" cy="1294290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rgbClr val="FFFF00"/>
                </a:solidFill>
              </a:rPr>
              <a:t>Twee belangrijke zaken</a:t>
            </a:r>
            <a:endParaRPr lang="nl-NL" sz="5400" b="1" dirty="0">
              <a:solidFill>
                <a:srgbClr val="FFFF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04" y="3004973"/>
            <a:ext cx="5058661" cy="33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4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96005" y="1719341"/>
            <a:ext cx="6217024" cy="878772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1. </a:t>
            </a:r>
            <a:r>
              <a:rPr lang="nl-NL" b="1" dirty="0" smtClean="0"/>
              <a:t>Afhankelijkheid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913819" y="301134"/>
            <a:ext cx="7697209" cy="1294290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rgbClr val="FFFF00"/>
                </a:solidFill>
              </a:rPr>
              <a:t>Twee belangrijke zaken</a:t>
            </a:r>
            <a:endParaRPr lang="nl-NL" sz="5400" b="1" dirty="0">
              <a:solidFill>
                <a:srgbClr val="FFFF00"/>
              </a:solidFill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1396005" y="2598113"/>
            <a:ext cx="3886200" cy="82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5400" b="1" dirty="0" smtClean="0"/>
              <a:t>2. Actie</a:t>
            </a:r>
            <a:endParaRPr lang="nl-NL" sz="54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85" y="3386200"/>
            <a:ext cx="4318761" cy="293353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59712" y="5757021"/>
            <a:ext cx="807522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2400" b="1" dirty="0" smtClean="0"/>
              <a:t>Prediker </a:t>
            </a:r>
            <a:r>
              <a:rPr lang="nl-NL" sz="2400" b="1" dirty="0"/>
              <a:t>11:4</a:t>
            </a:r>
            <a:r>
              <a:rPr lang="nl-NL" sz="2400" dirty="0"/>
              <a:t> </a:t>
            </a:r>
            <a:r>
              <a:rPr lang="nl-NL" sz="2400" dirty="0" smtClean="0"/>
              <a:t>: </a:t>
            </a:r>
            <a:r>
              <a:rPr lang="nl-NL" sz="2400" dirty="0"/>
              <a:t>‘Wie steeds op de wind let, zal niet zaaien, en wie steeds op de wolken ziet, zal niet maaien.’ </a:t>
            </a:r>
          </a:p>
        </p:txBody>
      </p:sp>
    </p:spTree>
    <p:extLst>
      <p:ext uri="{BB962C8B-B14F-4D97-AF65-F5344CB8AC3E}">
        <p14:creationId xmlns:p14="http://schemas.microsoft.com/office/powerpoint/2010/main" val="408701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913819" y="301134"/>
            <a:ext cx="7697209" cy="1294290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rgbClr val="FFFF00"/>
                </a:solidFill>
              </a:rPr>
              <a:t>Wat we missen</a:t>
            </a:r>
            <a:endParaRPr lang="nl-NL" sz="5400" b="1" dirty="0">
              <a:solidFill>
                <a:srgbClr val="FFFF00"/>
              </a:solidFill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1396005" y="2598113"/>
            <a:ext cx="6162364" cy="390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nl-NL" sz="3200" b="1" dirty="0" smtClean="0">
                <a:solidFill>
                  <a:srgbClr val="FFFF00"/>
                </a:solidFill>
              </a:rPr>
              <a:t>Innerlijke ontferming</a:t>
            </a:r>
          </a:p>
          <a:p>
            <a:pPr marL="514350" indent="-514350" algn="l">
              <a:buAutoNum type="arabicPeriod"/>
            </a:pPr>
            <a:r>
              <a:rPr lang="nl-NL" sz="3200" b="1" dirty="0" smtClean="0">
                <a:solidFill>
                  <a:srgbClr val="FFFF00"/>
                </a:solidFill>
              </a:rPr>
              <a:t>Goedheid</a:t>
            </a:r>
          </a:p>
          <a:p>
            <a:pPr marL="514350" indent="-514350" algn="l">
              <a:buAutoNum type="arabicPeriod"/>
            </a:pPr>
            <a:r>
              <a:rPr lang="nl-NL" sz="3200" b="1" dirty="0" smtClean="0">
                <a:solidFill>
                  <a:srgbClr val="FFFF00"/>
                </a:solidFill>
              </a:rPr>
              <a:t>Zachtmoedigheid</a:t>
            </a:r>
          </a:p>
          <a:p>
            <a:pPr marL="514350" indent="-514350" algn="l">
              <a:buAutoNum type="arabicPeriod"/>
            </a:pPr>
            <a:r>
              <a:rPr lang="nl-NL" sz="3200" b="1" dirty="0" smtClean="0">
                <a:solidFill>
                  <a:srgbClr val="FFFF00"/>
                </a:solidFill>
              </a:rPr>
              <a:t>Geduld</a:t>
            </a:r>
          </a:p>
          <a:p>
            <a:pPr marL="514350" indent="-514350" algn="l">
              <a:buAutoNum type="arabicPeriod"/>
            </a:pPr>
            <a:r>
              <a:rPr lang="nl-NL" sz="3200" b="1" dirty="0" smtClean="0">
                <a:solidFill>
                  <a:srgbClr val="FFFF00"/>
                </a:solidFill>
              </a:rPr>
              <a:t>Vergeving van elkaar</a:t>
            </a:r>
          </a:p>
          <a:p>
            <a:pPr marL="514350" indent="-514350" algn="l">
              <a:buAutoNum type="arabicPeriod"/>
            </a:pPr>
            <a:r>
              <a:rPr lang="nl-NL" sz="3200" b="1" dirty="0" smtClean="0">
                <a:solidFill>
                  <a:srgbClr val="FFFF00"/>
                </a:solidFill>
              </a:rPr>
              <a:t>Liefde</a:t>
            </a:r>
            <a:endParaRPr lang="nl-NL" sz="3200" b="1" dirty="0">
              <a:solidFill>
                <a:srgbClr val="FFFF00"/>
              </a:solidFill>
            </a:endParaRPr>
          </a:p>
        </p:txBody>
      </p:sp>
      <p:sp>
        <p:nvSpPr>
          <p:cNvPr id="8" name="Subtitel 1"/>
          <p:cNvSpPr txBox="1">
            <a:spLocks/>
          </p:cNvSpPr>
          <p:nvPr/>
        </p:nvSpPr>
        <p:spPr>
          <a:xfrm>
            <a:off x="2381748" y="1595424"/>
            <a:ext cx="4152854" cy="771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 smtClean="0">
                <a:solidFill>
                  <a:schemeClr val="tx1"/>
                </a:solidFill>
              </a:rPr>
              <a:t>Kolossenzen 3:12-15</a:t>
            </a:r>
            <a:endParaRPr lang="nl-N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4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913819" y="301134"/>
            <a:ext cx="7697209" cy="1294290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rgbClr val="FFFF00"/>
                </a:solidFill>
              </a:rPr>
              <a:t>De remedie</a:t>
            </a:r>
            <a:endParaRPr lang="nl-NL" sz="5400" b="1" dirty="0">
              <a:solidFill>
                <a:srgbClr val="FFFF00"/>
              </a:solidFill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528651" y="2850077"/>
            <a:ext cx="4610790" cy="195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nl-NL" sz="3200" b="1" dirty="0" smtClean="0">
                <a:solidFill>
                  <a:srgbClr val="FFFF00"/>
                </a:solidFill>
              </a:rPr>
              <a:t>Het woord van Christus </a:t>
            </a:r>
            <a:r>
              <a:rPr lang="nl-NL" sz="3200" b="1" dirty="0" err="1" smtClean="0">
                <a:solidFill>
                  <a:srgbClr val="FFFF00"/>
                </a:solidFill>
              </a:rPr>
              <a:t>wone</a:t>
            </a:r>
            <a:r>
              <a:rPr lang="nl-NL" sz="3200" b="1" dirty="0" smtClean="0">
                <a:solidFill>
                  <a:srgbClr val="FFFF00"/>
                </a:solidFill>
              </a:rPr>
              <a:t> rijkelijk in u</a:t>
            </a:r>
          </a:p>
        </p:txBody>
      </p:sp>
      <p:sp>
        <p:nvSpPr>
          <p:cNvPr id="8" name="Subtitel 1"/>
          <p:cNvSpPr txBox="1">
            <a:spLocks/>
          </p:cNvSpPr>
          <p:nvPr/>
        </p:nvSpPr>
        <p:spPr>
          <a:xfrm>
            <a:off x="2381748" y="1595424"/>
            <a:ext cx="4152854" cy="771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 smtClean="0">
                <a:solidFill>
                  <a:schemeClr val="tx1"/>
                </a:solidFill>
              </a:rPr>
              <a:t>Kolossenzen 3:16-17</a:t>
            </a:r>
            <a:endParaRPr lang="nl-NL" sz="3200" b="1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-4" t="8594" r="-4" b="3946"/>
          <a:stretch/>
        </p:blipFill>
        <p:spPr>
          <a:xfrm>
            <a:off x="5139441" y="2850077"/>
            <a:ext cx="3629823" cy="34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5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913819" y="301134"/>
            <a:ext cx="7697209" cy="1294290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rgbClr val="FFFF00"/>
                </a:solidFill>
              </a:rPr>
              <a:t>De remedie</a:t>
            </a:r>
            <a:endParaRPr lang="nl-NL" sz="5400" b="1" dirty="0">
              <a:solidFill>
                <a:srgbClr val="FFFF00"/>
              </a:solidFill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528650" y="2586756"/>
            <a:ext cx="8082377" cy="9725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nl-NL" sz="3200" b="1" u="sng" dirty="0" smtClean="0">
                <a:solidFill>
                  <a:srgbClr val="FFFF00"/>
                </a:solidFill>
              </a:rPr>
              <a:t>Het woord van Christus </a:t>
            </a:r>
            <a:r>
              <a:rPr lang="nl-NL" sz="3200" b="1" u="sng" dirty="0" err="1" smtClean="0">
                <a:solidFill>
                  <a:srgbClr val="FFFF00"/>
                </a:solidFill>
              </a:rPr>
              <a:t>wone</a:t>
            </a:r>
            <a:r>
              <a:rPr lang="nl-NL" sz="3200" b="1" u="sng" dirty="0" smtClean="0">
                <a:solidFill>
                  <a:srgbClr val="FFFF00"/>
                </a:solidFill>
              </a:rPr>
              <a:t> rijkelijk in u</a:t>
            </a:r>
          </a:p>
        </p:txBody>
      </p:sp>
      <p:sp>
        <p:nvSpPr>
          <p:cNvPr id="8" name="Subtitel 1"/>
          <p:cNvSpPr txBox="1">
            <a:spLocks/>
          </p:cNvSpPr>
          <p:nvPr/>
        </p:nvSpPr>
        <p:spPr>
          <a:xfrm>
            <a:off x="2381748" y="1595424"/>
            <a:ext cx="4152854" cy="771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 smtClean="0">
                <a:solidFill>
                  <a:schemeClr val="tx1"/>
                </a:solidFill>
              </a:rPr>
              <a:t>Kolossenzen 3:16-17</a:t>
            </a:r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7" name="Subtitel 1"/>
          <p:cNvSpPr txBox="1">
            <a:spLocks/>
          </p:cNvSpPr>
          <p:nvPr/>
        </p:nvSpPr>
        <p:spPr>
          <a:xfrm>
            <a:off x="610121" y="3571433"/>
            <a:ext cx="7815602" cy="771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•"/>
            </a:pPr>
            <a:r>
              <a:rPr lang="nl-NL" sz="3200" b="1" dirty="0" smtClean="0">
                <a:solidFill>
                  <a:schemeClr val="tx1"/>
                </a:solidFill>
              </a:rPr>
              <a:t>Geleerd en soms terechtgewezen</a:t>
            </a:r>
          </a:p>
          <a:p>
            <a:pPr marL="457200" indent="-457200" algn="l">
              <a:buFontTx/>
              <a:buChar char="•"/>
            </a:pPr>
            <a:r>
              <a:rPr lang="nl-NL" sz="3200" b="1" dirty="0" smtClean="0">
                <a:solidFill>
                  <a:schemeClr val="tx1"/>
                </a:solidFill>
              </a:rPr>
              <a:t>Danken met psalmen, lofzangen, geestelijke liederen</a:t>
            </a:r>
            <a:endParaRPr lang="nl-N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9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913819" y="301134"/>
            <a:ext cx="7697209" cy="1294290"/>
          </a:xfrm>
        </p:spPr>
        <p:txBody>
          <a:bodyPr>
            <a:noAutofit/>
          </a:bodyPr>
          <a:lstStyle/>
          <a:p>
            <a:r>
              <a:rPr lang="nl-NL" sz="5400" b="1" dirty="0" smtClean="0">
                <a:solidFill>
                  <a:srgbClr val="FFFF00"/>
                </a:solidFill>
              </a:rPr>
              <a:t>De remedie</a:t>
            </a:r>
            <a:endParaRPr lang="nl-NL" sz="5400" b="1" dirty="0">
              <a:solidFill>
                <a:srgbClr val="FFFF00"/>
              </a:solidFill>
            </a:endParaRP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528651" y="2788120"/>
            <a:ext cx="4319238" cy="22304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14350" indent="-514350" defTabSz="457200">
              <a:spcBef>
                <a:spcPct val="0"/>
              </a:spcBef>
              <a:buAutoNum type="arabicPeriod"/>
              <a:defRPr sz="3200" b="1" u="sng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nl-NL" dirty="0" smtClean="0"/>
              <a:t>1. Het </a:t>
            </a:r>
            <a:r>
              <a:rPr lang="nl-NL" dirty="0"/>
              <a:t>woord van Christus </a:t>
            </a:r>
            <a:r>
              <a:rPr lang="nl-NL" dirty="0" err="1"/>
              <a:t>wone</a:t>
            </a:r>
            <a:r>
              <a:rPr lang="nl-NL" dirty="0"/>
              <a:t> rijkelijk in u</a:t>
            </a:r>
          </a:p>
        </p:txBody>
      </p:sp>
      <p:sp>
        <p:nvSpPr>
          <p:cNvPr id="8" name="Subtitel 1"/>
          <p:cNvSpPr txBox="1">
            <a:spLocks/>
          </p:cNvSpPr>
          <p:nvPr/>
        </p:nvSpPr>
        <p:spPr>
          <a:xfrm>
            <a:off x="2381748" y="1595424"/>
            <a:ext cx="4152854" cy="771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dirty="0" smtClean="0">
                <a:solidFill>
                  <a:schemeClr val="tx1"/>
                </a:solidFill>
              </a:rPr>
              <a:t>Kolossenzen 3:16-17</a:t>
            </a:r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668048" y="5052440"/>
            <a:ext cx="3653233" cy="9725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14350" indent="-514350" defTabSz="457200">
              <a:spcBef>
                <a:spcPct val="0"/>
              </a:spcBef>
              <a:buAutoNum type="arabicPeriod"/>
              <a:defRPr sz="3200" b="1" u="sng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nl-NL" dirty="0" smtClean="0"/>
              <a:t>2. Leef </a:t>
            </a:r>
            <a:r>
              <a:rPr lang="nl-NL" dirty="0"/>
              <a:t>voor </a:t>
            </a:r>
            <a:r>
              <a:rPr lang="nl-NL" dirty="0" smtClean="0"/>
              <a:t>Hem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22" y="2679693"/>
            <a:ext cx="3871906" cy="38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727958" y="5538697"/>
            <a:ext cx="7759718" cy="9725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514350" indent="-514350" defTabSz="457200">
              <a:spcBef>
                <a:spcPct val="0"/>
              </a:spcBef>
              <a:buAutoNum type="arabicPeriod"/>
              <a:defRPr sz="3200" b="1" u="sng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nl-NL" sz="5400" u="none" dirty="0" smtClean="0"/>
              <a:t>Het leven is mij Christus</a:t>
            </a:r>
            <a:endParaRPr lang="nl-NL" sz="5400" u="non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3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vondschemering">
  <a:themeElements>
    <a:clrScheme name="Avondschemering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vondschemer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Avondschemering.thmx</Template>
  <TotalTime>220</TotalTime>
  <Words>157</Words>
  <Application>Microsoft Macintosh PowerPoint</Application>
  <PresentationFormat>Diavoorstelling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Avondschemering</vt:lpstr>
      <vt:lpstr>1. De tegenstander</vt:lpstr>
      <vt:lpstr>1. Afhankelijkheid</vt:lpstr>
      <vt:lpstr>1. Afhankelijkheid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De tegenstander</dc:title>
  <dc:creator>Yvan Thomas</dc:creator>
  <cp:lastModifiedBy>Yvan Thomas</cp:lastModifiedBy>
  <cp:revision>14</cp:revision>
  <cp:lastPrinted>2019-11-19T20:02:30Z</cp:lastPrinted>
  <dcterms:created xsi:type="dcterms:W3CDTF">2019-11-19T17:01:17Z</dcterms:created>
  <dcterms:modified xsi:type="dcterms:W3CDTF">2019-12-08T07:36:59Z</dcterms:modified>
</cp:coreProperties>
</file>