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04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21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4CE18-2775-5842-A3E0-208D0CC347AB}" type="datetimeFigureOut">
              <a:rPr lang="nl-NL" smtClean="0"/>
              <a:t>14/03/21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FF3D1-B368-DB40-81A0-43B59F8B1C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8512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nd diagonale hoek rechthoek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9" name="Subtitel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BE" smtClean="0"/>
              <a:t>Klik om de titelstijl van het model te bewerken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3B9C0DF-8494-A643-A43C-9850EE37DAAA}" type="datetimeFigureOut">
              <a:rPr lang="nl-NL" smtClean="0"/>
              <a:t>14/03/21</a:t>
            </a:fld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9C0DF-8494-A643-A43C-9850EE37DAAA}" type="datetimeFigureOut">
              <a:rPr lang="nl-NL" smtClean="0"/>
              <a:t>14/03/21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D78FDB-3540-3B40-96FD-AF53645EFF3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9C0DF-8494-A643-A43C-9850EE37DAAA}" type="datetimeFigureOut">
              <a:rPr lang="nl-NL" smtClean="0"/>
              <a:t>14/03/21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D78FDB-3540-3B40-96FD-AF53645EFF3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9C0DF-8494-A643-A43C-9850EE37DAAA}" type="datetimeFigureOut">
              <a:rPr lang="nl-NL" smtClean="0"/>
              <a:t>14/03/21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D78FDB-3540-3B40-96FD-AF53645EFF3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BE" smtClean="0"/>
              <a:t>Klik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3B9C0DF-8494-A643-A43C-9850EE37DAAA}" type="datetimeFigureOut">
              <a:rPr lang="nl-NL" smtClean="0"/>
              <a:t>14/03/21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DD78FDB-3540-3B40-96FD-AF53645EFF3C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9C0DF-8494-A643-A43C-9850EE37DAAA}" type="datetimeFigureOut">
              <a:rPr lang="nl-NL" smtClean="0"/>
              <a:t>14/03/21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DD78FDB-3540-3B40-96FD-AF53645EFF3C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BE" smtClean="0"/>
              <a:t>Klik om de tekststijl van het model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BE" smtClean="0"/>
              <a:t>Klik om de tekststijl van het model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9C0DF-8494-A643-A43C-9850EE37DAAA}" type="datetimeFigureOut">
              <a:rPr lang="nl-NL" smtClean="0"/>
              <a:t>14/03/21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DD78FDB-3540-3B40-96FD-AF53645EFF3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9C0DF-8494-A643-A43C-9850EE37DAAA}" type="datetimeFigureOut">
              <a:rPr lang="nl-NL" smtClean="0"/>
              <a:t>14/03/21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D78FDB-3540-3B40-96FD-AF53645EFF3C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9C0DF-8494-A643-A43C-9850EE37DAAA}" type="datetimeFigureOut">
              <a:rPr lang="nl-NL" smtClean="0"/>
              <a:t>14/03/21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D78FDB-3540-3B40-96FD-AF53645EFF3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BE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3B9C0DF-8494-A643-A43C-9850EE37DAAA}" type="datetimeFigureOut">
              <a:rPr lang="nl-NL" smtClean="0"/>
              <a:t>14/03/21</a:t>
            </a:fld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DD78FDB-3540-3B40-96FD-AF53645EFF3C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BE" smtClean="0"/>
              <a:t>Klik om de tekststijl van het model te bewerken</a:t>
            </a:r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nl-BE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Sleep de afbeelding naar de tijdelijke aanduiding of klik op het pictogram als u een afbeelding wilt toevoegen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3B9C0DF-8494-A643-A43C-9850EE37DAAA}" type="datetimeFigureOut">
              <a:rPr lang="nl-NL" smtClean="0"/>
              <a:t>14/03/21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DD78FDB-3540-3B40-96FD-AF53645EFF3C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nd diagonale hoek rechthoek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3B9C0DF-8494-A643-A43C-9850EE37DAAA}" type="datetimeFigureOut">
              <a:rPr lang="nl-NL" smtClean="0"/>
              <a:t>14/03/21</a:t>
            </a:fld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DD78FDB-3540-3B40-96FD-AF53645EFF3C}" type="slidenum">
              <a:rPr lang="nl-NL" smtClean="0"/>
              <a:t>‹nr.›</a:t>
            </a:fld>
            <a:endParaRPr lang="nl-NL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nl-BE" smtClean="0"/>
              <a:t>Klik om de tekststijl van het model te bewerken</a:t>
            </a:r>
          </a:p>
          <a:p>
            <a:pPr lvl="1" eaLnBrk="1" latinLnBrk="0" hangingPunct="1"/>
            <a:r>
              <a:rPr kumimoji="0" lang="nl-BE" smtClean="0"/>
              <a:t>Tweede niveau</a:t>
            </a:r>
          </a:p>
          <a:p>
            <a:pPr lvl="2" eaLnBrk="1" latinLnBrk="0" hangingPunct="1"/>
            <a:r>
              <a:rPr kumimoji="0" lang="nl-BE" smtClean="0"/>
              <a:t>Derde niveau</a:t>
            </a:r>
          </a:p>
          <a:p>
            <a:pPr lvl="3" eaLnBrk="1" latinLnBrk="0" hangingPunct="1"/>
            <a:r>
              <a:rPr kumimoji="0" lang="nl-BE" smtClean="0"/>
              <a:t>Vierde niveau</a:t>
            </a:r>
          </a:p>
          <a:p>
            <a:pPr lvl="4" eaLnBrk="1" latinLnBrk="0" hangingPunct="1"/>
            <a:r>
              <a:rPr kumimoji="0" lang="nl-BE" smtClean="0"/>
              <a:t>Vijfde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anchor="t" anchorCtr="0">
            <a:normAutofit/>
          </a:bodyPr>
          <a:lstStyle/>
          <a:p>
            <a:r>
              <a:rPr lang="nl-NL" sz="6000" dirty="0" smtClean="0"/>
              <a:t>De Goede Herder </a:t>
            </a:r>
            <a:endParaRPr lang="nl-NL" sz="60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133600" y="1453491"/>
            <a:ext cx="6560234" cy="799060"/>
          </a:xfrm>
        </p:spPr>
        <p:txBody>
          <a:bodyPr/>
          <a:lstStyle/>
          <a:p>
            <a:r>
              <a:rPr lang="nl-NL" dirty="0" smtClean="0"/>
              <a:t>In Zijn laatste dagen op aarde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533484" y="2767763"/>
            <a:ext cx="63735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FFFF00"/>
                </a:solidFill>
              </a:rPr>
              <a:t>1. De vooravond van zijn lijden</a:t>
            </a:r>
            <a:endParaRPr lang="nl-NL" sz="3200" dirty="0">
              <a:solidFill>
                <a:srgbClr val="FFFF0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723" y="4057230"/>
            <a:ext cx="3830104" cy="2578937"/>
          </a:xfrm>
          <a:prstGeom prst="rect">
            <a:avLst/>
          </a:prstGeom>
        </p:spPr>
      </p:pic>
      <p:sp>
        <p:nvSpPr>
          <p:cNvPr id="6" name="Subtitel 2"/>
          <p:cNvSpPr txBox="1">
            <a:spLocks/>
          </p:cNvSpPr>
          <p:nvPr/>
        </p:nvSpPr>
        <p:spPr>
          <a:xfrm>
            <a:off x="1533484" y="3762590"/>
            <a:ext cx="3354498" cy="799060"/>
          </a:xfrm>
          <a:prstGeom prst="rect">
            <a:avLst/>
          </a:prstGeom>
        </p:spPr>
        <p:txBody>
          <a:bodyPr lIns="45720" rIns="246888">
            <a:normAutofit fontScale="92500"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nl-NL" dirty="0" smtClean="0"/>
              <a:t>Matteüs 26:30-35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533484" y="4417870"/>
            <a:ext cx="36952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 smtClean="0">
                <a:solidFill>
                  <a:srgbClr val="FFFF00"/>
                </a:solidFill>
              </a:rPr>
              <a:t>“Zo spraken ook </a:t>
            </a:r>
            <a:r>
              <a:rPr lang="nl-NL" sz="3200" b="1" i="1" dirty="0" smtClean="0">
                <a:solidFill>
                  <a:srgbClr val="FFFF00"/>
                </a:solidFill>
              </a:rPr>
              <a:t>AL</a:t>
            </a:r>
            <a:r>
              <a:rPr lang="nl-NL" sz="3200" i="1" dirty="0" smtClean="0">
                <a:solidFill>
                  <a:srgbClr val="FFFF00"/>
                </a:solidFill>
              </a:rPr>
              <a:t> de discipelen.”</a:t>
            </a:r>
            <a:endParaRPr lang="nl-NL" sz="3200" i="1" dirty="0">
              <a:solidFill>
                <a:srgbClr val="FFFF00"/>
              </a:solidFill>
            </a:endParaRPr>
          </a:p>
        </p:txBody>
      </p:sp>
      <p:sp>
        <p:nvSpPr>
          <p:cNvPr id="8" name="Subtitel 2"/>
          <p:cNvSpPr txBox="1">
            <a:spLocks/>
          </p:cNvSpPr>
          <p:nvPr/>
        </p:nvSpPr>
        <p:spPr>
          <a:xfrm>
            <a:off x="1533484" y="5837107"/>
            <a:ext cx="3354498" cy="799060"/>
          </a:xfrm>
          <a:prstGeom prst="rect">
            <a:avLst/>
          </a:prstGeom>
        </p:spPr>
        <p:txBody>
          <a:bodyPr lIns="45720" rIns="246888">
            <a:normAutofit fontScale="92500"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nl-NL" dirty="0" smtClean="0"/>
              <a:t>Matteüs 26:69-75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574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anchor="t" anchorCtr="0">
            <a:normAutofit/>
          </a:bodyPr>
          <a:lstStyle/>
          <a:p>
            <a:r>
              <a:rPr lang="nl-NL" sz="6000" dirty="0" smtClean="0"/>
              <a:t>De Goede Herder </a:t>
            </a:r>
            <a:endParaRPr lang="nl-NL" sz="60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133600" y="1453491"/>
            <a:ext cx="6560234" cy="799060"/>
          </a:xfrm>
        </p:spPr>
        <p:txBody>
          <a:bodyPr/>
          <a:lstStyle/>
          <a:p>
            <a:r>
              <a:rPr lang="nl-NL" dirty="0" smtClean="0"/>
              <a:t>In Zijn laatste dagen op aarde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533484" y="2767763"/>
            <a:ext cx="63735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FFFF00"/>
                </a:solidFill>
              </a:rPr>
              <a:t>1. De vooravond van zijn lijden</a:t>
            </a:r>
            <a:endParaRPr lang="nl-NL" sz="3200" dirty="0">
              <a:solidFill>
                <a:srgbClr val="FFFF00"/>
              </a:solidFill>
            </a:endParaRPr>
          </a:p>
        </p:txBody>
      </p:sp>
      <p:sp>
        <p:nvSpPr>
          <p:cNvPr id="6" name="Subtitel 2"/>
          <p:cNvSpPr txBox="1">
            <a:spLocks/>
          </p:cNvSpPr>
          <p:nvPr/>
        </p:nvSpPr>
        <p:spPr>
          <a:xfrm>
            <a:off x="311490" y="3762590"/>
            <a:ext cx="8649810" cy="799060"/>
          </a:xfrm>
          <a:prstGeom prst="rect">
            <a:avLst/>
          </a:prstGeom>
        </p:spPr>
        <p:txBody>
          <a:bodyPr lIns="45720" rIns="246888">
            <a:norm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 algn="l">
              <a:buClrTx/>
              <a:buFont typeface="Wingdings" charset="2"/>
              <a:buChar char="ü"/>
            </a:pPr>
            <a:r>
              <a:rPr lang="nl-NL" dirty="0" smtClean="0"/>
              <a:t>Eerste verloochening over </a:t>
            </a:r>
            <a:r>
              <a:rPr lang="nl-NL" b="1" dirty="0" smtClean="0"/>
              <a:t>Petrus</a:t>
            </a:r>
          </a:p>
          <a:p>
            <a:pPr marL="457200" indent="-457200" algn="l">
              <a:buFontTx/>
              <a:buChar char="-"/>
            </a:pPr>
            <a:endParaRPr lang="nl-NL" dirty="0"/>
          </a:p>
        </p:txBody>
      </p:sp>
      <p:sp>
        <p:nvSpPr>
          <p:cNvPr id="9" name="Subtitel 2"/>
          <p:cNvSpPr txBox="1">
            <a:spLocks/>
          </p:cNvSpPr>
          <p:nvPr/>
        </p:nvSpPr>
        <p:spPr>
          <a:xfrm>
            <a:off x="311490" y="4561650"/>
            <a:ext cx="8649810" cy="799060"/>
          </a:xfrm>
          <a:prstGeom prst="rect">
            <a:avLst/>
          </a:prstGeom>
        </p:spPr>
        <p:txBody>
          <a:bodyPr lIns="45720" rIns="246888">
            <a:norm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 algn="l">
              <a:buClrTx/>
              <a:buFont typeface="Wingdings" charset="2"/>
              <a:buChar char="ü"/>
            </a:pPr>
            <a:r>
              <a:rPr lang="nl-NL" dirty="0" smtClean="0"/>
              <a:t>Tweede verloochening over </a:t>
            </a:r>
            <a:r>
              <a:rPr lang="nl-NL" b="1" dirty="0" smtClean="0"/>
              <a:t>Jezus</a:t>
            </a:r>
          </a:p>
          <a:p>
            <a:pPr marL="457200" indent="-457200" algn="l">
              <a:buFontTx/>
              <a:buChar char="-"/>
            </a:pPr>
            <a:endParaRPr lang="nl-NL" dirty="0"/>
          </a:p>
        </p:txBody>
      </p:sp>
      <p:sp>
        <p:nvSpPr>
          <p:cNvPr id="10" name="Subtitel 2"/>
          <p:cNvSpPr txBox="1">
            <a:spLocks/>
          </p:cNvSpPr>
          <p:nvPr/>
        </p:nvSpPr>
        <p:spPr>
          <a:xfrm>
            <a:off x="311490" y="5362259"/>
            <a:ext cx="8649810" cy="799060"/>
          </a:xfrm>
          <a:prstGeom prst="rect">
            <a:avLst/>
          </a:prstGeom>
        </p:spPr>
        <p:txBody>
          <a:bodyPr lIns="45720" rIns="246888">
            <a:normAutofit fontScale="92500"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 algn="l">
              <a:buClrTx/>
              <a:buFont typeface="Wingdings" charset="2"/>
              <a:buChar char="ü"/>
            </a:pPr>
            <a:r>
              <a:rPr lang="nl-NL" dirty="0" smtClean="0"/>
              <a:t>Derde verloochening over </a:t>
            </a:r>
            <a:r>
              <a:rPr lang="nl-NL" b="1" dirty="0" smtClean="0"/>
              <a:t>Petrus</a:t>
            </a:r>
            <a:r>
              <a:rPr lang="nl-NL" dirty="0" smtClean="0"/>
              <a:t> en </a:t>
            </a:r>
            <a:r>
              <a:rPr lang="nl-NL" b="1" dirty="0" smtClean="0"/>
              <a:t>Jezus</a:t>
            </a:r>
          </a:p>
          <a:p>
            <a:pPr marL="457200" indent="-457200" algn="l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262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anchor="t" anchorCtr="0">
            <a:normAutofit/>
          </a:bodyPr>
          <a:lstStyle/>
          <a:p>
            <a:r>
              <a:rPr lang="nl-NL" sz="6000" dirty="0" smtClean="0"/>
              <a:t>De Goede Herder </a:t>
            </a:r>
            <a:endParaRPr lang="nl-NL" sz="60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133600" y="1453491"/>
            <a:ext cx="6560234" cy="799060"/>
          </a:xfrm>
        </p:spPr>
        <p:txBody>
          <a:bodyPr/>
          <a:lstStyle/>
          <a:p>
            <a:r>
              <a:rPr lang="nl-NL" dirty="0" smtClean="0"/>
              <a:t>In Zijn laatste dagen op aarde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51678" y="2767763"/>
            <a:ext cx="44482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FF00"/>
                </a:solidFill>
              </a:rPr>
              <a:t>2</a:t>
            </a:r>
            <a:r>
              <a:rPr lang="nl-NL" sz="3200" dirty="0" smtClean="0">
                <a:solidFill>
                  <a:srgbClr val="FFFF00"/>
                </a:solidFill>
              </a:rPr>
              <a:t>. De Goede Herder</a:t>
            </a:r>
            <a:r>
              <a:rPr lang="is-IS" sz="3200" dirty="0" smtClean="0">
                <a:solidFill>
                  <a:srgbClr val="FFFF00"/>
                </a:solidFill>
              </a:rPr>
              <a:t>…</a:t>
            </a:r>
            <a:endParaRPr lang="nl-NL" sz="3200" dirty="0">
              <a:solidFill>
                <a:srgbClr val="FFFF00"/>
              </a:solidFill>
            </a:endParaRPr>
          </a:p>
        </p:txBody>
      </p:sp>
      <p:sp>
        <p:nvSpPr>
          <p:cNvPr id="6" name="Subtitel 2"/>
          <p:cNvSpPr txBox="1">
            <a:spLocks/>
          </p:cNvSpPr>
          <p:nvPr/>
        </p:nvSpPr>
        <p:spPr>
          <a:xfrm>
            <a:off x="251677" y="3738977"/>
            <a:ext cx="4448232" cy="1281338"/>
          </a:xfrm>
          <a:prstGeom prst="rect">
            <a:avLst/>
          </a:prstGeom>
        </p:spPr>
        <p:txBody>
          <a:bodyPr lIns="45720" rIns="246888">
            <a:no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>
              <a:lnSpc>
                <a:spcPct val="120000"/>
              </a:lnSpc>
            </a:pPr>
            <a:r>
              <a:rPr lang="nl-NL" dirty="0"/>
              <a:t>	</a:t>
            </a:r>
            <a:r>
              <a:rPr lang="nl-NL" dirty="0" smtClean="0"/>
              <a:t>Zou voorgaan naar 	</a:t>
            </a:r>
            <a:r>
              <a:rPr lang="nl-NL" dirty="0" err="1" smtClean="0"/>
              <a:t>Galilea</a:t>
            </a:r>
            <a:r>
              <a:rPr lang="is-IS" dirty="0" smtClean="0"/>
              <a:t>…</a:t>
            </a:r>
            <a:endParaRPr lang="nl-NL" dirty="0"/>
          </a:p>
        </p:txBody>
      </p:sp>
      <p:sp>
        <p:nvSpPr>
          <p:cNvPr id="11" name="Subtitel 2"/>
          <p:cNvSpPr txBox="1">
            <a:spLocks/>
          </p:cNvSpPr>
          <p:nvPr/>
        </p:nvSpPr>
        <p:spPr>
          <a:xfrm>
            <a:off x="715477" y="5773965"/>
            <a:ext cx="8245823" cy="799060"/>
          </a:xfrm>
          <a:prstGeom prst="rect">
            <a:avLst/>
          </a:prstGeom>
        </p:spPr>
        <p:txBody>
          <a:bodyPr lIns="45720" rIns="246888">
            <a:norm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nl-BE" dirty="0" smtClean="0">
                <a:solidFill>
                  <a:srgbClr val="FFFF00"/>
                </a:solidFill>
              </a:rPr>
              <a:t>Gaat ons ook voor, als een Goede Herder</a:t>
            </a:r>
            <a:endParaRPr lang="nl-NL" dirty="0">
              <a:solidFill>
                <a:srgbClr val="FFFF0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909" y="2767763"/>
            <a:ext cx="4261391" cy="2485812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715477" y="5045826"/>
            <a:ext cx="2478663" cy="595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800" dirty="0"/>
              <a:t>Marcus 16:1-8</a:t>
            </a:r>
          </a:p>
        </p:txBody>
      </p:sp>
    </p:spTree>
    <p:extLst>
      <p:ext uri="{BB962C8B-B14F-4D97-AF65-F5344CB8AC3E}">
        <p14:creationId xmlns:p14="http://schemas.microsoft.com/office/powerpoint/2010/main" val="269523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anchor="t" anchorCtr="0">
            <a:normAutofit/>
          </a:bodyPr>
          <a:lstStyle/>
          <a:p>
            <a:r>
              <a:rPr lang="nl-NL" sz="6000" dirty="0" smtClean="0"/>
              <a:t>De Goede Herder </a:t>
            </a:r>
            <a:endParaRPr lang="nl-NL" sz="60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133600" y="1453491"/>
            <a:ext cx="6560234" cy="799060"/>
          </a:xfrm>
        </p:spPr>
        <p:txBody>
          <a:bodyPr/>
          <a:lstStyle/>
          <a:p>
            <a:r>
              <a:rPr lang="nl-NL" dirty="0" smtClean="0"/>
              <a:t>In Zijn laatste dagen op aarde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51677" y="2767763"/>
            <a:ext cx="42289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FFFF00"/>
                </a:solidFill>
              </a:rPr>
              <a:t>3. Wij de schapen</a:t>
            </a:r>
            <a:r>
              <a:rPr lang="is-IS" sz="3200" dirty="0" smtClean="0">
                <a:solidFill>
                  <a:srgbClr val="FFFF00"/>
                </a:solidFill>
              </a:rPr>
              <a:t>…</a:t>
            </a:r>
            <a:endParaRPr lang="nl-NL" sz="3200" dirty="0">
              <a:solidFill>
                <a:srgbClr val="FFFF00"/>
              </a:solidFill>
            </a:endParaRPr>
          </a:p>
        </p:txBody>
      </p:sp>
      <p:sp>
        <p:nvSpPr>
          <p:cNvPr id="6" name="Subtitel 2"/>
          <p:cNvSpPr txBox="1">
            <a:spLocks/>
          </p:cNvSpPr>
          <p:nvPr/>
        </p:nvSpPr>
        <p:spPr>
          <a:xfrm>
            <a:off x="251677" y="3738976"/>
            <a:ext cx="4448232" cy="2048163"/>
          </a:xfrm>
          <a:prstGeom prst="rect">
            <a:avLst/>
          </a:prstGeom>
        </p:spPr>
        <p:txBody>
          <a:bodyPr lIns="45720" rIns="246888">
            <a:no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>
              <a:lnSpc>
                <a:spcPct val="120000"/>
              </a:lnSpc>
            </a:pPr>
            <a:r>
              <a:rPr lang="nl-BE" dirty="0" smtClean="0"/>
              <a:t>Een schaap is oerdom</a:t>
            </a:r>
          </a:p>
          <a:p>
            <a:pPr marL="342900" indent="-342900" algn="l">
              <a:lnSpc>
                <a:spcPct val="120000"/>
              </a:lnSpc>
              <a:buClrTx/>
              <a:buFontTx/>
              <a:buChar char="•"/>
            </a:pPr>
            <a:r>
              <a:rPr lang="nl-BE" sz="2400" dirty="0" smtClean="0"/>
              <a:t>Geen oriëntatie</a:t>
            </a:r>
          </a:p>
          <a:p>
            <a:pPr marL="342900" indent="-342900" algn="l">
              <a:lnSpc>
                <a:spcPct val="120000"/>
              </a:lnSpc>
              <a:buClrTx/>
              <a:buFontTx/>
              <a:buChar char="•"/>
            </a:pPr>
            <a:r>
              <a:rPr lang="nl-BE" sz="2400" dirty="0" smtClean="0"/>
              <a:t>Geen bescherming</a:t>
            </a:r>
          </a:p>
          <a:p>
            <a:pPr marL="342900" indent="-342900" algn="l">
              <a:lnSpc>
                <a:spcPct val="120000"/>
              </a:lnSpc>
              <a:buClrTx/>
              <a:buFontTx/>
              <a:buChar char="•"/>
            </a:pPr>
            <a:r>
              <a:rPr lang="nl-BE" sz="2400" dirty="0" smtClean="0"/>
              <a:t>Zoekt de putten op</a:t>
            </a:r>
            <a:endParaRPr lang="nl-NL" sz="2400" dirty="0"/>
          </a:p>
          <a:p>
            <a:pPr algn="l">
              <a:lnSpc>
                <a:spcPct val="120000"/>
              </a:lnSpc>
            </a:pPr>
            <a:endParaRPr lang="nl-NL" dirty="0"/>
          </a:p>
        </p:txBody>
      </p:sp>
      <p:sp>
        <p:nvSpPr>
          <p:cNvPr id="11" name="Subtitel 2"/>
          <p:cNvSpPr txBox="1">
            <a:spLocks/>
          </p:cNvSpPr>
          <p:nvPr/>
        </p:nvSpPr>
        <p:spPr>
          <a:xfrm>
            <a:off x="576997" y="5979971"/>
            <a:ext cx="8245823" cy="799060"/>
          </a:xfrm>
          <a:prstGeom prst="rect">
            <a:avLst/>
          </a:prstGeom>
        </p:spPr>
        <p:txBody>
          <a:bodyPr lIns="45720" rIns="246888">
            <a:norm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nl-BE" dirty="0" smtClean="0">
                <a:solidFill>
                  <a:srgbClr val="FFFF00"/>
                </a:solidFill>
              </a:rPr>
              <a:t>Een schaap heeft een herder nodig!</a:t>
            </a:r>
            <a:endParaRPr lang="nl-NL" dirty="0">
              <a:solidFill>
                <a:srgbClr val="FFFF00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364" y="2767763"/>
            <a:ext cx="4348636" cy="288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2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anchor="t" anchorCtr="0">
            <a:normAutofit/>
          </a:bodyPr>
          <a:lstStyle/>
          <a:p>
            <a:r>
              <a:rPr lang="nl-NL" sz="6000" dirty="0" smtClean="0"/>
              <a:t>De Goede Herder </a:t>
            </a:r>
            <a:endParaRPr lang="nl-NL" sz="60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133600" y="1453491"/>
            <a:ext cx="6560234" cy="799060"/>
          </a:xfrm>
        </p:spPr>
        <p:txBody>
          <a:bodyPr/>
          <a:lstStyle/>
          <a:p>
            <a:r>
              <a:rPr lang="nl-NL" dirty="0" smtClean="0"/>
              <a:t>In Zijn laatste dagen op aarde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51677" y="2767763"/>
            <a:ext cx="42289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FFFF00"/>
                </a:solidFill>
              </a:rPr>
              <a:t>4. Ons probleem</a:t>
            </a:r>
            <a:r>
              <a:rPr lang="is-IS" sz="3200" dirty="0" smtClean="0">
                <a:solidFill>
                  <a:srgbClr val="FFFF00"/>
                </a:solidFill>
              </a:rPr>
              <a:t>…</a:t>
            </a:r>
            <a:endParaRPr lang="nl-NL" sz="3200" dirty="0">
              <a:solidFill>
                <a:srgbClr val="FFFF00"/>
              </a:solidFill>
            </a:endParaRPr>
          </a:p>
        </p:txBody>
      </p:sp>
      <p:sp>
        <p:nvSpPr>
          <p:cNvPr id="6" name="Subtitel 2"/>
          <p:cNvSpPr txBox="1">
            <a:spLocks/>
          </p:cNvSpPr>
          <p:nvPr/>
        </p:nvSpPr>
        <p:spPr>
          <a:xfrm>
            <a:off x="251677" y="3389184"/>
            <a:ext cx="3641936" cy="766126"/>
          </a:xfrm>
          <a:prstGeom prst="rect">
            <a:avLst/>
          </a:prstGeom>
        </p:spPr>
        <p:txBody>
          <a:bodyPr lIns="45720" rIns="246888">
            <a:no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>
              <a:lnSpc>
                <a:spcPct val="120000"/>
              </a:lnSpc>
            </a:pPr>
            <a:r>
              <a:rPr lang="nl-NL" sz="2400" dirty="0" smtClean="0"/>
              <a:t>Lezen Johannes 8:12-16</a:t>
            </a:r>
            <a:endParaRPr lang="nl-BE" sz="2400" dirty="0" smtClean="0"/>
          </a:p>
        </p:txBody>
      </p:sp>
      <p:sp>
        <p:nvSpPr>
          <p:cNvPr id="11" name="Subtitel 2"/>
          <p:cNvSpPr txBox="1">
            <a:spLocks/>
          </p:cNvSpPr>
          <p:nvPr/>
        </p:nvSpPr>
        <p:spPr>
          <a:xfrm>
            <a:off x="0" y="3929984"/>
            <a:ext cx="5403046" cy="575119"/>
          </a:xfrm>
          <a:prstGeom prst="rect">
            <a:avLst/>
          </a:prstGeom>
        </p:spPr>
        <p:txBody>
          <a:bodyPr lIns="45720" rIns="246888">
            <a:norm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 algn="l">
              <a:buClrTx/>
              <a:buFontTx/>
              <a:buChar char="-"/>
            </a:pPr>
            <a:r>
              <a:rPr lang="nl-BE" sz="2400" dirty="0" smtClean="0">
                <a:solidFill>
                  <a:srgbClr val="FFFF00"/>
                </a:solidFill>
              </a:rPr>
              <a:t>We </a:t>
            </a:r>
            <a:r>
              <a:rPr lang="nl-BE" sz="2400" dirty="0" smtClean="0">
                <a:solidFill>
                  <a:srgbClr val="FFFF00"/>
                </a:solidFill>
              </a:rPr>
              <a:t>oordelen  </a:t>
            </a:r>
            <a:r>
              <a:rPr lang="nl-BE" sz="2400" b="1" dirty="0" smtClean="0">
                <a:solidFill>
                  <a:srgbClr val="FFFF00"/>
                </a:solidFill>
              </a:rPr>
              <a:t>naar het vlees</a:t>
            </a:r>
            <a:endParaRPr lang="nl-BE" sz="2400" b="1" dirty="0" smtClean="0">
              <a:solidFill>
                <a:srgbClr val="FFFF00"/>
              </a:solidFill>
            </a:endParaRPr>
          </a:p>
          <a:p>
            <a:pPr marL="457200" indent="-457200" algn="l">
              <a:buFontTx/>
              <a:buChar char="-"/>
            </a:pPr>
            <a:endParaRPr lang="nl-NL" dirty="0">
              <a:solidFill>
                <a:srgbClr val="FFFF0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906" y="2767764"/>
            <a:ext cx="3754251" cy="2815688"/>
          </a:xfrm>
          <a:prstGeom prst="rect">
            <a:avLst/>
          </a:prstGeom>
        </p:spPr>
      </p:pic>
      <p:sp>
        <p:nvSpPr>
          <p:cNvPr id="9" name="Subtitel 2"/>
          <p:cNvSpPr txBox="1">
            <a:spLocks/>
          </p:cNvSpPr>
          <p:nvPr/>
        </p:nvSpPr>
        <p:spPr>
          <a:xfrm>
            <a:off x="0" y="4393075"/>
            <a:ext cx="5293906" cy="681755"/>
          </a:xfrm>
          <a:prstGeom prst="rect">
            <a:avLst/>
          </a:prstGeom>
        </p:spPr>
        <p:txBody>
          <a:bodyPr lIns="45720" rIns="246888">
            <a:normAutofit fontScale="92500"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 algn="l">
              <a:buClrTx/>
              <a:buFontTx/>
              <a:buChar char="-"/>
            </a:pPr>
            <a:r>
              <a:rPr lang="nl-BE" sz="2600" dirty="0" smtClean="0">
                <a:solidFill>
                  <a:srgbClr val="FFFF00"/>
                </a:solidFill>
              </a:rPr>
              <a:t>We hebben </a:t>
            </a:r>
            <a:r>
              <a:rPr lang="nl-BE" sz="2600" b="1" dirty="0" smtClean="0">
                <a:solidFill>
                  <a:srgbClr val="FFFF00"/>
                </a:solidFill>
              </a:rPr>
              <a:t>voorwaardelijk</a:t>
            </a:r>
            <a:r>
              <a:rPr lang="nl-BE" sz="2600" dirty="0" smtClean="0">
                <a:solidFill>
                  <a:srgbClr val="FFFF00"/>
                </a:solidFill>
              </a:rPr>
              <a:t> lief</a:t>
            </a:r>
          </a:p>
          <a:p>
            <a:pPr marL="457200" indent="-457200" algn="l">
              <a:buFontTx/>
              <a:buChar char="-"/>
            </a:pP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10" name="Subtitel 2"/>
          <p:cNvSpPr txBox="1">
            <a:spLocks/>
          </p:cNvSpPr>
          <p:nvPr/>
        </p:nvSpPr>
        <p:spPr>
          <a:xfrm>
            <a:off x="312632" y="4936792"/>
            <a:ext cx="3641936" cy="646660"/>
          </a:xfrm>
          <a:prstGeom prst="rect">
            <a:avLst/>
          </a:prstGeom>
        </p:spPr>
        <p:txBody>
          <a:bodyPr lIns="45720" rIns="246888">
            <a:no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>
              <a:lnSpc>
                <a:spcPct val="120000"/>
              </a:lnSpc>
            </a:pPr>
            <a:r>
              <a:rPr lang="nl-NL" sz="2400" dirty="0" smtClean="0"/>
              <a:t>Lezen Genesis 28:10-22</a:t>
            </a:r>
            <a:endParaRPr lang="nl-BE" sz="2400" dirty="0" smtClean="0"/>
          </a:p>
        </p:txBody>
      </p:sp>
      <p:sp>
        <p:nvSpPr>
          <p:cNvPr id="8" name="Rechthoek 7"/>
          <p:cNvSpPr/>
          <p:nvPr/>
        </p:nvSpPr>
        <p:spPr>
          <a:xfrm>
            <a:off x="251676" y="5699152"/>
            <a:ext cx="879648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1 Johannes 4:19 zegt:</a:t>
            </a:r>
            <a:endParaRPr lang="nl-BE" dirty="0"/>
          </a:p>
          <a:p>
            <a:r>
              <a:rPr lang="nl-NL" sz="2800" i="1" dirty="0" smtClean="0"/>
              <a:t>“Wij </a:t>
            </a:r>
            <a:r>
              <a:rPr lang="nl-NL" sz="2800" i="1" dirty="0"/>
              <a:t>hebben lief, omdat Hij ons eerst heeft liefgehad</a:t>
            </a:r>
            <a:r>
              <a:rPr lang="nl-NL" sz="2800" i="1" dirty="0" smtClean="0"/>
              <a:t>.”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151917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ieterij">
  <a:themeElements>
    <a:clrScheme name="Gieterij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Gieterij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ieterij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Gieterij.thmx</Template>
  <TotalTime>410</TotalTime>
  <Words>188</Words>
  <Application>Microsoft Macintosh PowerPoint</Application>
  <PresentationFormat>Diavoorstelling 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Gieterij</vt:lpstr>
      <vt:lpstr>De Goede Herder </vt:lpstr>
      <vt:lpstr>De Goede Herder </vt:lpstr>
      <vt:lpstr>De Goede Herder </vt:lpstr>
      <vt:lpstr>De Goede Herder </vt:lpstr>
      <vt:lpstr>De Goede Herder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Goede Herder </dc:title>
  <dc:creator>Yvan Thomas</dc:creator>
  <cp:lastModifiedBy>Yvan Thomas</cp:lastModifiedBy>
  <cp:revision>18</cp:revision>
  <cp:lastPrinted>2021-01-29T15:54:41Z</cp:lastPrinted>
  <dcterms:created xsi:type="dcterms:W3CDTF">2021-01-26T14:34:59Z</dcterms:created>
  <dcterms:modified xsi:type="dcterms:W3CDTF">2021-03-14T08:18:12Z</dcterms:modified>
</cp:coreProperties>
</file>