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1"/>
  </p:sldMasterIdLst>
  <p:notesMasterIdLst>
    <p:notesMasterId r:id="rId24"/>
  </p:notesMasterIdLst>
  <p:sldIdLst>
    <p:sldId id="277" r:id="rId2"/>
    <p:sldId id="283" r:id="rId3"/>
    <p:sldId id="268" r:id="rId4"/>
    <p:sldId id="258" r:id="rId5"/>
    <p:sldId id="257" r:id="rId6"/>
    <p:sldId id="259" r:id="rId7"/>
    <p:sldId id="260" r:id="rId8"/>
    <p:sldId id="261" r:id="rId9"/>
    <p:sldId id="266" r:id="rId10"/>
    <p:sldId id="274" r:id="rId11"/>
    <p:sldId id="267" r:id="rId12"/>
    <p:sldId id="270" r:id="rId13"/>
    <p:sldId id="271" r:id="rId14"/>
    <p:sldId id="273" r:id="rId15"/>
    <p:sldId id="264" r:id="rId16"/>
    <p:sldId id="265" r:id="rId17"/>
    <p:sldId id="275" r:id="rId18"/>
    <p:sldId id="276" r:id="rId19"/>
    <p:sldId id="281" r:id="rId20"/>
    <p:sldId id="280" r:id="rId21"/>
    <p:sldId id="282" r:id="rId22"/>
    <p:sldId id="284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70"/>
    <p:restoredTop sz="94719"/>
  </p:normalViewPr>
  <p:slideViewPr>
    <p:cSldViewPr>
      <p:cViewPr varScale="1">
        <p:scale>
          <a:sx n="152" d="100"/>
          <a:sy n="152" d="100"/>
        </p:scale>
        <p:origin x="2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3D679D-1672-489C-B6A2-A8A24D9630B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444815-BA72-4235-8CC4-3A8A52C931AF}">
      <dgm:prSet custT="1"/>
      <dgm:spPr>
        <a:solidFill>
          <a:schemeClr val="accent1"/>
        </a:solidFill>
      </dgm:spPr>
      <dgm:t>
        <a:bodyPr/>
        <a:lstStyle/>
        <a:p>
          <a:r>
            <a:rPr lang="nl-NL" sz="9600" dirty="0">
              <a:solidFill>
                <a:schemeClr val="bg1"/>
              </a:solidFill>
            </a:rPr>
            <a:t>AMEN</a:t>
          </a:r>
          <a:endParaRPr lang="en-US" sz="9600" dirty="0">
            <a:solidFill>
              <a:schemeClr val="bg1"/>
            </a:solidFill>
          </a:endParaRPr>
        </a:p>
      </dgm:t>
    </dgm:pt>
    <dgm:pt modelId="{D9687FB8-3EE9-48FD-9553-E3F552D1ECA8}" type="parTrans" cxnId="{5260E982-2252-46CB-8932-90CE9935470A}">
      <dgm:prSet/>
      <dgm:spPr/>
      <dgm:t>
        <a:bodyPr/>
        <a:lstStyle/>
        <a:p>
          <a:endParaRPr lang="en-US"/>
        </a:p>
      </dgm:t>
    </dgm:pt>
    <dgm:pt modelId="{E155C2AC-B19B-4650-98E8-517BBC958571}" type="sibTrans" cxnId="{5260E982-2252-46CB-8932-90CE9935470A}">
      <dgm:prSet/>
      <dgm:spPr/>
      <dgm:t>
        <a:bodyPr/>
        <a:lstStyle/>
        <a:p>
          <a:endParaRPr lang="en-US"/>
        </a:p>
      </dgm:t>
    </dgm:pt>
    <dgm:pt modelId="{EB0237FB-6BE1-1B48-AA0F-6E6BB91CD818}" type="pres">
      <dgm:prSet presAssocID="{243D679D-1672-489C-B6A2-A8A24D9630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49E7E1-3855-9749-AD74-1B6ED2BF0184}" type="pres">
      <dgm:prSet presAssocID="{60444815-BA72-4235-8CC4-3A8A52C931AF}" presName="hierRoot1" presStyleCnt="0">
        <dgm:presLayoutVars>
          <dgm:hierBranch val="init"/>
        </dgm:presLayoutVars>
      </dgm:prSet>
      <dgm:spPr/>
    </dgm:pt>
    <dgm:pt modelId="{89085DDE-A4F7-3243-8D7E-085DC75BAD4F}" type="pres">
      <dgm:prSet presAssocID="{60444815-BA72-4235-8CC4-3A8A52C931AF}" presName="rootComposite1" presStyleCnt="0"/>
      <dgm:spPr/>
    </dgm:pt>
    <dgm:pt modelId="{AA60D20F-499B-9F43-B7A7-4000C251AEBA}" type="pres">
      <dgm:prSet presAssocID="{60444815-BA72-4235-8CC4-3A8A52C931AF}" presName="rootText1" presStyleLbl="node0" presStyleIdx="0" presStyleCnt="1" custScaleY="143412">
        <dgm:presLayoutVars>
          <dgm:chPref val="3"/>
        </dgm:presLayoutVars>
      </dgm:prSet>
      <dgm:spPr/>
    </dgm:pt>
    <dgm:pt modelId="{2925F563-2266-4B43-8EF7-B971B67E5F0C}" type="pres">
      <dgm:prSet presAssocID="{60444815-BA72-4235-8CC4-3A8A52C931AF}" presName="rootConnector1" presStyleLbl="node1" presStyleIdx="0" presStyleCnt="0"/>
      <dgm:spPr/>
    </dgm:pt>
    <dgm:pt modelId="{4D8D038A-8D72-DE46-8177-45829845A7EB}" type="pres">
      <dgm:prSet presAssocID="{60444815-BA72-4235-8CC4-3A8A52C931AF}" presName="hierChild2" presStyleCnt="0"/>
      <dgm:spPr/>
    </dgm:pt>
    <dgm:pt modelId="{68C06785-9A66-7748-9B3A-9F52264EBA2A}" type="pres">
      <dgm:prSet presAssocID="{60444815-BA72-4235-8CC4-3A8A52C931AF}" presName="hierChild3" presStyleCnt="0"/>
      <dgm:spPr/>
    </dgm:pt>
  </dgm:ptLst>
  <dgm:cxnLst>
    <dgm:cxn modelId="{C71AF562-C3F8-1243-A712-806E408AC2DB}" type="presOf" srcId="{243D679D-1672-489C-B6A2-A8A24D9630BB}" destId="{EB0237FB-6BE1-1B48-AA0F-6E6BB91CD818}" srcOrd="0" destOrd="0" presId="urn:microsoft.com/office/officeart/2009/3/layout/HorizontalOrganizationChart"/>
    <dgm:cxn modelId="{5260E982-2252-46CB-8932-90CE9935470A}" srcId="{243D679D-1672-489C-B6A2-A8A24D9630BB}" destId="{60444815-BA72-4235-8CC4-3A8A52C931AF}" srcOrd="0" destOrd="0" parTransId="{D9687FB8-3EE9-48FD-9553-E3F552D1ECA8}" sibTransId="{E155C2AC-B19B-4650-98E8-517BBC958571}"/>
    <dgm:cxn modelId="{AFC50E96-BAED-9B4A-A662-D92F24048737}" type="presOf" srcId="{60444815-BA72-4235-8CC4-3A8A52C931AF}" destId="{2925F563-2266-4B43-8EF7-B971B67E5F0C}" srcOrd="1" destOrd="0" presId="urn:microsoft.com/office/officeart/2009/3/layout/HorizontalOrganizationChart"/>
    <dgm:cxn modelId="{337152D4-56B4-3645-8681-1E25D199FAB8}" type="presOf" srcId="{60444815-BA72-4235-8CC4-3A8A52C931AF}" destId="{AA60D20F-499B-9F43-B7A7-4000C251AEBA}" srcOrd="0" destOrd="0" presId="urn:microsoft.com/office/officeart/2009/3/layout/HorizontalOrganizationChart"/>
    <dgm:cxn modelId="{CEBD24B6-D45D-764A-AA71-03072772D9E8}" type="presParOf" srcId="{EB0237FB-6BE1-1B48-AA0F-6E6BB91CD818}" destId="{5F49E7E1-3855-9749-AD74-1B6ED2BF0184}" srcOrd="0" destOrd="0" presId="urn:microsoft.com/office/officeart/2009/3/layout/HorizontalOrganizationChart"/>
    <dgm:cxn modelId="{ED9D9D48-B046-D14A-8B94-9B7E4793C459}" type="presParOf" srcId="{5F49E7E1-3855-9749-AD74-1B6ED2BF0184}" destId="{89085DDE-A4F7-3243-8D7E-085DC75BAD4F}" srcOrd="0" destOrd="0" presId="urn:microsoft.com/office/officeart/2009/3/layout/HorizontalOrganizationChart"/>
    <dgm:cxn modelId="{CB0823C8-0965-6045-A4B2-62ABB5DF9B24}" type="presParOf" srcId="{89085DDE-A4F7-3243-8D7E-085DC75BAD4F}" destId="{AA60D20F-499B-9F43-B7A7-4000C251AEBA}" srcOrd="0" destOrd="0" presId="urn:microsoft.com/office/officeart/2009/3/layout/HorizontalOrganizationChart"/>
    <dgm:cxn modelId="{A3742C0A-8C1F-DA42-B707-C06B020EBED8}" type="presParOf" srcId="{89085DDE-A4F7-3243-8D7E-085DC75BAD4F}" destId="{2925F563-2266-4B43-8EF7-B971B67E5F0C}" srcOrd="1" destOrd="0" presId="urn:microsoft.com/office/officeart/2009/3/layout/HorizontalOrganizationChart"/>
    <dgm:cxn modelId="{68E773B2-5D2B-3F47-B778-368E1DD494BD}" type="presParOf" srcId="{5F49E7E1-3855-9749-AD74-1B6ED2BF0184}" destId="{4D8D038A-8D72-DE46-8177-45829845A7EB}" srcOrd="1" destOrd="0" presId="urn:microsoft.com/office/officeart/2009/3/layout/HorizontalOrganizationChart"/>
    <dgm:cxn modelId="{A8DD4EE7-E424-D249-AD76-6D681987AC0A}" type="presParOf" srcId="{5F49E7E1-3855-9749-AD74-1B6ED2BF0184}" destId="{68C06785-9A66-7748-9B3A-9F52264EBA2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0D20F-499B-9F43-B7A7-4000C251AEBA}">
      <dsp:nvSpPr>
        <dsp:cNvPr id="0" name=""/>
        <dsp:cNvSpPr/>
      </dsp:nvSpPr>
      <dsp:spPr>
        <a:xfrm>
          <a:off x="962" y="13365"/>
          <a:ext cx="7884774" cy="344885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600" kern="1200" dirty="0">
              <a:solidFill>
                <a:schemeClr val="bg1"/>
              </a:solidFill>
            </a:rPr>
            <a:t>AMEN</a:t>
          </a:r>
          <a:endParaRPr lang="en-US" sz="9600" kern="1200" dirty="0">
            <a:solidFill>
              <a:schemeClr val="bg1"/>
            </a:solidFill>
          </a:endParaRPr>
        </a:p>
      </dsp:txBody>
      <dsp:txXfrm>
        <a:off x="962" y="13365"/>
        <a:ext cx="7884774" cy="3448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915DA3A3-B6D8-02C7-4885-DF4E4061C0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FD077C0-4A7D-D3E2-DC37-8E297342E1A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0699409-434D-624C-A84A-DC0C9CF8E1B0}" type="datetime1">
              <a:rPr lang="nl-BE" altLang="nl-NL"/>
              <a:pPr/>
              <a:t>3/02/2023</a:t>
            </a:fld>
            <a:endParaRPr lang="nl-BE" alt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1A8F22FF-C48D-75E7-6903-21FF4223FB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56898BC5-B231-2648-3BEE-55FC82474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BE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4B3CEE-40CC-00D7-EFAC-E2C320A116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BC45F5-F8F6-54EF-989D-07F0EC144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A53A4D-A017-E642-82DA-288A39AF3971}" type="slidenum">
              <a:rPr lang="nl-BE" altLang="nl-NL"/>
              <a:pPr/>
              <a:t>‹nr.›</a:t>
            </a:fld>
            <a:endParaRPr lang="nl-BE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>
            <a:extLst>
              <a:ext uri="{FF2B5EF4-FFF2-40B4-BE49-F238E27FC236}">
                <a16:creationId xmlns:a16="http://schemas.microsoft.com/office/drawing/2014/main" id="{AB63C3FD-FFE3-2849-1C9C-C386607F6C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Tijdelijke aanduiding voor notities 2">
            <a:extLst>
              <a:ext uri="{FF2B5EF4-FFF2-40B4-BE49-F238E27FC236}">
                <a16:creationId xmlns:a16="http://schemas.microsoft.com/office/drawing/2014/main" id="{BB268B93-9743-2F5E-0008-CC2F83E054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>
              <a:ea typeface="ヒラギノ角ゴ Pro W3" panose="020B0300000000000000" pitchFamily="34" charset="-128"/>
            </a:endParaRPr>
          </a:p>
        </p:txBody>
      </p:sp>
      <p:sp>
        <p:nvSpPr>
          <p:cNvPr id="15363" name="Tijdelijke aanduiding voor dianummer 3">
            <a:extLst>
              <a:ext uri="{FF2B5EF4-FFF2-40B4-BE49-F238E27FC236}">
                <a16:creationId xmlns:a16="http://schemas.microsoft.com/office/drawing/2014/main" id="{CEF087D1-EBEA-383D-5E14-17B88FB0B6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256BC0F0-5EA0-064F-A643-36D9E9CD29E1}" type="slidenum">
              <a:rPr lang="nl-BE" altLang="nl-NL" sz="1200">
                <a:latin typeface="Calibri" panose="020F0502020204030204" pitchFamily="34" charset="0"/>
              </a:rPr>
              <a:pPr eaLnBrk="1" hangingPunct="1"/>
              <a:t>3</a:t>
            </a:fld>
            <a:endParaRPr lang="nl-BE" altLang="nl-NL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>
            <a:extLst>
              <a:ext uri="{FF2B5EF4-FFF2-40B4-BE49-F238E27FC236}">
                <a16:creationId xmlns:a16="http://schemas.microsoft.com/office/drawing/2014/main" id="{EA28810B-03DD-E7B8-0EBB-531B3887A2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Tijdelijke aanduiding voor notities 2">
            <a:extLst>
              <a:ext uri="{FF2B5EF4-FFF2-40B4-BE49-F238E27FC236}">
                <a16:creationId xmlns:a16="http://schemas.microsoft.com/office/drawing/2014/main" id="{4A7A21E5-3E30-7F3C-7FBE-EC3CC8347D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altLang="nl-NL">
              <a:ea typeface="ヒラギノ角ゴ Pro W3" panose="020B0300000000000000" pitchFamily="34" charset="-128"/>
            </a:endParaRPr>
          </a:p>
        </p:txBody>
      </p:sp>
      <p:sp>
        <p:nvSpPr>
          <p:cNvPr id="17411" name="Tijdelijke aanduiding voor dianummer 3">
            <a:extLst>
              <a:ext uri="{FF2B5EF4-FFF2-40B4-BE49-F238E27FC236}">
                <a16:creationId xmlns:a16="http://schemas.microsoft.com/office/drawing/2014/main" id="{7C6963F2-9C03-B7F3-A5A9-16599A538B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AE6362C4-B0A3-D947-B73A-E2AE661DB905}" type="slidenum">
              <a:rPr lang="nl-BE" altLang="nl-NL" sz="1200">
                <a:latin typeface="Calibri" panose="020F0502020204030204" pitchFamily="34" charset="0"/>
              </a:rPr>
              <a:pPr eaLnBrk="1" hangingPunct="1"/>
              <a:t>4</a:t>
            </a:fld>
            <a:endParaRPr lang="nl-BE" altLang="nl-NL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jdelijke aanduiding voor dia-afbeelding 1">
            <a:extLst>
              <a:ext uri="{FF2B5EF4-FFF2-40B4-BE49-F238E27FC236}">
                <a16:creationId xmlns:a16="http://schemas.microsoft.com/office/drawing/2014/main" id="{C8A008BE-1630-B41C-7A35-9B717078FC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Tijdelijke aanduiding voor notities 2">
            <a:extLst>
              <a:ext uri="{FF2B5EF4-FFF2-40B4-BE49-F238E27FC236}">
                <a16:creationId xmlns:a16="http://schemas.microsoft.com/office/drawing/2014/main" id="{9CF71C7C-AB52-5B61-221E-187E32935B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>
              <a:ea typeface="ヒラギノ角ゴ Pro W3" panose="020B0300000000000000" pitchFamily="34" charset="-128"/>
            </a:endParaRPr>
          </a:p>
        </p:txBody>
      </p:sp>
      <p:sp>
        <p:nvSpPr>
          <p:cNvPr id="24579" name="Tijdelijke aanduiding voor dianummer 3">
            <a:extLst>
              <a:ext uri="{FF2B5EF4-FFF2-40B4-BE49-F238E27FC236}">
                <a16:creationId xmlns:a16="http://schemas.microsoft.com/office/drawing/2014/main" id="{C275606C-81AD-E3A9-4DD3-D56B74126B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F7020C7A-B9CA-6647-AA50-60DB1549DD25}" type="slidenum">
              <a:rPr lang="nl-BE" altLang="nl-NL" sz="1200">
                <a:latin typeface="Calibri" panose="020F0502020204030204" pitchFamily="34" charset="0"/>
              </a:rPr>
              <a:pPr eaLnBrk="1" hangingPunct="1"/>
              <a:t>10</a:t>
            </a:fld>
            <a:endParaRPr lang="nl-BE" altLang="nl-NL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jdelijke aanduiding voor dia-afbeelding 1">
            <a:extLst>
              <a:ext uri="{FF2B5EF4-FFF2-40B4-BE49-F238E27FC236}">
                <a16:creationId xmlns:a16="http://schemas.microsoft.com/office/drawing/2014/main" id="{BB6C084A-72D7-2923-088D-ED2D447CF8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Tijdelijke aanduiding voor notities 2">
            <a:extLst>
              <a:ext uri="{FF2B5EF4-FFF2-40B4-BE49-F238E27FC236}">
                <a16:creationId xmlns:a16="http://schemas.microsoft.com/office/drawing/2014/main" id="{6FBCCBBD-E0E3-A1E4-E1A6-F385F0F888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>
              <a:ea typeface="ヒラギノ角ゴ Pro W3" panose="020B0300000000000000" pitchFamily="34" charset="-128"/>
            </a:endParaRPr>
          </a:p>
        </p:txBody>
      </p:sp>
      <p:sp>
        <p:nvSpPr>
          <p:cNvPr id="32771" name="Tijdelijke aanduiding voor dianummer 3">
            <a:extLst>
              <a:ext uri="{FF2B5EF4-FFF2-40B4-BE49-F238E27FC236}">
                <a16:creationId xmlns:a16="http://schemas.microsoft.com/office/drawing/2014/main" id="{E4F8AE96-1373-A67D-4C57-E808B83D65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945D0E8C-24FA-F245-8B41-3C36FBC424B7}" type="slidenum">
              <a:rPr lang="nl-BE" altLang="nl-NL" sz="1200">
                <a:latin typeface="Calibri" panose="020F0502020204030204" pitchFamily="34" charset="0"/>
              </a:rPr>
              <a:pPr eaLnBrk="1" hangingPunct="1"/>
              <a:t>17</a:t>
            </a:fld>
            <a:endParaRPr lang="nl-BE" altLang="nl-NL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53A4D-A017-E642-82DA-288A39AF3971}" type="slidenum">
              <a:rPr lang="nl-BE" altLang="nl-NL" smtClean="0"/>
              <a:pPr/>
              <a:t>20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4699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713F9-EB88-FAEC-86EA-6B357C2F0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D08840-8C4C-9880-B104-0290E0778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9E945F-33F1-7F3B-1E2F-B34582EDB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29F2-96C6-F645-8C7B-F8B9FD1D190C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EEC73A-050A-BBA8-9D79-D11C962A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25C23A-2F8C-6AB5-1CAC-CC04126B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9878-D956-2F42-8413-3B73FFDDAAB5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52881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B1106-AD58-A803-2D18-5828C860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87120B-046F-4F23-EB44-EF1B7367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985065-268B-4FA8-43BB-FC650EC7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B0E2-7814-D94B-AEF1-652243268DB6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2CCD3D-F48B-783A-38EC-9F794DCB9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7910D7-35DA-9848-61CA-486CEA47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B6EA-08D0-364A-BC15-E8FF9AF49701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345237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8033BB-CE79-AFD7-9001-90A4C1E92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7F5D51-D329-046B-DC15-4370D2B53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BFBEF5-BD33-251A-8EF5-D8EA8A0D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2D1A-E513-424E-9E46-2ADDACEC9E88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8C1421-A9E8-39BD-D9A5-183306BAD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6018D8-FCF9-5C11-CC6F-7D052F7E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364F-A1A2-2646-B906-A3370F23B96E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3777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16FEC-2794-E54E-8EDC-032B2BE9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00F851-3575-7911-5887-E690D2A39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817E71-7C25-15E4-FF63-090796BE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0271D-0066-E849-B2D3-209E60EFB4EA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5B6A56-49B3-D1F6-C7C2-CB8D514C3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FF5CB9-2C4A-6F56-FBE3-D454CC79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C827-12DB-234C-BB66-AAE71673E715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309197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700DF-431C-BE6C-FBE4-5E811D486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D8B849-D83F-1612-79CC-0F4BCD935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0C62F1-9D30-845F-FA97-5783EBEBC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3464-5720-7F48-9357-AB611852E679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610134-2A9D-107D-01F7-401354C6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B011F6-FE21-E98B-23EF-F1147D4A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DED5-F8A5-6F41-A8BE-2E1DE59F98A7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52110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BA803-A840-1C94-23DD-19BCDF74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907ACE-4376-F33E-3038-3DB330751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B31A328-B20D-163B-CB8F-7663AF47C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7C9EEAE-F85B-72B6-16E0-655F4481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92A4-8BFD-A040-9F20-F4F0B6ACA487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D25985C-F8D4-CBEE-C25E-B316B834C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9B4B31-818A-20EA-2156-B2DB66F5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441BC-2D35-D144-ADE5-6E75E6EC4756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39967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E98D7-0FAB-695D-E956-C5D48A03C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64C8A5-82C4-120B-CCAA-E45A48BB6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8AA5B36-E91C-7B16-CE02-4EBE498E5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9E9CF8E-4F87-5279-BF2E-593575FD2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9E090DA-9B0F-E2DC-491A-8324E947A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1A67FED-718A-04AF-1AA9-1C0215C11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2348-BC97-CB4C-A4A0-6B40FC2E3059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663A5-DBDB-BB54-5C89-AD6365D3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B242826-22D9-E41E-0DDF-1A8DBF1E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F162-74FB-8A4A-81D5-235D3A2AA0F6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71378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D6E0D-E467-C0B3-7C1D-A30E107A6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C0D86E-6C5F-AC8C-23B2-777F489A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A4FE-FF48-DC41-BF16-28E3F26E7EBA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572C50E-130D-97D5-8D29-4EB1BDE0D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73B57DD-1A20-B717-E8DF-CB0B39DA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1B06-9BCF-8A49-A977-F632BCCAB268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84688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FDAFC27-E6D7-ACF8-BDA8-DD0DAC4F7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F8BA-B987-3446-9BFA-02250092923A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30B6C7C-6916-B922-903D-DEC9E76E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50BD00-8F72-FD2F-6485-5C08EDDA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4A8FB-31C8-8544-B6D7-8D1F11E833AC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422091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E4C5E-4445-C2AA-DDEA-77C14A0FA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639E86-36A7-E9B3-2167-8B3B0FA80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4FF9FF0-5570-5616-7F2B-E6867861C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EF9302-8647-FAC9-C08D-6916D330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BF65-A617-FC4B-B452-CC5DA6F1BF67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C4AAE1-A530-0295-4686-FB23B987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A598F5-FC52-C64B-CA0F-8E1286F1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D579-FB38-1647-931C-5BFFF4E23E7B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2825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4D35C-B765-CD31-997B-2FFBDC43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46C087-A54D-DB58-42FC-F1E5C6091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B22DB-C5F6-2E7E-17B0-EE0C75EA5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570629-6FE8-6229-0F2D-69505211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2B46-9257-A446-BC0E-0947894E735F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548285-F889-9AD1-5625-8FF2C27E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6AC253-EFF5-A6CD-8D00-DE94E90B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4E5F-5C42-A644-BDE3-38FB55C6AA52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63573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A1BA9B6-0C50-1F4F-42EF-3432620A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868F70-08BF-6E38-B3FF-CB16AE4BA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0FF92C-8A03-8EFE-B2B2-8146768F7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9A331-FE73-A846-BC4E-DA20BE689372}" type="datetime1">
              <a:rPr lang="nl-BE" altLang="nl-NL" smtClean="0"/>
              <a:pPr/>
              <a:t>3/02/2023</a:t>
            </a:fld>
            <a:endParaRPr lang="nl-BE" alt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7B4937-8170-1EA9-86D3-B87ED8E08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BE"/>
              <a:t>Leidersconferentie 2008 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AE6FC2-D195-224E-6230-75EEA6236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C1DE-75F3-504A-8BEA-06F885884A81}" type="slidenum">
              <a:rPr lang="nl-BE" altLang="nl-NL" smtClean="0"/>
              <a:pPr/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352365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61443D5-6C9E-9B5A-8C98-0904E763DD68}"/>
              </a:ext>
            </a:extLst>
          </p:cNvPr>
          <p:cNvSpPr txBox="1"/>
          <p:nvPr/>
        </p:nvSpPr>
        <p:spPr>
          <a:xfrm>
            <a:off x="916984" y="1988840"/>
            <a:ext cx="7500341" cy="4869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41Degenen die </a:t>
            </a:r>
            <a:r>
              <a:rPr lang="en-US" sz="2000" dirty="0" err="1">
                <a:effectLst/>
              </a:rPr>
              <a:t>zijn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woorden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aanvaardden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lieten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dopen</a:t>
            </a:r>
            <a:r>
              <a:rPr lang="en-US" sz="2000" dirty="0">
                <a:effectLst/>
              </a:rPr>
              <a:t>; op die </a:t>
            </a:r>
            <a:r>
              <a:rPr lang="en-US" sz="2000" dirty="0" err="1">
                <a:effectLst/>
              </a:rPr>
              <a:t>dag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breidde</a:t>
            </a:r>
            <a:r>
              <a:rPr lang="en-US" sz="2000" dirty="0">
                <a:effectLst/>
              </a:rPr>
              <a:t> het </a:t>
            </a:r>
            <a:r>
              <a:rPr lang="en-US" sz="2000" dirty="0" err="1">
                <a:effectLst/>
              </a:rPr>
              <a:t>aantal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leerlingen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uit</a:t>
            </a:r>
            <a:r>
              <a:rPr lang="en-US" sz="2000" dirty="0">
                <a:effectLst/>
              </a:rPr>
              <a:t> met </a:t>
            </a:r>
            <a:r>
              <a:rPr lang="en-US" sz="2000" dirty="0" err="1">
                <a:effectLst/>
              </a:rPr>
              <a:t>ongeveer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drieduizend</a:t>
            </a:r>
            <a:r>
              <a:rPr lang="en-US" sz="2000" dirty="0">
                <a:effectLst/>
              </a:rPr>
              <a:t>. 42 Ze </a:t>
            </a:r>
            <a:r>
              <a:rPr lang="en-US" sz="2000" dirty="0" err="1">
                <a:effectLst/>
              </a:rPr>
              <a:t>wijdden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trouw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aan</a:t>
            </a:r>
            <a:r>
              <a:rPr lang="en-US" sz="2000" dirty="0">
                <a:effectLst/>
              </a:rPr>
              <a:t> het </a:t>
            </a:r>
            <a:r>
              <a:rPr lang="en-US" sz="2000" dirty="0" err="1">
                <a:effectLst/>
              </a:rPr>
              <a:t>onderricht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dat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apostelen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gaven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aan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onderlinge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gemeenschap</a:t>
            </a:r>
            <a:r>
              <a:rPr lang="en-US" sz="2000" dirty="0">
                <a:effectLst/>
              </a:rPr>
              <a:t>, het </a:t>
            </a:r>
            <a:r>
              <a:rPr lang="en-US" sz="2000" dirty="0" err="1">
                <a:effectLst/>
              </a:rPr>
              <a:t>breken</a:t>
            </a:r>
            <a:r>
              <a:rPr lang="en-US" sz="2000" dirty="0">
                <a:effectLst/>
              </a:rPr>
              <a:t> van het brood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het </a:t>
            </a:r>
            <a:r>
              <a:rPr lang="en-US" sz="2000" dirty="0" err="1">
                <a:effectLst/>
              </a:rPr>
              <a:t>gebed</a:t>
            </a:r>
            <a:r>
              <a:rPr lang="en-US" sz="2000" dirty="0">
                <a:effectLst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43De </a:t>
            </a:r>
            <a:r>
              <a:rPr lang="en-US" sz="2000" dirty="0" err="1">
                <a:effectLst/>
              </a:rPr>
              <a:t>vele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tekenen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wonderen</a:t>
            </a:r>
            <a:r>
              <a:rPr lang="en-US" sz="2000" dirty="0">
                <a:effectLst/>
              </a:rPr>
              <a:t> die de </a:t>
            </a:r>
            <a:r>
              <a:rPr lang="en-US" sz="2000" dirty="0" err="1">
                <a:effectLst/>
              </a:rPr>
              <a:t>apostelen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verrichtten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vervulden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iedereen</a:t>
            </a:r>
            <a:r>
              <a:rPr lang="en-US" sz="2000" dirty="0">
                <a:effectLst/>
              </a:rPr>
              <a:t> met </a:t>
            </a:r>
            <a:r>
              <a:rPr lang="en-US" sz="2000" dirty="0" err="1">
                <a:effectLst/>
              </a:rPr>
              <a:t>ontzag</a:t>
            </a:r>
            <a:r>
              <a:rPr lang="en-US" sz="2000" dirty="0">
                <a:effectLst/>
              </a:rPr>
              <a:t>. 44 Allen die tot </a:t>
            </a:r>
            <a:r>
              <a:rPr lang="en-US" sz="2000" dirty="0" err="1">
                <a:effectLst/>
              </a:rPr>
              <a:t>geloof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gekomen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waren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bleven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bijeen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hadden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alles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gemeenschappelijk</a:t>
            </a:r>
            <a:r>
              <a:rPr lang="en-US" sz="2000" dirty="0">
                <a:effectLst/>
              </a:rPr>
              <a:t>. 45 Ze </a:t>
            </a:r>
            <a:r>
              <a:rPr lang="en-US" sz="2000" dirty="0" err="1">
                <a:effectLst/>
              </a:rPr>
              <a:t>verkochten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hun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eigendommen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bezittingen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verdeelden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opbrengst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onder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degenen</a:t>
            </a:r>
            <a:r>
              <a:rPr lang="en-US" sz="2000" dirty="0">
                <a:effectLst/>
              </a:rPr>
              <a:t> die </a:t>
            </a:r>
            <a:r>
              <a:rPr lang="en-US" sz="2000" dirty="0" err="1">
                <a:effectLst/>
              </a:rPr>
              <a:t>iets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nodig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hadden</a:t>
            </a:r>
            <a:r>
              <a:rPr lang="en-US" sz="2000" dirty="0">
                <a:effectLst/>
              </a:rPr>
              <a:t>. 46 Elke </a:t>
            </a:r>
            <a:r>
              <a:rPr lang="en-US" sz="2000" dirty="0" err="1">
                <a:effectLst/>
              </a:rPr>
              <a:t>dag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kwamen</a:t>
            </a:r>
            <a:r>
              <a:rPr lang="en-US" sz="2000" dirty="0">
                <a:effectLst/>
              </a:rPr>
              <a:t> ze </a:t>
            </a:r>
            <a:r>
              <a:rPr lang="en-US" sz="2000" dirty="0" err="1">
                <a:effectLst/>
              </a:rPr>
              <a:t>trouw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eensgezind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samen</a:t>
            </a:r>
            <a:r>
              <a:rPr lang="en-US" sz="2000" dirty="0">
                <a:effectLst/>
              </a:rPr>
              <a:t> in de </a:t>
            </a:r>
            <a:r>
              <a:rPr lang="en-US" sz="2000" dirty="0" err="1">
                <a:effectLst/>
              </a:rPr>
              <a:t>tempel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braken</a:t>
            </a:r>
            <a:r>
              <a:rPr lang="en-US" sz="2000" dirty="0">
                <a:effectLst/>
              </a:rPr>
              <a:t> het brood </a:t>
            </a:r>
            <a:r>
              <a:rPr lang="en-US" sz="2000" dirty="0" err="1">
                <a:effectLst/>
              </a:rPr>
              <a:t>bij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elkaar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thuis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gebruikten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hun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maaltijden</a:t>
            </a:r>
            <a:r>
              <a:rPr lang="en-US" sz="2000" dirty="0">
                <a:effectLst/>
              </a:rPr>
              <a:t> in </a:t>
            </a:r>
            <a:r>
              <a:rPr lang="en-US" sz="2000" dirty="0" err="1">
                <a:effectLst/>
              </a:rPr>
              <a:t>een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geest</a:t>
            </a:r>
            <a:r>
              <a:rPr lang="en-US" sz="2000" dirty="0">
                <a:effectLst/>
              </a:rPr>
              <a:t> van </a:t>
            </a:r>
            <a:r>
              <a:rPr lang="en-US" sz="2000" dirty="0" err="1">
                <a:effectLst/>
              </a:rPr>
              <a:t>eenvoud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vol </a:t>
            </a:r>
            <a:r>
              <a:rPr lang="en-US" sz="2000" dirty="0" err="1">
                <a:effectLst/>
              </a:rPr>
              <a:t>vreugde</a:t>
            </a:r>
            <a:r>
              <a:rPr lang="en-US" sz="2000" dirty="0">
                <a:effectLst/>
              </a:rPr>
              <a:t>. 47 Ze </a:t>
            </a:r>
            <a:r>
              <a:rPr lang="en-US" sz="2000" dirty="0" err="1">
                <a:effectLst/>
              </a:rPr>
              <a:t>loofden</a:t>
            </a:r>
            <a:r>
              <a:rPr lang="en-US" sz="2000" dirty="0">
                <a:effectLst/>
              </a:rPr>
              <a:t> God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stonden</a:t>
            </a:r>
            <a:r>
              <a:rPr lang="en-US" sz="2000" dirty="0">
                <a:effectLst/>
              </a:rPr>
              <a:t> in de </a:t>
            </a:r>
            <a:r>
              <a:rPr lang="en-US" sz="2000" dirty="0" err="1">
                <a:effectLst/>
              </a:rPr>
              <a:t>gunst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bij</a:t>
            </a:r>
            <a:r>
              <a:rPr lang="en-US" sz="2000" dirty="0">
                <a:effectLst/>
              </a:rPr>
              <a:t> het hele volk. De </a:t>
            </a:r>
            <a:r>
              <a:rPr lang="en-US" sz="2000" dirty="0" err="1">
                <a:effectLst/>
              </a:rPr>
              <a:t>Heer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breidde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hun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aantal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dagelijks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uit</a:t>
            </a:r>
            <a:r>
              <a:rPr lang="en-US" sz="2000" dirty="0">
                <a:effectLst/>
              </a:rPr>
              <a:t>; steeds </a:t>
            </a:r>
            <a:r>
              <a:rPr lang="en-US" sz="2000" dirty="0" err="1">
                <a:effectLst/>
              </a:rPr>
              <a:t>meer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mensen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werden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gered</a:t>
            </a:r>
            <a:r>
              <a:rPr lang="en-US" sz="2000" dirty="0">
                <a:effectLst/>
              </a:rPr>
              <a:t>.  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FE077EA-9001-E639-599F-C77D5DF4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646" y="6382512"/>
            <a:ext cx="5068062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FF07F129-0F4F-F806-2737-CE5E4FE3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E64A8FB-31C8-8544-B6D7-8D1F11E833AC}" type="slidenum">
              <a:rPr lang="en-US" altLang="nl-NL"/>
              <a:pPr>
                <a:spcAft>
                  <a:spcPts val="600"/>
                </a:spcAft>
              </a:pPr>
              <a:t>1</a:t>
            </a:fld>
            <a:endParaRPr lang="en-US" alt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F9459E1-70BD-5287-B1DC-486377C83706}"/>
              </a:ext>
            </a:extLst>
          </p:cNvPr>
          <p:cNvSpPr txBox="1"/>
          <p:nvPr/>
        </p:nvSpPr>
        <p:spPr>
          <a:xfrm>
            <a:off x="916984" y="837745"/>
            <a:ext cx="480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Handelingen 2:41-47</a:t>
            </a:r>
          </a:p>
        </p:txBody>
      </p:sp>
    </p:spTree>
    <p:extLst>
      <p:ext uri="{BB962C8B-B14F-4D97-AF65-F5344CB8AC3E}">
        <p14:creationId xmlns:p14="http://schemas.microsoft.com/office/powerpoint/2010/main" val="322772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E2CDA02-E9C0-8176-34A3-BC4219DB0576}"/>
              </a:ext>
            </a:extLst>
          </p:cNvPr>
          <p:cNvSpPr txBox="1"/>
          <p:nvPr/>
        </p:nvSpPr>
        <p:spPr>
          <a:xfrm>
            <a:off x="857250" y="2928938"/>
            <a:ext cx="7429500" cy="830262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ja-JP" altLang="nl-BE" sz="4800"/>
              <a:t>‘</a:t>
            </a:r>
            <a:r>
              <a:rPr lang="nl-BE" altLang="ja-JP" sz="4800" dirty="0"/>
              <a:t>…in de gunst bij het volk.</a:t>
            </a:r>
            <a:r>
              <a:rPr lang="ja-JP" altLang="nl-BE" sz="4800"/>
              <a:t>’</a:t>
            </a:r>
            <a:endParaRPr lang="nl-BE" altLang="nl-NL" sz="4800" dirty="0"/>
          </a:p>
        </p:txBody>
      </p:sp>
      <p:sp>
        <p:nvSpPr>
          <p:cNvPr id="23554" name="Tijdelijke aanduiding voor dianummer 2">
            <a:extLst>
              <a:ext uri="{FF2B5EF4-FFF2-40B4-BE49-F238E27FC236}">
                <a16:creationId xmlns:a16="http://schemas.microsoft.com/office/drawing/2014/main" id="{AFF7C917-2B24-A78D-BF12-76EDDFF1E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C3C4B70E-D070-4D44-A2EB-E3DD5487F54C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10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  <p:sp>
        <p:nvSpPr>
          <p:cNvPr id="17413" name="Tekstvak 4">
            <a:extLst>
              <a:ext uri="{FF2B5EF4-FFF2-40B4-BE49-F238E27FC236}">
                <a16:creationId xmlns:a16="http://schemas.microsoft.com/office/drawing/2014/main" id="{27C6F55F-E598-E098-E429-FDB4F80A8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1428750"/>
            <a:ext cx="67687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ja-JP" altLang="nl-BE" sz="2800"/>
              <a:t>‘</a:t>
            </a:r>
            <a:r>
              <a:rPr lang="nl-BE" altLang="ja-JP" sz="2800" dirty="0"/>
              <a:t>Wat zijn christenen in deze wereld…de actualiteit van de eerste gemeente</a:t>
            </a:r>
            <a:r>
              <a:rPr lang="ja-JP" altLang="nl-BE" sz="2800"/>
              <a:t>’</a:t>
            </a:r>
            <a:endParaRPr lang="nl-BE" altLang="nl-NL" sz="28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20B09E3-D2C3-9821-4171-6725702E8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4929188"/>
            <a:ext cx="842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>
                <a:latin typeface="Arial Black" panose="020B0604020202020204" pitchFamily="34" charset="0"/>
              </a:rPr>
              <a:t>II. AANTREKKELIJKHEID VAN HET EVANGELIE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41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B6EC15B2-EEBA-485C-8BD9-14DDCB35D4C1}"/>
              </a:ext>
            </a:extLst>
          </p:cNvPr>
          <p:cNvSpPr/>
          <p:nvPr/>
        </p:nvSpPr>
        <p:spPr>
          <a:xfrm>
            <a:off x="428625" y="857250"/>
            <a:ext cx="278606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Leer van de apostelen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7E467CC-FC50-8E24-0479-6ED6B9E77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28625"/>
            <a:ext cx="17859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GEMEENTE</a:t>
            </a:r>
          </a:p>
        </p:txBody>
      </p:sp>
      <p:sp>
        <p:nvSpPr>
          <p:cNvPr id="25603" name="Tekstvak 8">
            <a:extLst>
              <a:ext uri="{FF2B5EF4-FFF2-40B4-BE49-F238E27FC236}">
                <a16:creationId xmlns:a16="http://schemas.microsoft.com/office/drawing/2014/main" id="{AE0105A0-3BC1-B106-6332-FF35FC44575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00813" y="3000375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endParaRPr lang="nl-NL" altLang="nl-NL" sz="1800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7528840A-3FC8-B9C1-8DCF-3222FB36B008}"/>
              </a:ext>
            </a:extLst>
          </p:cNvPr>
          <p:cNvSpPr/>
          <p:nvPr/>
        </p:nvSpPr>
        <p:spPr>
          <a:xfrm>
            <a:off x="4500563" y="428625"/>
            <a:ext cx="2286000" cy="6143625"/>
          </a:xfrm>
          <a:prstGeom prst="ellipse">
            <a:avLst/>
          </a:prstGeom>
          <a:solidFill>
            <a:srgbClr val="D21A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OPGESTANE</a:t>
            </a:r>
          </a:p>
        </p:txBody>
      </p:sp>
      <p:sp>
        <p:nvSpPr>
          <p:cNvPr id="25605" name="Tekstvak 10">
            <a:extLst>
              <a:ext uri="{FF2B5EF4-FFF2-40B4-BE49-F238E27FC236}">
                <a16:creationId xmlns:a16="http://schemas.microsoft.com/office/drawing/2014/main" id="{09F70FCB-7367-D166-F2AB-CE2C7BEEF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2714625"/>
            <a:ext cx="2716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     LEER </a:t>
            </a:r>
          </a:p>
        </p:txBody>
      </p:sp>
      <p:sp>
        <p:nvSpPr>
          <p:cNvPr id="25606" name="Tekstvak 11">
            <a:extLst>
              <a:ext uri="{FF2B5EF4-FFF2-40B4-BE49-F238E27FC236}">
                <a16:creationId xmlns:a16="http://schemas.microsoft.com/office/drawing/2014/main" id="{2651F61E-B1D2-CAB1-058C-549E67C20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4000500"/>
            <a:ext cx="298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 </a:t>
            </a:r>
          </a:p>
        </p:txBody>
      </p:sp>
      <p:sp>
        <p:nvSpPr>
          <p:cNvPr id="25607" name="Tekstvak 12">
            <a:extLst>
              <a:ext uri="{FF2B5EF4-FFF2-40B4-BE49-F238E27FC236}">
                <a16:creationId xmlns:a16="http://schemas.microsoft.com/office/drawing/2014/main" id="{D2AA9896-2D56-759A-D5AA-6BF6963AA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3714750"/>
            <a:ext cx="285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</a:t>
            </a:r>
          </a:p>
        </p:txBody>
      </p:sp>
      <p:sp>
        <p:nvSpPr>
          <p:cNvPr id="25608" name="Tekstvak 13">
            <a:extLst>
              <a:ext uri="{FF2B5EF4-FFF2-40B4-BE49-F238E27FC236}">
                <a16:creationId xmlns:a16="http://schemas.microsoft.com/office/drawing/2014/main" id="{E4B9B068-6FE2-B9B3-5002-3C64D954F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3929063"/>
            <a:ext cx="2071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  WOORD</a:t>
            </a:r>
          </a:p>
        </p:txBody>
      </p:sp>
      <p:sp>
        <p:nvSpPr>
          <p:cNvPr id="25609" name="Tekstvak 15">
            <a:extLst>
              <a:ext uri="{FF2B5EF4-FFF2-40B4-BE49-F238E27FC236}">
                <a16:creationId xmlns:a16="http://schemas.microsoft.com/office/drawing/2014/main" id="{66D693E7-184B-B567-8B35-0D2E477F1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1285875"/>
            <a:ext cx="1000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25610" name="Tekstvak 16">
            <a:extLst>
              <a:ext uri="{FF2B5EF4-FFF2-40B4-BE49-F238E27FC236}">
                <a16:creationId xmlns:a16="http://schemas.microsoft.com/office/drawing/2014/main" id="{4354267C-6262-E105-279C-F0BBAFA01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4286250"/>
            <a:ext cx="1285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5611" name="Tijdelijke aanduiding voor dianummer 11">
            <a:extLst>
              <a:ext uri="{FF2B5EF4-FFF2-40B4-BE49-F238E27FC236}">
                <a16:creationId xmlns:a16="http://schemas.microsoft.com/office/drawing/2014/main" id="{DE54A8F2-3776-2590-E416-161F499D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E8A8D461-76F7-FD46-9B64-EEA4C38D8A5C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11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9C7DBC2-9152-F30D-1119-246DDA44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>
              <a:defRPr/>
            </a:pPr>
            <a:r>
              <a:rPr lang="nl-BE" dirty="0">
                <a:ea typeface="+mj-ea"/>
                <a:cs typeface="+mj-cs"/>
              </a:rPr>
              <a:t>             Joodse geloof (Oude Testament)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0F623F3-2976-0CED-344F-D81F15B52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2" charset="2"/>
              <a:buNone/>
            </a:pPr>
            <a:r>
              <a:rPr lang="nl-BE" altLang="nl-NL" dirty="0">
                <a:ea typeface="ヒラギノ角ゴ Pro W3" panose="020B0300000000000000" pitchFamily="34" charset="-128"/>
              </a:rPr>
              <a:t>             </a:t>
            </a:r>
            <a:r>
              <a:rPr lang="nl-BE" altLang="nl-NL" sz="2400" dirty="0">
                <a:ea typeface="ヒラギノ角ゴ Pro W3" panose="020B0300000000000000" pitchFamily="34" charset="-128"/>
              </a:rPr>
              <a:t>De tempel waar hemel en aarde elkaar ontmoeten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59E4946-86D0-8DEB-F848-6D1F6AB6A040}"/>
              </a:ext>
            </a:extLst>
          </p:cNvPr>
          <p:cNvSpPr/>
          <p:nvPr/>
        </p:nvSpPr>
        <p:spPr>
          <a:xfrm>
            <a:off x="1500188" y="3143250"/>
            <a:ext cx="3143250" cy="3143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Onze dimensie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970C2FB7-42C2-7423-27A0-A1D4A48762BB}"/>
              </a:ext>
            </a:extLst>
          </p:cNvPr>
          <p:cNvSpPr/>
          <p:nvPr/>
        </p:nvSpPr>
        <p:spPr>
          <a:xfrm>
            <a:off x="4643438" y="3143250"/>
            <a:ext cx="3143250" cy="314325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chemeClr val="tx1"/>
                </a:solidFill>
                <a:ea typeface="ヒラギノ角ゴ Pro W3" charset="0"/>
                <a:cs typeface="ヒラギノ角ゴ Pro W3" charset="0"/>
              </a:rPr>
              <a:t>Gods dimensie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DD7144C-DFC6-F1FB-832A-63D2992B0FBD}"/>
              </a:ext>
            </a:extLst>
          </p:cNvPr>
          <p:cNvSpPr txBox="1"/>
          <p:nvPr/>
        </p:nvSpPr>
        <p:spPr>
          <a:xfrm>
            <a:off x="4500563" y="3861048"/>
            <a:ext cx="359469" cy="1754326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TEMPEL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1C73E79-C204-2111-7AA9-8A5F1FB9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>
              <a:defRPr/>
            </a:pPr>
            <a:r>
              <a:rPr lang="nl-BE" dirty="0">
                <a:ea typeface="+mj-ea"/>
                <a:cs typeface="+mj-cs"/>
              </a:rPr>
              <a:t>           Christelijk geloof (Nieuwe Testament)</a:t>
            </a:r>
            <a:br>
              <a:rPr lang="nl-BE" dirty="0">
                <a:ea typeface="+mj-ea"/>
                <a:cs typeface="+mj-cs"/>
              </a:rPr>
            </a:br>
            <a:endParaRPr lang="nl-B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99C50D9-285D-ED58-43AB-F90545E4C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88" y="5143500"/>
            <a:ext cx="7143750" cy="642938"/>
          </a:xfr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 2" pitchFamily="2" charset="2"/>
              <a:buNone/>
            </a:pPr>
            <a:r>
              <a:rPr lang="nl-BE" altLang="nl-NL" sz="2800" dirty="0">
                <a:solidFill>
                  <a:srgbClr val="000000"/>
                </a:solidFill>
                <a:ea typeface="ヒラギノ角ゴ Pro W3" panose="020B0300000000000000" pitchFamily="34" charset="-128"/>
              </a:rPr>
              <a:t>         Verkondiging van de </a:t>
            </a:r>
            <a:r>
              <a:rPr lang="ja-JP" altLang="nl-BE" sz="2800">
                <a:solidFill>
                  <a:srgbClr val="000000"/>
                </a:solidFill>
                <a:ea typeface="ヒラギノ角ゴ Pro W3" panose="020B0300000000000000" pitchFamily="34" charset="-128"/>
              </a:rPr>
              <a:t>‘</a:t>
            </a:r>
            <a:r>
              <a:rPr lang="nl-BE" altLang="ja-JP" sz="2800" dirty="0">
                <a:solidFill>
                  <a:srgbClr val="000000"/>
                </a:solidFill>
                <a:ea typeface="ヒラギノ角ゴ Pro W3" panose="020B0300000000000000" pitchFamily="34" charset="-128"/>
              </a:rPr>
              <a:t>blijde boodschap</a:t>
            </a:r>
            <a:r>
              <a:rPr lang="ja-JP" altLang="nl-BE" sz="2800">
                <a:solidFill>
                  <a:srgbClr val="000000"/>
                </a:solidFill>
                <a:ea typeface="ヒラギノ角ゴ Pro W3" panose="020B0300000000000000" pitchFamily="34" charset="-128"/>
              </a:rPr>
              <a:t>’</a:t>
            </a:r>
            <a:endParaRPr lang="nl-BE" altLang="nl-NL" sz="2800" dirty="0">
              <a:solidFill>
                <a:srgbClr val="000000"/>
              </a:solidFill>
              <a:ea typeface="ヒラギノ角ゴ Pro W3" panose="020B0300000000000000" pitchFamily="34" charset="-128"/>
            </a:endParaRP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DC9B667-C9C5-4F9D-850D-F845347F140A}"/>
              </a:ext>
            </a:extLst>
          </p:cNvPr>
          <p:cNvSpPr/>
          <p:nvPr/>
        </p:nvSpPr>
        <p:spPr>
          <a:xfrm>
            <a:off x="1785938" y="1643063"/>
            <a:ext cx="3071812" cy="3000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Onze dimensie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D65098F8-C6B2-FDA4-7B79-AA5BFECFA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1643063"/>
            <a:ext cx="3000375" cy="3000375"/>
          </a:xfrm>
          <a:prstGeom prst="ellipse">
            <a:avLst/>
          </a:prstGeom>
          <a:solidFill>
            <a:srgbClr val="FBE0D1"/>
          </a:solidFill>
          <a:ln w="57150">
            <a:solidFill>
              <a:schemeClr val="bg1"/>
            </a:solidFill>
            <a:prstDash val="dash"/>
            <a:round/>
            <a:headEnd/>
            <a:tailEnd/>
          </a:ln>
          <a:effectLst>
            <a:outerShdw blurRad="63500" dist="38100" dir="5400000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000000"/>
                </a:solidFill>
                <a:latin typeface="Rockwell" charset="0"/>
                <a:ea typeface="ヒラギノ角ゴ Pro W3" charset="0"/>
                <a:cs typeface="ヒラギノ角ゴ Pro W3" charset="0"/>
              </a:rPr>
              <a:t>   Gods dimensie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C5F192F-0562-8DBF-CAED-6340D17AA4E9}"/>
              </a:ext>
            </a:extLst>
          </p:cNvPr>
          <p:cNvSpPr/>
          <p:nvPr/>
        </p:nvSpPr>
        <p:spPr>
          <a:xfrm>
            <a:off x="4286248" y="2285992"/>
            <a:ext cx="500066" cy="17859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BFC4E98-837A-A67F-CC84-214EF26C9025}"/>
              </a:ext>
            </a:extLst>
          </p:cNvPr>
          <p:cNvSpPr/>
          <p:nvPr/>
        </p:nvSpPr>
        <p:spPr>
          <a:xfrm>
            <a:off x="428625" y="857250"/>
            <a:ext cx="278606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Leer van de apostelen</a:t>
            </a:r>
          </a:p>
        </p:txBody>
      </p:sp>
      <p:sp>
        <p:nvSpPr>
          <p:cNvPr id="28674" name="Tekstvak 2">
            <a:extLst>
              <a:ext uri="{FF2B5EF4-FFF2-40B4-BE49-F238E27FC236}">
                <a16:creationId xmlns:a16="http://schemas.microsoft.com/office/drawing/2014/main" id="{7DBA580C-BB67-3E17-3710-B07262860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28625"/>
            <a:ext cx="17859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GEMEENTE</a:t>
            </a:r>
          </a:p>
        </p:txBody>
      </p:sp>
      <p:sp>
        <p:nvSpPr>
          <p:cNvPr id="28675" name="Tekstvak 8">
            <a:extLst>
              <a:ext uri="{FF2B5EF4-FFF2-40B4-BE49-F238E27FC236}">
                <a16:creationId xmlns:a16="http://schemas.microsoft.com/office/drawing/2014/main" id="{89972E46-7B4B-36BD-9C3D-47A62EC1CB9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00813" y="3000375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endParaRPr lang="nl-NL" altLang="nl-NL" sz="1800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5D80F2E-C6A5-865A-172A-E85CD07A33D3}"/>
              </a:ext>
            </a:extLst>
          </p:cNvPr>
          <p:cNvSpPr/>
          <p:nvPr/>
        </p:nvSpPr>
        <p:spPr>
          <a:xfrm>
            <a:off x="4500563" y="428625"/>
            <a:ext cx="2286000" cy="6143625"/>
          </a:xfrm>
          <a:prstGeom prst="ellipse">
            <a:avLst/>
          </a:prstGeom>
          <a:solidFill>
            <a:srgbClr val="D21A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OPGESTANE</a:t>
            </a:r>
          </a:p>
        </p:txBody>
      </p:sp>
      <p:sp>
        <p:nvSpPr>
          <p:cNvPr id="28677" name="Tekstvak 10">
            <a:extLst>
              <a:ext uri="{FF2B5EF4-FFF2-40B4-BE49-F238E27FC236}">
                <a16:creationId xmlns:a16="http://schemas.microsoft.com/office/drawing/2014/main" id="{547F7196-CDDD-7651-D694-14D1C7CC8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2714625"/>
            <a:ext cx="2716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dirty="0"/>
              <a:t>        LEER </a:t>
            </a:r>
          </a:p>
        </p:txBody>
      </p:sp>
      <p:sp>
        <p:nvSpPr>
          <p:cNvPr id="28678" name="Tekstvak 11">
            <a:extLst>
              <a:ext uri="{FF2B5EF4-FFF2-40B4-BE49-F238E27FC236}">
                <a16:creationId xmlns:a16="http://schemas.microsoft.com/office/drawing/2014/main" id="{ECBD2AA1-3C58-1743-BB85-651AFEC03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4000500"/>
            <a:ext cx="298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 </a:t>
            </a:r>
          </a:p>
        </p:txBody>
      </p:sp>
      <p:sp>
        <p:nvSpPr>
          <p:cNvPr id="28679" name="Tekstvak 12">
            <a:extLst>
              <a:ext uri="{FF2B5EF4-FFF2-40B4-BE49-F238E27FC236}">
                <a16:creationId xmlns:a16="http://schemas.microsoft.com/office/drawing/2014/main" id="{F4269C16-0F7D-8026-4FC5-E678981A6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3714750"/>
            <a:ext cx="285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</a:t>
            </a:r>
          </a:p>
        </p:txBody>
      </p:sp>
      <p:sp>
        <p:nvSpPr>
          <p:cNvPr id="28680" name="Tekstvak 13">
            <a:extLst>
              <a:ext uri="{FF2B5EF4-FFF2-40B4-BE49-F238E27FC236}">
                <a16:creationId xmlns:a16="http://schemas.microsoft.com/office/drawing/2014/main" id="{48246F6B-F99D-82E4-5ADE-4D02E4108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3929063"/>
            <a:ext cx="2071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  WOORD</a:t>
            </a:r>
          </a:p>
        </p:txBody>
      </p:sp>
      <p:sp>
        <p:nvSpPr>
          <p:cNvPr id="28681" name="Tekstvak 15">
            <a:extLst>
              <a:ext uri="{FF2B5EF4-FFF2-40B4-BE49-F238E27FC236}">
                <a16:creationId xmlns:a16="http://schemas.microsoft.com/office/drawing/2014/main" id="{A589554C-8701-A194-8D08-A11047C26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1285875"/>
            <a:ext cx="1000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28682" name="Tekstvak 16">
            <a:extLst>
              <a:ext uri="{FF2B5EF4-FFF2-40B4-BE49-F238E27FC236}">
                <a16:creationId xmlns:a16="http://schemas.microsoft.com/office/drawing/2014/main" id="{8302DFDD-941D-1B06-2B19-79521F3F0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4286250"/>
            <a:ext cx="1285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8684" name="Tijdelijke aanduiding voor voettekst 12">
            <a:extLst>
              <a:ext uri="{FF2B5EF4-FFF2-40B4-BE49-F238E27FC236}">
                <a16:creationId xmlns:a16="http://schemas.microsoft.com/office/drawing/2014/main" id="{2E71593A-44FB-4EF2-E9C6-A403CC27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300">
                <a:solidFill>
                  <a:srgbClr val="E8FCFF"/>
                </a:solidFill>
                <a:latin typeface="Rockwell" panose="02060603020205020403" pitchFamily="18" charset="77"/>
              </a:rPr>
              <a:t>  </a:t>
            </a:r>
          </a:p>
        </p:txBody>
      </p:sp>
      <p:sp>
        <p:nvSpPr>
          <p:cNvPr id="28683" name="Tijdelijke aanduiding voor dianummer 11">
            <a:extLst>
              <a:ext uri="{FF2B5EF4-FFF2-40B4-BE49-F238E27FC236}">
                <a16:creationId xmlns:a16="http://schemas.microsoft.com/office/drawing/2014/main" id="{3B84FD60-922C-6656-A822-613C76AD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5CA36750-29EC-E147-A9F7-A876653CD70A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14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E79A470-B63B-142E-2D4F-C1C5DFC59841}"/>
              </a:ext>
            </a:extLst>
          </p:cNvPr>
          <p:cNvSpPr/>
          <p:nvPr/>
        </p:nvSpPr>
        <p:spPr>
          <a:xfrm>
            <a:off x="428625" y="22860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Gemeenschap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4B18C87-19BE-65B9-FE7B-B7487C985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428625"/>
            <a:ext cx="178593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GEMEENTE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85193450-9C49-C781-4B02-6A68D49F0746}"/>
              </a:ext>
            </a:extLst>
          </p:cNvPr>
          <p:cNvSpPr/>
          <p:nvPr/>
        </p:nvSpPr>
        <p:spPr>
          <a:xfrm>
            <a:off x="4500563" y="428625"/>
            <a:ext cx="2286000" cy="6143625"/>
          </a:xfrm>
          <a:prstGeom prst="ellipse">
            <a:avLst/>
          </a:prstGeom>
          <a:solidFill>
            <a:srgbClr val="D21A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OPGESTANE</a:t>
            </a:r>
          </a:p>
        </p:txBody>
      </p:sp>
      <p:sp>
        <p:nvSpPr>
          <p:cNvPr id="29700" name="Tekstvak 5">
            <a:extLst>
              <a:ext uri="{FF2B5EF4-FFF2-40B4-BE49-F238E27FC236}">
                <a16:creationId xmlns:a16="http://schemas.microsoft.com/office/drawing/2014/main" id="{F487019B-3A31-A219-869E-33B9EAC24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3929063"/>
            <a:ext cx="2071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KOINONIA</a:t>
            </a:r>
          </a:p>
        </p:txBody>
      </p:sp>
      <p:sp>
        <p:nvSpPr>
          <p:cNvPr id="29701" name="Tekstvak 6">
            <a:extLst>
              <a:ext uri="{FF2B5EF4-FFF2-40B4-BE49-F238E27FC236}">
                <a16:creationId xmlns:a16="http://schemas.microsoft.com/office/drawing/2014/main" id="{8E2EE87E-FD81-EF5D-E780-12638983A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1285875"/>
            <a:ext cx="1000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29702" name="Tekstvak 7">
            <a:extLst>
              <a:ext uri="{FF2B5EF4-FFF2-40B4-BE49-F238E27FC236}">
                <a16:creationId xmlns:a16="http://schemas.microsoft.com/office/drawing/2014/main" id="{12191DA3-8067-D497-0DE0-66B4D31EE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4286250"/>
            <a:ext cx="1285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9703" name="Tijdelijke aanduiding voor dianummer 7">
            <a:extLst>
              <a:ext uri="{FF2B5EF4-FFF2-40B4-BE49-F238E27FC236}">
                <a16:creationId xmlns:a16="http://schemas.microsoft.com/office/drawing/2014/main" id="{2C30DA25-3195-DC35-0FA2-63738CE39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E280049F-997D-0440-BF2C-299974C86AB1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15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BABEDBF-3D72-8080-2EC9-175D7AB92DBD}"/>
              </a:ext>
            </a:extLst>
          </p:cNvPr>
          <p:cNvSpPr/>
          <p:nvPr/>
        </p:nvSpPr>
        <p:spPr>
          <a:xfrm>
            <a:off x="428625" y="371475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Breken van het brood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5CE7A62-29A3-89D8-A520-5C4637C97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28625"/>
            <a:ext cx="22860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  GEMEENTE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5C71214-89ED-7458-10FC-3963A70788F9}"/>
              </a:ext>
            </a:extLst>
          </p:cNvPr>
          <p:cNvSpPr/>
          <p:nvPr/>
        </p:nvSpPr>
        <p:spPr>
          <a:xfrm>
            <a:off x="428625" y="51435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De gebeden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D99EB9C-5F6D-9D38-FB69-D846C5C6F1ED}"/>
              </a:ext>
            </a:extLst>
          </p:cNvPr>
          <p:cNvSpPr/>
          <p:nvPr/>
        </p:nvSpPr>
        <p:spPr>
          <a:xfrm>
            <a:off x="4500563" y="428625"/>
            <a:ext cx="2286000" cy="6143625"/>
          </a:xfrm>
          <a:prstGeom prst="ellipse">
            <a:avLst/>
          </a:prstGeom>
          <a:solidFill>
            <a:srgbClr val="D21A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OPGESTANE</a:t>
            </a:r>
          </a:p>
        </p:txBody>
      </p:sp>
      <p:sp>
        <p:nvSpPr>
          <p:cNvPr id="30725" name="Tekstvak 6">
            <a:extLst>
              <a:ext uri="{FF2B5EF4-FFF2-40B4-BE49-F238E27FC236}">
                <a16:creationId xmlns:a16="http://schemas.microsoft.com/office/drawing/2014/main" id="{3FE51192-7666-76C5-14C4-8A4F7378E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2906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DANKZEGGING</a:t>
            </a:r>
          </a:p>
        </p:txBody>
      </p:sp>
      <p:sp>
        <p:nvSpPr>
          <p:cNvPr id="30726" name="Tekstvak 7">
            <a:extLst>
              <a:ext uri="{FF2B5EF4-FFF2-40B4-BE49-F238E27FC236}">
                <a16:creationId xmlns:a16="http://schemas.microsoft.com/office/drawing/2014/main" id="{38DC8F0D-6CFF-A299-BEA9-8755A3626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1285875"/>
            <a:ext cx="1000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0727" name="Tekstvak 8">
            <a:extLst>
              <a:ext uri="{FF2B5EF4-FFF2-40B4-BE49-F238E27FC236}">
                <a16:creationId xmlns:a16="http://schemas.microsoft.com/office/drawing/2014/main" id="{8243FA60-131D-DE3C-633A-6FD5AE55E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4286250"/>
            <a:ext cx="1285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96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0728" name="Tekstvak 8">
            <a:extLst>
              <a:ext uri="{FF2B5EF4-FFF2-40B4-BE49-F238E27FC236}">
                <a16:creationId xmlns:a16="http://schemas.microsoft.com/office/drawing/2014/main" id="{535572D7-6C10-42C1-B8C5-C544F8599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786063"/>
            <a:ext cx="220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    VOORBEDE </a:t>
            </a:r>
          </a:p>
        </p:txBody>
      </p:sp>
      <p:sp>
        <p:nvSpPr>
          <p:cNvPr id="30729" name="Tijdelijke aanduiding voor dianummer 9">
            <a:extLst>
              <a:ext uri="{FF2B5EF4-FFF2-40B4-BE49-F238E27FC236}">
                <a16:creationId xmlns:a16="http://schemas.microsoft.com/office/drawing/2014/main" id="{2B18C1D9-B359-B9F1-FFFB-917879642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BFB48F61-66EC-AC4B-B119-DE62DBD1C212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16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B789D6A-77CF-DD87-683A-E7DFF230D93A}"/>
              </a:ext>
            </a:extLst>
          </p:cNvPr>
          <p:cNvSpPr txBox="1"/>
          <p:nvPr/>
        </p:nvSpPr>
        <p:spPr>
          <a:xfrm>
            <a:off x="857250" y="2928938"/>
            <a:ext cx="7429500" cy="830262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ja-JP" altLang="nl-BE" sz="4800"/>
              <a:t>‘</a:t>
            </a:r>
            <a:r>
              <a:rPr lang="nl-BE" altLang="ja-JP" sz="4800" dirty="0"/>
              <a:t>…in de gunst bij het volk.</a:t>
            </a:r>
            <a:r>
              <a:rPr lang="ja-JP" altLang="nl-BE" sz="4800"/>
              <a:t>’</a:t>
            </a:r>
            <a:endParaRPr lang="nl-BE" altLang="nl-NL" sz="4800" dirty="0"/>
          </a:p>
        </p:txBody>
      </p:sp>
      <p:sp>
        <p:nvSpPr>
          <p:cNvPr id="31746" name="Tijdelijke aanduiding voor dianummer 2">
            <a:extLst>
              <a:ext uri="{FF2B5EF4-FFF2-40B4-BE49-F238E27FC236}">
                <a16:creationId xmlns:a16="http://schemas.microsoft.com/office/drawing/2014/main" id="{D59B9AD1-B6EB-2CF7-389C-942AD3AA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747F767B-41D8-ED4F-B71E-DDFF060CE7C2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17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  <p:sp>
        <p:nvSpPr>
          <p:cNvPr id="24581" name="Tekstvak 4">
            <a:extLst>
              <a:ext uri="{FF2B5EF4-FFF2-40B4-BE49-F238E27FC236}">
                <a16:creationId xmlns:a16="http://schemas.microsoft.com/office/drawing/2014/main" id="{25C2BB0C-B1EA-CA69-4221-BD9145175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1428750"/>
            <a:ext cx="67687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ja-JP" altLang="nl-BE" sz="2800"/>
              <a:t>‘</a:t>
            </a:r>
            <a:r>
              <a:rPr lang="nl-BE" altLang="ja-JP" sz="2800" dirty="0"/>
              <a:t>Wat zijn christenen in deze wereld…de actualiteit van de eerste gemeente</a:t>
            </a:r>
            <a:r>
              <a:rPr lang="ja-JP" altLang="nl-BE" sz="2800"/>
              <a:t>’</a:t>
            </a:r>
            <a:endParaRPr lang="nl-BE" altLang="nl-NL" sz="28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08169B8-5AB4-3E56-5727-EAD7FA53B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929188"/>
            <a:ext cx="7858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>
                <a:latin typeface="Arial Black" panose="020B0604020202020204" pitchFamily="34" charset="0"/>
              </a:rPr>
              <a:t>III. KWETSBAARHEID BIJ DE GELOVIGEN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nummer 2">
            <a:extLst>
              <a:ext uri="{FF2B5EF4-FFF2-40B4-BE49-F238E27FC236}">
                <a16:creationId xmlns:a16="http://schemas.microsoft.com/office/drawing/2014/main" id="{540DBD59-6CE5-B485-7015-41FF351E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8E954C1F-2725-3748-B5D7-EE3269748CD9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18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862CD1F-0559-7CEA-63CD-D80C015EF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28625"/>
            <a:ext cx="2428875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dirty="0">
                <a:latin typeface="Rockwell" panose="02060603020205020403" pitchFamily="18" charset="77"/>
              </a:rPr>
              <a:t>   </a:t>
            </a:r>
            <a:r>
              <a:rPr lang="nl-BE" altLang="nl-NL" dirty="0">
                <a:latin typeface="Rockwell" panose="02060603020205020403" pitchFamily="18" charset="77"/>
              </a:rPr>
              <a:t>GEMEENTE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100D861-58B8-0C9D-C211-90B27A00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071563"/>
            <a:ext cx="8286750" cy="52629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buFontTx/>
              <a:buChar char="-"/>
            </a:pPr>
            <a:r>
              <a:rPr lang="nl-BE" altLang="nl-NL" dirty="0">
                <a:solidFill>
                  <a:schemeClr val="bg1"/>
                </a:solidFill>
              </a:rPr>
              <a:t> reacties </a:t>
            </a:r>
            <a:r>
              <a:rPr lang="ja-JP" altLang="nl-BE">
                <a:solidFill>
                  <a:schemeClr val="bg1"/>
                </a:solidFill>
              </a:rPr>
              <a:t>‘</a:t>
            </a:r>
            <a:r>
              <a:rPr lang="nl-BE" altLang="ja-JP" dirty="0">
                <a:solidFill>
                  <a:schemeClr val="bg1"/>
                </a:solidFill>
              </a:rPr>
              <a:t>ambivalent</a:t>
            </a:r>
            <a:r>
              <a:rPr lang="ja-JP" altLang="nl-BE">
                <a:solidFill>
                  <a:schemeClr val="bg1"/>
                </a:solidFill>
              </a:rPr>
              <a:t>’</a:t>
            </a:r>
            <a:endParaRPr lang="nl-BE" altLang="ja-JP" dirty="0">
              <a:solidFill>
                <a:schemeClr val="bg1"/>
              </a:solidFill>
            </a:endParaRPr>
          </a:p>
          <a:p>
            <a:pPr eaLnBrk="1" hangingPunct="1"/>
            <a:endParaRPr lang="nl-BE" altLang="nl-NL" dirty="0">
              <a:solidFill>
                <a:srgbClr val="FFC000"/>
              </a:solidFill>
            </a:endParaRPr>
          </a:p>
          <a:p>
            <a:pPr eaLnBrk="1" hangingPunct="1">
              <a:buFontTx/>
              <a:buChar char="-"/>
            </a:pPr>
            <a:r>
              <a:rPr lang="nl-BE" altLang="nl-NL" dirty="0">
                <a:solidFill>
                  <a:schemeClr val="bg1"/>
                </a:solidFill>
              </a:rPr>
              <a:t> ‘kracht’ en </a:t>
            </a:r>
            <a:r>
              <a:rPr lang="ja-JP" altLang="nl-BE">
                <a:solidFill>
                  <a:schemeClr val="bg1"/>
                </a:solidFill>
              </a:rPr>
              <a:t>‘</a:t>
            </a:r>
            <a:r>
              <a:rPr lang="nl-BE" altLang="ja-JP" dirty="0">
                <a:solidFill>
                  <a:schemeClr val="bg1"/>
                </a:solidFill>
              </a:rPr>
              <a:t>kwetsbaarheid</a:t>
            </a:r>
            <a:r>
              <a:rPr lang="ja-JP" altLang="nl-BE">
                <a:solidFill>
                  <a:schemeClr val="bg1"/>
                </a:solidFill>
              </a:rPr>
              <a:t>’</a:t>
            </a:r>
            <a:r>
              <a:rPr lang="nl-BE" altLang="ja-JP" dirty="0">
                <a:solidFill>
                  <a:schemeClr val="bg1"/>
                </a:solidFill>
              </a:rPr>
              <a:t> van het evangelie</a:t>
            </a:r>
          </a:p>
          <a:p>
            <a:pPr eaLnBrk="1" hangingPunct="1">
              <a:buFontTx/>
              <a:buChar char="-"/>
            </a:pPr>
            <a:endParaRPr lang="nl-BE" altLang="nl-NL" dirty="0">
              <a:solidFill>
                <a:schemeClr val="bg1"/>
              </a:solidFill>
            </a:endParaRPr>
          </a:p>
          <a:p>
            <a:pPr eaLnBrk="1" hangingPunct="1">
              <a:buFontTx/>
              <a:buChar char="-"/>
            </a:pPr>
            <a:r>
              <a:rPr lang="nl-BE" altLang="nl-NL" dirty="0">
                <a:solidFill>
                  <a:schemeClr val="bg1"/>
                </a:solidFill>
              </a:rPr>
              <a:t> soms dragen gemeenten vandaag </a:t>
            </a:r>
            <a:r>
              <a:rPr lang="ja-JP" altLang="nl-BE">
                <a:solidFill>
                  <a:schemeClr val="bg1"/>
                </a:solidFill>
              </a:rPr>
              <a:t>‘</a:t>
            </a:r>
            <a:r>
              <a:rPr lang="nl-BE" altLang="ja-JP" dirty="0">
                <a:solidFill>
                  <a:schemeClr val="bg1"/>
                </a:solidFill>
              </a:rPr>
              <a:t>esoterisch karakter</a:t>
            </a:r>
            <a:r>
              <a:rPr lang="ja-JP" altLang="nl-BE">
                <a:solidFill>
                  <a:schemeClr val="bg1"/>
                </a:solidFill>
              </a:rPr>
              <a:t>’</a:t>
            </a:r>
            <a:r>
              <a:rPr lang="nl-BE" altLang="ja-JP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buFontTx/>
              <a:buChar char="-"/>
            </a:pPr>
            <a:endParaRPr lang="nl-BE" altLang="nl-NL" dirty="0">
              <a:solidFill>
                <a:schemeClr val="bg1"/>
              </a:solidFill>
            </a:endParaRPr>
          </a:p>
          <a:p>
            <a:pPr eaLnBrk="1" hangingPunct="1">
              <a:buFontTx/>
              <a:buChar char="-"/>
            </a:pPr>
            <a:r>
              <a:rPr lang="nl-BE" altLang="nl-NL" dirty="0">
                <a:solidFill>
                  <a:schemeClr val="bg1"/>
                </a:solidFill>
              </a:rPr>
              <a:t> het evangelie is voor wie </a:t>
            </a:r>
            <a:r>
              <a:rPr lang="ja-JP" altLang="nl-BE">
                <a:solidFill>
                  <a:schemeClr val="bg1"/>
                </a:solidFill>
              </a:rPr>
              <a:t>‘</a:t>
            </a:r>
            <a:r>
              <a:rPr lang="nl-BE" altLang="ja-JP" dirty="0">
                <a:solidFill>
                  <a:schemeClr val="bg1"/>
                </a:solidFill>
              </a:rPr>
              <a:t>buiten</a:t>
            </a:r>
            <a:r>
              <a:rPr lang="ja-JP" altLang="nl-BE">
                <a:solidFill>
                  <a:schemeClr val="bg1"/>
                </a:solidFill>
              </a:rPr>
              <a:t>’</a:t>
            </a:r>
            <a:r>
              <a:rPr lang="nl-BE" altLang="ja-JP" dirty="0">
                <a:solidFill>
                  <a:schemeClr val="bg1"/>
                </a:solidFill>
              </a:rPr>
              <a:t> zijn</a:t>
            </a:r>
          </a:p>
          <a:p>
            <a:pPr eaLnBrk="1" hangingPunct="1"/>
            <a:endParaRPr lang="nl-BE" altLang="nl-NL" dirty="0">
              <a:solidFill>
                <a:schemeClr val="bg1"/>
              </a:solidFill>
            </a:endParaRPr>
          </a:p>
          <a:p>
            <a:pPr eaLnBrk="1" hangingPunct="1">
              <a:buFontTx/>
              <a:buChar char="-"/>
            </a:pPr>
            <a:r>
              <a:rPr lang="nl-BE" altLang="nl-NL" dirty="0">
                <a:solidFill>
                  <a:schemeClr val="bg1"/>
                </a:solidFill>
              </a:rPr>
              <a:t> niet téveel in </a:t>
            </a:r>
            <a:r>
              <a:rPr lang="ja-JP" altLang="nl-BE">
                <a:solidFill>
                  <a:schemeClr val="bg1"/>
                </a:solidFill>
              </a:rPr>
              <a:t>‘</a:t>
            </a:r>
            <a:r>
              <a:rPr lang="nl-BE" altLang="ja-JP" dirty="0">
                <a:solidFill>
                  <a:schemeClr val="bg1"/>
                </a:solidFill>
              </a:rPr>
              <a:t>eigen groep</a:t>
            </a:r>
            <a:r>
              <a:rPr lang="ja-JP" altLang="nl-BE">
                <a:solidFill>
                  <a:schemeClr val="bg1"/>
                </a:solidFill>
              </a:rPr>
              <a:t>’</a:t>
            </a:r>
            <a:r>
              <a:rPr lang="nl-BE" altLang="ja-JP" dirty="0">
                <a:solidFill>
                  <a:schemeClr val="bg1"/>
                </a:solidFill>
              </a:rPr>
              <a:t> vluchten</a:t>
            </a:r>
          </a:p>
          <a:p>
            <a:pPr eaLnBrk="1" hangingPunct="1">
              <a:buFontTx/>
              <a:buChar char="-"/>
            </a:pPr>
            <a:endParaRPr lang="nl-BE" altLang="nl-NL" dirty="0">
              <a:solidFill>
                <a:schemeClr val="bg1"/>
              </a:solidFill>
            </a:endParaRPr>
          </a:p>
          <a:p>
            <a:pPr eaLnBrk="1" hangingPunct="1"/>
            <a:r>
              <a:rPr lang="nl-BE" altLang="nl-NL" dirty="0">
                <a:solidFill>
                  <a:schemeClr val="bg1"/>
                </a:solidFill>
              </a:rPr>
              <a:t>- praktisch christendom</a:t>
            </a:r>
          </a:p>
          <a:p>
            <a:pPr eaLnBrk="1" hangingPunct="1"/>
            <a:r>
              <a:rPr lang="nl-BE" altLang="nl-NL" dirty="0">
                <a:solidFill>
                  <a:schemeClr val="bg1"/>
                </a:solidFill>
              </a:rPr>
              <a:t>    *arm zijn met de armen=kwetsbaar opstellen=koinonia</a:t>
            </a:r>
          </a:p>
          <a:p>
            <a:pPr eaLnBrk="1" hangingPunct="1"/>
            <a:endParaRPr lang="nl-BE" altLang="nl-NL" dirty="0">
              <a:solidFill>
                <a:schemeClr val="bg1"/>
              </a:solidFill>
            </a:endParaRPr>
          </a:p>
          <a:p>
            <a:pPr eaLnBrk="1" hangingPunct="1"/>
            <a:r>
              <a:rPr lang="nl-BE" altLang="nl-NL" dirty="0">
                <a:solidFill>
                  <a:schemeClr val="bg1"/>
                </a:solidFill>
              </a:rPr>
              <a:t>- </a:t>
            </a:r>
            <a:r>
              <a:rPr lang="ja-JP" altLang="nl-BE">
                <a:solidFill>
                  <a:schemeClr val="bg1"/>
                </a:solidFill>
              </a:rPr>
              <a:t>‘</a:t>
            </a:r>
            <a:r>
              <a:rPr lang="nl-BE" altLang="ja-JP" dirty="0">
                <a:solidFill>
                  <a:schemeClr val="bg1"/>
                </a:solidFill>
              </a:rPr>
              <a:t>in de gunst bij het volk</a:t>
            </a:r>
            <a:r>
              <a:rPr lang="ja-JP" altLang="nl-BE">
                <a:solidFill>
                  <a:schemeClr val="bg1"/>
                </a:solidFill>
              </a:rPr>
              <a:t>’</a:t>
            </a:r>
            <a:endParaRPr lang="nl-BE" alt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1D95F-C2DC-FBAB-E975-6B54C5BE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91" y="800392"/>
            <a:ext cx="7577911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Brief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aan</a:t>
            </a: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Diognetus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D0C55C6-FF31-F4FD-462A-B35808F3F7CF}"/>
              </a:ext>
            </a:extLst>
          </p:cNvPr>
          <p:cNvSpPr txBox="1"/>
          <p:nvPr/>
        </p:nvSpPr>
        <p:spPr bwMode="auto">
          <a:xfrm>
            <a:off x="1025718" y="2177170"/>
            <a:ext cx="7281746" cy="4780222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“De </a:t>
            </a:r>
            <a:r>
              <a:rPr lang="en-US" sz="2400" dirty="0" err="1">
                <a:effectLst/>
              </a:rPr>
              <a:t>christenen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onderscheiden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zich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niet</a:t>
            </a:r>
            <a:r>
              <a:rPr lang="en-US" sz="2400" dirty="0">
                <a:effectLst/>
              </a:rPr>
              <a:t> van </a:t>
            </a:r>
            <a:r>
              <a:rPr lang="en-US" sz="2400" dirty="0" err="1">
                <a:effectLst/>
              </a:rPr>
              <a:t>andere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mensen</a:t>
            </a:r>
            <a:r>
              <a:rPr lang="en-US" sz="2400" dirty="0">
                <a:effectLst/>
              </a:rPr>
              <a:t> door taal, </a:t>
            </a:r>
            <a:r>
              <a:rPr lang="en-US" sz="2400" dirty="0" err="1">
                <a:effectLst/>
              </a:rPr>
              <a:t>vaderland</a:t>
            </a:r>
            <a:r>
              <a:rPr lang="en-US" sz="2400" dirty="0">
                <a:effectLst/>
              </a:rPr>
              <a:t> of </a:t>
            </a:r>
            <a:r>
              <a:rPr lang="en-US" sz="2400" dirty="0" err="1">
                <a:effectLst/>
              </a:rPr>
              <a:t>kledij</a:t>
            </a:r>
            <a:r>
              <a:rPr lang="en-US" sz="2400" dirty="0">
                <a:effectLst/>
              </a:rPr>
              <a:t>. Zij </a:t>
            </a:r>
            <a:r>
              <a:rPr lang="en-US" sz="2400" dirty="0" err="1">
                <a:effectLst/>
              </a:rPr>
              <a:t>wonen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immers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nergens</a:t>
            </a:r>
            <a:r>
              <a:rPr lang="en-US" sz="2400" dirty="0">
                <a:effectLst/>
              </a:rPr>
              <a:t> in eigen </a:t>
            </a:r>
            <a:r>
              <a:rPr lang="en-US" sz="2400" dirty="0" err="1">
                <a:effectLst/>
              </a:rPr>
              <a:t>steden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gebruiken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geen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afwijkend</a:t>
            </a:r>
            <a:r>
              <a:rPr lang="en-US" sz="2400" dirty="0">
                <a:effectLst/>
              </a:rPr>
              <a:t> dialect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leven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geen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uitzonderlijk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leven</a:t>
            </a:r>
            <a:r>
              <a:rPr lang="en-US" sz="2400" dirty="0">
                <a:effectLst/>
              </a:rPr>
              <a:t>. Hun leer is </a:t>
            </a:r>
            <a:r>
              <a:rPr lang="en-US" sz="2400" dirty="0" err="1">
                <a:effectLst/>
              </a:rPr>
              <a:t>niet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uitgevonden</a:t>
            </a:r>
            <a:r>
              <a:rPr lang="en-US" sz="2400" dirty="0">
                <a:effectLst/>
              </a:rPr>
              <a:t> door de </a:t>
            </a:r>
            <a:r>
              <a:rPr lang="en-US" sz="2400" dirty="0" err="1">
                <a:effectLst/>
              </a:rPr>
              <a:t>vindingrijkheid</a:t>
            </a:r>
            <a:r>
              <a:rPr lang="en-US" sz="2400" dirty="0">
                <a:effectLst/>
              </a:rPr>
              <a:t> of het </a:t>
            </a:r>
            <a:r>
              <a:rPr lang="en-US" sz="2400" dirty="0" err="1">
                <a:effectLst/>
              </a:rPr>
              <a:t>overleg</a:t>
            </a:r>
            <a:r>
              <a:rPr lang="en-US" sz="2400" dirty="0">
                <a:effectLst/>
              </a:rPr>
              <a:t> van </a:t>
            </a:r>
            <a:r>
              <a:rPr lang="en-US" sz="2400" dirty="0" err="1">
                <a:effectLst/>
              </a:rPr>
              <a:t>mensen</a:t>
            </a:r>
            <a:r>
              <a:rPr lang="en-US" sz="2400" dirty="0">
                <a:effectLst/>
              </a:rPr>
              <a:t> die </a:t>
            </a:r>
            <a:r>
              <a:rPr lang="en-US" sz="2400" dirty="0" err="1">
                <a:effectLst/>
              </a:rPr>
              <a:t>zich</a:t>
            </a:r>
            <a:r>
              <a:rPr lang="en-US" sz="2400" dirty="0">
                <a:effectLst/>
              </a:rPr>
              <a:t> met </a:t>
            </a:r>
            <a:r>
              <a:rPr lang="en-US" sz="2400" dirty="0" err="1">
                <a:effectLst/>
              </a:rPr>
              <a:t>nutteloze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problemen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bezighouden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zij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zijn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niet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zoals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sommigen</a:t>
            </a:r>
            <a:r>
              <a:rPr lang="en-US" sz="2400" dirty="0">
                <a:effectLst/>
              </a:rPr>
              <a:t>, de </a:t>
            </a:r>
            <a:r>
              <a:rPr lang="en-US" sz="2400" dirty="0" err="1">
                <a:effectLst/>
              </a:rPr>
              <a:t>verdedigers</a:t>
            </a:r>
            <a:r>
              <a:rPr lang="en-US" sz="2400" dirty="0">
                <a:effectLst/>
              </a:rPr>
              <a:t> van </a:t>
            </a:r>
            <a:r>
              <a:rPr lang="en-US" sz="2400" dirty="0" err="1">
                <a:effectLst/>
              </a:rPr>
              <a:t>een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menselijke</a:t>
            </a:r>
            <a:r>
              <a:rPr lang="en-US" sz="2400" dirty="0">
                <a:effectLst/>
              </a:rPr>
              <a:t> leer. Zij </a:t>
            </a:r>
            <a:r>
              <a:rPr lang="en-US" sz="2400" dirty="0" err="1">
                <a:effectLst/>
              </a:rPr>
              <a:t>wonen</a:t>
            </a:r>
            <a:r>
              <a:rPr lang="en-US" sz="2400" dirty="0">
                <a:effectLst/>
              </a:rPr>
              <a:t> in </a:t>
            </a:r>
            <a:r>
              <a:rPr lang="en-US" sz="2400" dirty="0" err="1">
                <a:effectLst/>
              </a:rPr>
              <a:t>steden</a:t>
            </a:r>
            <a:r>
              <a:rPr lang="en-US" sz="2400" dirty="0">
                <a:effectLst/>
              </a:rPr>
              <a:t> van </a:t>
            </a:r>
            <a:r>
              <a:rPr lang="en-US" sz="2400" dirty="0" err="1">
                <a:effectLst/>
              </a:rPr>
              <a:t>Grieken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barbaren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zoals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ieder</a:t>
            </a:r>
            <a:r>
              <a:rPr lang="en-US" sz="2400" dirty="0">
                <a:effectLst/>
              </a:rPr>
              <a:t> het lot </a:t>
            </a:r>
            <a:r>
              <a:rPr lang="en-US" sz="2400" dirty="0" err="1">
                <a:effectLst/>
              </a:rPr>
              <a:t>beschoren</a:t>
            </a:r>
            <a:r>
              <a:rPr lang="en-US" sz="2400" dirty="0">
                <a:effectLst/>
              </a:rPr>
              <a:t> was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zij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leven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volgens</a:t>
            </a:r>
            <a:r>
              <a:rPr lang="en-US" sz="2400" dirty="0">
                <a:effectLst/>
              </a:rPr>
              <a:t> de </a:t>
            </a:r>
            <a:r>
              <a:rPr lang="en-US" sz="2400" dirty="0" err="1">
                <a:effectLst/>
              </a:rPr>
              <a:t>zeden</a:t>
            </a:r>
            <a:r>
              <a:rPr lang="en-US" sz="2400" dirty="0">
                <a:effectLst/>
              </a:rPr>
              <a:t> van het land, wat </a:t>
            </a:r>
            <a:r>
              <a:rPr lang="en-US" sz="2400" dirty="0" err="1">
                <a:effectLst/>
              </a:rPr>
              <a:t>betreft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kledij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voeding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andere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levensomstandigheden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geven</a:t>
            </a:r>
            <a:r>
              <a:rPr lang="en-US" sz="2400" dirty="0">
                <a:effectLst/>
              </a:rPr>
              <a:t> zo </a:t>
            </a:r>
            <a:r>
              <a:rPr lang="en-US" sz="2400" dirty="0" err="1">
                <a:effectLst/>
              </a:rPr>
              <a:t>blijk</a:t>
            </a:r>
            <a:r>
              <a:rPr lang="en-US" sz="2400" dirty="0">
                <a:effectLst/>
              </a:rPr>
              <a:t> van </a:t>
            </a:r>
            <a:r>
              <a:rPr lang="en-US" sz="2400" dirty="0" err="1">
                <a:effectLst/>
              </a:rPr>
              <a:t>een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verwonderlijk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naar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aller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paradoxaal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burgerschap</a:t>
            </a:r>
            <a:r>
              <a:rPr lang="en-US" sz="2400" dirty="0">
                <a:effectLst/>
              </a:rPr>
              <a:t>.</a:t>
            </a:r>
            <a:br>
              <a:rPr lang="en-US" sz="2400" dirty="0">
                <a:effectLst/>
              </a:rPr>
            </a:br>
            <a:endParaRPr lang="en-US" sz="2400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FF10E0EE-2F77-713A-916C-67D7ED89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fld id="{EE64A8FB-31C8-8544-B6D7-8D1F11E833AC}" type="slidenum">
              <a:rPr lang="en-US" altLang="nl-NL"/>
              <a:pPr>
                <a:spcAft>
                  <a:spcPts val="600"/>
                </a:spcAft>
              </a:pPr>
              <a:t>19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6396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61443D5-6C9E-9B5A-8C98-0904E763DD68}"/>
              </a:ext>
            </a:extLst>
          </p:cNvPr>
          <p:cNvSpPr txBox="1"/>
          <p:nvPr/>
        </p:nvSpPr>
        <p:spPr>
          <a:xfrm>
            <a:off x="916984" y="1988840"/>
            <a:ext cx="7500341" cy="4869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41Degenen die </a:t>
            </a:r>
            <a:r>
              <a:rPr lang="en-US" sz="2000" dirty="0" err="1">
                <a:effectLst/>
              </a:rPr>
              <a:t>zijn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woorden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aanvaardden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lieten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dopen</a:t>
            </a:r>
            <a:r>
              <a:rPr lang="en-US" sz="2000" dirty="0">
                <a:effectLst/>
              </a:rPr>
              <a:t>; op die </a:t>
            </a:r>
            <a:r>
              <a:rPr lang="en-US" sz="2000" dirty="0" err="1">
                <a:effectLst/>
              </a:rPr>
              <a:t>dag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breidde</a:t>
            </a:r>
            <a:r>
              <a:rPr lang="en-US" sz="2000" dirty="0">
                <a:effectLst/>
              </a:rPr>
              <a:t> het </a:t>
            </a:r>
            <a:r>
              <a:rPr lang="en-US" sz="2000" dirty="0" err="1">
                <a:effectLst/>
              </a:rPr>
              <a:t>aantal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leerlingen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zich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uit</a:t>
            </a:r>
            <a:r>
              <a:rPr lang="en-US" sz="2000" dirty="0">
                <a:effectLst/>
              </a:rPr>
              <a:t> met </a:t>
            </a:r>
            <a:r>
              <a:rPr lang="en-US" sz="2000" dirty="0" err="1">
                <a:effectLst/>
              </a:rPr>
              <a:t>ongeveer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drieduizend</a:t>
            </a:r>
            <a:r>
              <a:rPr lang="en-US" sz="2000" dirty="0">
                <a:effectLst/>
              </a:rPr>
              <a:t>. 42 </a:t>
            </a:r>
            <a:r>
              <a:rPr lang="en-US" sz="2000" dirty="0">
                <a:solidFill>
                  <a:srgbClr val="C00000"/>
                </a:solidFill>
                <a:effectLst/>
              </a:rPr>
              <a:t>Ze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wijdden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zich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trouw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aan</a:t>
            </a:r>
            <a:r>
              <a:rPr lang="en-US" sz="2000" dirty="0">
                <a:solidFill>
                  <a:srgbClr val="C00000"/>
                </a:solidFill>
                <a:effectLst/>
              </a:rPr>
              <a:t> het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onderricht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dat</a:t>
            </a:r>
            <a:r>
              <a:rPr lang="en-US" sz="2000" dirty="0">
                <a:solidFill>
                  <a:srgbClr val="C00000"/>
                </a:solidFill>
                <a:effectLst/>
              </a:rPr>
              <a:t> de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apostelen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gaven</a:t>
            </a:r>
            <a:r>
              <a:rPr lang="en-US" sz="2000" dirty="0">
                <a:solidFill>
                  <a:srgbClr val="C00000"/>
                </a:solidFill>
                <a:effectLst/>
              </a:rPr>
              <a:t>,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aan</a:t>
            </a:r>
            <a:r>
              <a:rPr lang="en-US" sz="2000" dirty="0">
                <a:solidFill>
                  <a:srgbClr val="C00000"/>
                </a:solidFill>
                <a:effectLst/>
              </a:rPr>
              <a:t> de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onderlinge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gemeenschap</a:t>
            </a:r>
            <a:r>
              <a:rPr lang="en-US" sz="2000" dirty="0">
                <a:solidFill>
                  <a:srgbClr val="C00000"/>
                </a:solidFill>
                <a:effectLst/>
              </a:rPr>
              <a:t>, het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breken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van het brood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het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gebed</a:t>
            </a:r>
            <a:r>
              <a:rPr lang="en-US" sz="2000" dirty="0">
                <a:solidFill>
                  <a:srgbClr val="C00000"/>
                </a:solidFill>
                <a:effectLst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43De </a:t>
            </a:r>
            <a:r>
              <a:rPr lang="en-US" sz="2000" dirty="0" err="1">
                <a:effectLst/>
              </a:rPr>
              <a:t>vele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tekenen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wonderen</a:t>
            </a:r>
            <a:r>
              <a:rPr lang="en-US" sz="2000" dirty="0">
                <a:effectLst/>
              </a:rPr>
              <a:t> die de </a:t>
            </a:r>
            <a:r>
              <a:rPr lang="en-US" sz="2000" dirty="0" err="1">
                <a:effectLst/>
              </a:rPr>
              <a:t>apostelen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verrichtten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vervulden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iedereen</a:t>
            </a:r>
            <a:r>
              <a:rPr lang="en-US" sz="2000" dirty="0">
                <a:effectLst/>
              </a:rPr>
              <a:t> met </a:t>
            </a:r>
            <a:r>
              <a:rPr lang="en-US" sz="2000" dirty="0" err="1">
                <a:effectLst/>
              </a:rPr>
              <a:t>ontzag</a:t>
            </a:r>
            <a:r>
              <a:rPr lang="en-US" sz="2000" dirty="0">
                <a:effectLst/>
              </a:rPr>
              <a:t>. 44 Allen die tot </a:t>
            </a:r>
            <a:r>
              <a:rPr lang="en-US" sz="2000" dirty="0" err="1">
                <a:effectLst/>
              </a:rPr>
              <a:t>geloof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gekomen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waren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bleven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bijeen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hadden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alles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gemeenschappelijk</a:t>
            </a:r>
            <a:r>
              <a:rPr lang="en-US" sz="2000" dirty="0">
                <a:effectLst/>
              </a:rPr>
              <a:t>. 45 Ze </a:t>
            </a:r>
            <a:r>
              <a:rPr lang="en-US" sz="2000" dirty="0" err="1">
                <a:effectLst/>
              </a:rPr>
              <a:t>verkochten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hun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eigendommen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bezittingen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verdeelden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opbrengst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onder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degenen</a:t>
            </a:r>
            <a:r>
              <a:rPr lang="en-US" sz="2000" dirty="0">
                <a:effectLst/>
              </a:rPr>
              <a:t> die </a:t>
            </a:r>
            <a:r>
              <a:rPr lang="en-US" sz="2000" dirty="0" err="1">
                <a:effectLst/>
              </a:rPr>
              <a:t>iets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nodig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hadden</a:t>
            </a:r>
            <a:r>
              <a:rPr lang="en-US" sz="2000" dirty="0">
                <a:effectLst/>
              </a:rPr>
              <a:t>. 46 Elke </a:t>
            </a:r>
            <a:r>
              <a:rPr lang="en-US" sz="2000" dirty="0" err="1">
                <a:effectLst/>
              </a:rPr>
              <a:t>dag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kwamen</a:t>
            </a:r>
            <a:r>
              <a:rPr lang="en-US" sz="2000" dirty="0">
                <a:effectLst/>
              </a:rPr>
              <a:t> ze </a:t>
            </a:r>
            <a:r>
              <a:rPr lang="en-US" sz="2000" dirty="0" err="1">
                <a:effectLst/>
              </a:rPr>
              <a:t>trouw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eensgezind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samen</a:t>
            </a:r>
            <a:r>
              <a:rPr lang="en-US" sz="2000" dirty="0">
                <a:effectLst/>
              </a:rPr>
              <a:t> in de </a:t>
            </a:r>
            <a:r>
              <a:rPr lang="en-US" sz="2000" dirty="0" err="1">
                <a:effectLst/>
              </a:rPr>
              <a:t>tempel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braken</a:t>
            </a:r>
            <a:r>
              <a:rPr lang="en-US" sz="2000" dirty="0">
                <a:effectLst/>
              </a:rPr>
              <a:t> het brood </a:t>
            </a:r>
            <a:r>
              <a:rPr lang="en-US" sz="2000" dirty="0" err="1">
                <a:effectLst/>
              </a:rPr>
              <a:t>bij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elkaar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thuis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gebruikten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hun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maaltijden</a:t>
            </a:r>
            <a:r>
              <a:rPr lang="en-US" sz="2000" dirty="0">
                <a:effectLst/>
              </a:rPr>
              <a:t> in </a:t>
            </a:r>
            <a:r>
              <a:rPr lang="en-US" sz="2000" dirty="0" err="1">
                <a:effectLst/>
              </a:rPr>
              <a:t>een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geest</a:t>
            </a:r>
            <a:r>
              <a:rPr lang="en-US" sz="2000" dirty="0">
                <a:effectLst/>
              </a:rPr>
              <a:t> van </a:t>
            </a:r>
            <a:r>
              <a:rPr lang="en-US" sz="2000" dirty="0" err="1">
                <a:effectLst/>
              </a:rPr>
              <a:t>eenvoud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vol </a:t>
            </a:r>
            <a:r>
              <a:rPr lang="en-US" sz="2000" dirty="0" err="1">
                <a:effectLst/>
              </a:rPr>
              <a:t>vreugde</a:t>
            </a:r>
            <a:r>
              <a:rPr lang="en-US" sz="2000" dirty="0">
                <a:effectLst/>
              </a:rPr>
              <a:t>. 47 </a:t>
            </a:r>
            <a:r>
              <a:rPr lang="en-US" sz="2000" dirty="0">
                <a:solidFill>
                  <a:srgbClr val="C00000"/>
                </a:solidFill>
                <a:effectLst/>
              </a:rPr>
              <a:t>Ze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loofden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God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stonden</a:t>
            </a:r>
            <a:r>
              <a:rPr lang="en-US" sz="2000" dirty="0">
                <a:solidFill>
                  <a:srgbClr val="C00000"/>
                </a:solidFill>
                <a:effectLst/>
              </a:rPr>
              <a:t> in de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gunst</a:t>
            </a:r>
            <a:r>
              <a:rPr lang="en-US" sz="2000" dirty="0">
                <a:solidFill>
                  <a:srgbClr val="C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bij</a:t>
            </a:r>
            <a:r>
              <a:rPr lang="en-US" sz="2000" dirty="0">
                <a:solidFill>
                  <a:srgbClr val="C00000"/>
                </a:solidFill>
                <a:effectLst/>
              </a:rPr>
              <a:t> het hele volk.</a:t>
            </a:r>
            <a:r>
              <a:rPr lang="en-US" sz="2000" dirty="0">
                <a:solidFill>
                  <a:srgbClr val="FFC000"/>
                </a:solidFill>
                <a:effectLst/>
              </a:rPr>
              <a:t> </a:t>
            </a:r>
            <a:r>
              <a:rPr lang="en-US" sz="2000" dirty="0">
                <a:effectLst/>
              </a:rPr>
              <a:t>De </a:t>
            </a:r>
            <a:r>
              <a:rPr lang="en-US" sz="2000" dirty="0" err="1">
                <a:effectLst/>
              </a:rPr>
              <a:t>Heer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breidde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hun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aantal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dagelijks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uit</a:t>
            </a:r>
            <a:r>
              <a:rPr lang="en-US" sz="2000" dirty="0">
                <a:effectLst/>
              </a:rPr>
              <a:t>; steeds </a:t>
            </a:r>
            <a:r>
              <a:rPr lang="en-US" sz="2000" dirty="0" err="1">
                <a:effectLst/>
              </a:rPr>
              <a:t>meer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mensen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werden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gered</a:t>
            </a:r>
            <a:r>
              <a:rPr lang="en-US" sz="2000" dirty="0">
                <a:effectLst/>
              </a:rPr>
              <a:t>.  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FE077EA-9001-E639-599F-C77D5DF4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646" y="6382512"/>
            <a:ext cx="5068062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FF07F129-0F4F-F806-2737-CE5E4FE3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E64A8FB-31C8-8544-B6D7-8D1F11E833AC}" type="slidenum">
              <a:rPr lang="en-US" altLang="nl-NL"/>
              <a:pPr>
                <a:spcAft>
                  <a:spcPts val="600"/>
                </a:spcAft>
              </a:pPr>
              <a:t>2</a:t>
            </a:fld>
            <a:endParaRPr lang="en-US" alt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F9459E1-70BD-5287-B1DC-486377C83706}"/>
              </a:ext>
            </a:extLst>
          </p:cNvPr>
          <p:cNvSpPr txBox="1"/>
          <p:nvPr/>
        </p:nvSpPr>
        <p:spPr>
          <a:xfrm>
            <a:off x="916984" y="837745"/>
            <a:ext cx="480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Handelingen 2:41-47</a:t>
            </a:r>
          </a:p>
        </p:txBody>
      </p:sp>
    </p:spTree>
    <p:extLst>
      <p:ext uri="{BB962C8B-B14F-4D97-AF65-F5344CB8AC3E}">
        <p14:creationId xmlns:p14="http://schemas.microsoft.com/office/powerpoint/2010/main" val="2251188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5D40DD4-2435-A3F1-B50B-9EFB224B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50" y="800392"/>
            <a:ext cx="7402152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Brief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aan</a:t>
            </a: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Diognetus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CEE36F8-790A-43A9-D12F-8396E9D3FC76}"/>
              </a:ext>
            </a:extLst>
          </p:cNvPr>
          <p:cNvSpPr txBox="1"/>
          <p:nvPr/>
        </p:nvSpPr>
        <p:spPr bwMode="auto">
          <a:xfrm>
            <a:off x="1025718" y="2132856"/>
            <a:ext cx="7281746" cy="4725144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effectLst/>
              </a:rPr>
              <a:t>Zij </a:t>
            </a:r>
            <a:r>
              <a:rPr lang="en-US" sz="2800" dirty="0" err="1">
                <a:effectLst/>
              </a:rPr>
              <a:t>wonen</a:t>
            </a:r>
            <a:r>
              <a:rPr lang="en-US" sz="2800" dirty="0">
                <a:effectLst/>
              </a:rPr>
              <a:t> in </a:t>
            </a:r>
            <a:r>
              <a:rPr lang="en-US" sz="2800" dirty="0" err="1">
                <a:effectLst/>
              </a:rPr>
              <a:t>hun</a:t>
            </a:r>
            <a:r>
              <a:rPr lang="en-US" sz="2800" dirty="0">
                <a:effectLst/>
              </a:rPr>
              <a:t> eigen </a:t>
            </a:r>
            <a:r>
              <a:rPr lang="en-US" sz="2800" dirty="0" err="1">
                <a:effectLst/>
              </a:rPr>
              <a:t>vaderland</a:t>
            </a:r>
            <a:r>
              <a:rPr lang="en-US" sz="2800" dirty="0">
                <a:effectLst/>
              </a:rPr>
              <a:t>, maar </a:t>
            </a:r>
            <a:r>
              <a:rPr lang="en-US" sz="2800" dirty="0" err="1">
                <a:effectLst/>
              </a:rPr>
              <a:t>als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vreemdeling</a:t>
            </a:r>
            <a:r>
              <a:rPr lang="en-US" sz="2800" dirty="0">
                <a:effectLst/>
              </a:rPr>
              <a:t>; </a:t>
            </a:r>
            <a:br>
              <a:rPr lang="en-US" sz="2800" dirty="0">
                <a:effectLst/>
              </a:rPr>
            </a:br>
            <a:r>
              <a:rPr lang="en-US" sz="2800" dirty="0" err="1">
                <a:effectLst/>
              </a:rPr>
              <a:t>zij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kwijten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zich</a:t>
            </a:r>
            <a:r>
              <a:rPr lang="en-US" sz="2800" dirty="0">
                <a:effectLst/>
              </a:rPr>
              <a:t> van </a:t>
            </a:r>
            <a:r>
              <a:rPr lang="en-US" sz="2800" dirty="0" err="1">
                <a:effectLst/>
              </a:rPr>
              <a:t>hun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burgerplichten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verdragen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als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vreemdeling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alles</a:t>
            </a:r>
            <a:r>
              <a:rPr lang="en-US" sz="2800" dirty="0">
                <a:effectLst/>
              </a:rPr>
              <a:t>. </a:t>
            </a:r>
            <a:br>
              <a:rPr lang="en-US" sz="2800" dirty="0">
                <a:effectLst/>
              </a:rPr>
            </a:br>
            <a:r>
              <a:rPr lang="en-US" sz="2800" dirty="0" err="1">
                <a:effectLst/>
              </a:rPr>
              <a:t>Ieder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vreemd</a:t>
            </a:r>
            <a:r>
              <a:rPr lang="en-US" sz="2800" dirty="0">
                <a:effectLst/>
              </a:rPr>
              <a:t> land is </a:t>
            </a:r>
            <a:r>
              <a:rPr lang="en-US" sz="2800" dirty="0" err="1">
                <a:effectLst/>
              </a:rPr>
              <a:t>hun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vaderland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ieder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vaderland</a:t>
            </a:r>
            <a:r>
              <a:rPr lang="en-US" sz="2800" dirty="0">
                <a:effectLst/>
              </a:rPr>
              <a:t> is </a:t>
            </a:r>
            <a:r>
              <a:rPr lang="en-US" sz="2800" dirty="0" err="1">
                <a:effectLst/>
              </a:rPr>
              <a:t>een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vreemd</a:t>
            </a:r>
            <a:r>
              <a:rPr lang="en-US" sz="2800" dirty="0">
                <a:effectLst/>
              </a:rPr>
              <a:t> land. 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Zij </a:t>
            </a:r>
            <a:r>
              <a:rPr lang="en-US" sz="2800" dirty="0" err="1">
                <a:effectLst/>
              </a:rPr>
              <a:t>trouwen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als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ieder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ander</a:t>
            </a:r>
            <a:r>
              <a:rPr lang="en-US" sz="2800" dirty="0">
                <a:effectLst/>
              </a:rPr>
              <a:t> maar </a:t>
            </a:r>
            <a:r>
              <a:rPr lang="en-US" sz="2800" dirty="0" err="1">
                <a:effectLst/>
              </a:rPr>
              <a:t>leggen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hun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kinderen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niet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vondeling</a:t>
            </a:r>
            <a:r>
              <a:rPr lang="en-US" sz="2800" dirty="0">
                <a:effectLst/>
              </a:rPr>
              <a:t>. 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Zij </a:t>
            </a:r>
            <a:r>
              <a:rPr lang="en-US" sz="2800" dirty="0" err="1">
                <a:effectLst/>
              </a:rPr>
              <a:t>delen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hun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tafel</a:t>
            </a:r>
            <a:r>
              <a:rPr lang="en-US" sz="2800" dirty="0">
                <a:effectLst/>
              </a:rPr>
              <a:t> maar </a:t>
            </a:r>
            <a:r>
              <a:rPr lang="en-US" sz="2800" dirty="0" err="1">
                <a:effectLst/>
              </a:rPr>
              <a:t>niet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hun</a:t>
            </a:r>
            <a:r>
              <a:rPr lang="en-US" sz="2800" dirty="0">
                <a:effectLst/>
              </a:rPr>
              <a:t> bed. 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Zij </a:t>
            </a:r>
            <a:r>
              <a:rPr lang="en-US" sz="2800" dirty="0" err="1">
                <a:effectLst/>
              </a:rPr>
              <a:t>leven</a:t>
            </a:r>
            <a:r>
              <a:rPr lang="en-US" sz="2800" dirty="0">
                <a:effectLst/>
              </a:rPr>
              <a:t> in het </a:t>
            </a:r>
            <a:r>
              <a:rPr lang="en-US" sz="2800" dirty="0" err="1">
                <a:effectLst/>
              </a:rPr>
              <a:t>vlees</a:t>
            </a:r>
            <a:r>
              <a:rPr lang="en-US" sz="2800" dirty="0">
                <a:effectLst/>
              </a:rPr>
              <a:t> maar </a:t>
            </a:r>
            <a:r>
              <a:rPr lang="en-US" sz="2800" dirty="0" err="1">
                <a:effectLst/>
              </a:rPr>
              <a:t>niet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naar</a:t>
            </a:r>
            <a:r>
              <a:rPr lang="en-US" sz="2800" dirty="0">
                <a:effectLst/>
              </a:rPr>
              <a:t> het </a:t>
            </a:r>
            <a:r>
              <a:rPr lang="en-US" sz="2800" dirty="0" err="1">
                <a:effectLst/>
              </a:rPr>
              <a:t>vlees</a:t>
            </a:r>
            <a:r>
              <a:rPr lang="en-US" sz="2800" dirty="0">
                <a:effectLst/>
              </a:rPr>
              <a:t>. 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60863AA-E29C-E3C3-004D-3468D6FA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fld id="{EE64A8FB-31C8-8544-B6D7-8D1F11E833AC}" type="slidenum">
              <a:rPr lang="en-US" altLang="nl-NL"/>
              <a:pPr>
                <a:spcAft>
                  <a:spcPts val="600"/>
                </a:spcAft>
              </a:pPr>
              <a:t>20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44238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92CCC6-8FFA-ADAC-188A-C3C230B7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50" y="800392"/>
            <a:ext cx="7402152" cy="1212102"/>
          </a:xfrm>
        </p:spPr>
        <p:txBody>
          <a:bodyPr>
            <a:normAutofit/>
          </a:bodyPr>
          <a:lstStyle/>
          <a:p>
            <a:r>
              <a:rPr lang="nl-NL" sz="3500">
                <a:solidFill>
                  <a:srgbClr val="FFFFFF"/>
                </a:solidFill>
              </a:rPr>
              <a:t>Brief aan Diognetus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71703C-EC5D-8E51-2BE1-EAB49E94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8" y="2132856"/>
            <a:ext cx="7281746" cy="468052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nl-NL" sz="2800" dirty="0">
                <a:effectLst/>
                <a:latin typeface="+mn-lt"/>
              </a:rPr>
              <a:t>Zij wonen op aarde maar zijn thuis in de hemel. </a:t>
            </a:r>
            <a:br>
              <a:rPr lang="nl-NL" sz="2800" dirty="0">
                <a:effectLst/>
                <a:latin typeface="+mn-lt"/>
              </a:rPr>
            </a:br>
            <a:r>
              <a:rPr lang="nl-NL" sz="2800" dirty="0">
                <a:effectLst/>
                <a:latin typeface="+mn-lt"/>
              </a:rPr>
              <a:t>Zij gehoorzamen de heersende wetten maar overtreffen ze in hun eigen leven. </a:t>
            </a:r>
            <a:br>
              <a:rPr lang="nl-NL" sz="2800" dirty="0">
                <a:effectLst/>
                <a:latin typeface="+mn-lt"/>
              </a:rPr>
            </a:br>
            <a:r>
              <a:rPr lang="nl-NL" sz="2800" dirty="0">
                <a:effectLst/>
                <a:latin typeface="+mn-lt"/>
              </a:rPr>
              <a:t>Zij hebben iedereen lief en worden door iedereen vervolgd. </a:t>
            </a:r>
            <a:br>
              <a:rPr lang="nl-NL" sz="2800" dirty="0">
                <a:effectLst/>
                <a:latin typeface="+mn-lt"/>
              </a:rPr>
            </a:br>
            <a:r>
              <a:rPr lang="nl-NL" sz="2800" dirty="0">
                <a:effectLst/>
                <a:latin typeface="+mn-lt"/>
              </a:rPr>
              <a:t>Zij worden miskend en veroordeeld; ze worden gedood en ten leven gewekt. </a:t>
            </a:r>
            <a:br>
              <a:rPr lang="nl-NL" sz="2800" dirty="0">
                <a:effectLst/>
                <a:latin typeface="+mn-lt"/>
              </a:rPr>
            </a:br>
            <a:r>
              <a:rPr lang="nl-NL" sz="2800" dirty="0">
                <a:effectLst/>
                <a:latin typeface="+mn-lt"/>
              </a:rPr>
              <a:t>Zij zijn arm als bedelaars maar maken velen rijk. </a:t>
            </a:r>
            <a:br>
              <a:rPr lang="nl-NL" sz="2800" dirty="0">
                <a:effectLst/>
                <a:latin typeface="+mn-lt"/>
              </a:rPr>
            </a:br>
            <a:r>
              <a:rPr lang="nl-NL" sz="2800" dirty="0">
                <a:effectLst/>
                <a:latin typeface="+mn-lt"/>
              </a:rPr>
              <a:t>Zij hebben aan alles gebrek maar leven in overvloed. </a:t>
            </a:r>
            <a:br>
              <a:rPr lang="nl-NL" sz="2800" dirty="0">
                <a:effectLst/>
                <a:latin typeface="+mn-lt"/>
              </a:rPr>
            </a:br>
            <a:r>
              <a:rPr lang="nl-NL" sz="2800" dirty="0">
                <a:effectLst/>
                <a:latin typeface="+mn-lt"/>
              </a:rPr>
              <a:t>Zij worden veracht maar ze worden verheerlijkt door de verachting.”</a:t>
            </a:r>
            <a:endParaRPr lang="nl-NL" sz="280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27DF371-5EF3-31C1-0EFE-144DFFA1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10AC827-12DB-234C-BB66-AAE71673E715}" type="slidenum">
              <a:rPr lang="nl-BE" altLang="nl-NL" smtClean="0"/>
              <a:pPr>
                <a:spcAft>
                  <a:spcPts val="600"/>
                </a:spcAft>
              </a:pPr>
              <a:t>21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802107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0952C683-8CD2-C1EE-EDA4-EB195AA9A9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172661"/>
              </p:ext>
            </p:extLst>
          </p:nvPr>
        </p:nvGraphicFramePr>
        <p:xfrm>
          <a:off x="628650" y="1825625"/>
          <a:ext cx="7886700" cy="3475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C25037A-27F5-66BF-5E10-BE74D476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C827-12DB-234C-BB66-AAE71673E715}" type="slidenum">
              <a:rPr lang="nl-BE" altLang="nl-NL" smtClean="0"/>
              <a:pPr/>
              <a:t>22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231043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6E5F386-C97F-9CFF-4F17-A0C8AC502050}"/>
              </a:ext>
            </a:extLst>
          </p:cNvPr>
          <p:cNvSpPr txBox="1"/>
          <p:nvPr/>
        </p:nvSpPr>
        <p:spPr>
          <a:xfrm>
            <a:off x="857250" y="2928938"/>
            <a:ext cx="7429500" cy="830262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ja-JP" altLang="nl-BE" sz="4800"/>
              <a:t>‘</a:t>
            </a:r>
            <a:r>
              <a:rPr lang="nl-BE" altLang="ja-JP" sz="4800" dirty="0"/>
              <a:t>…in de gunst bij het volk.</a:t>
            </a:r>
            <a:r>
              <a:rPr lang="ja-JP" altLang="nl-BE" sz="4800"/>
              <a:t>’</a:t>
            </a:r>
            <a:endParaRPr lang="nl-BE" altLang="nl-NL" sz="4800" dirty="0"/>
          </a:p>
        </p:txBody>
      </p:sp>
      <p:sp>
        <p:nvSpPr>
          <p:cNvPr id="14338" name="Tijdelijke aanduiding voor dianummer 2">
            <a:extLst>
              <a:ext uri="{FF2B5EF4-FFF2-40B4-BE49-F238E27FC236}">
                <a16:creationId xmlns:a16="http://schemas.microsoft.com/office/drawing/2014/main" id="{D83C7CEB-3B24-29FD-5BD6-22CB33E7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F6BD09C1-2631-2047-BC3C-E45F1F17E887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3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  <p:sp>
        <p:nvSpPr>
          <p:cNvPr id="10245" name="Tekstvak 4">
            <a:extLst>
              <a:ext uri="{FF2B5EF4-FFF2-40B4-BE49-F238E27FC236}">
                <a16:creationId xmlns:a16="http://schemas.microsoft.com/office/drawing/2014/main" id="{A23E50EC-C9A1-0D10-7F77-C090D7DCD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1428750"/>
            <a:ext cx="68407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ja-JP" altLang="nl-BE" sz="2800"/>
              <a:t>‘</a:t>
            </a:r>
            <a:r>
              <a:rPr lang="nl-BE" altLang="ja-JP" sz="2800" dirty="0"/>
              <a:t>Wat zijn christenen in deze wereld…de    actualiteit van de eerste gemeente</a:t>
            </a:r>
            <a:r>
              <a:rPr lang="ja-JP" altLang="nl-BE" sz="1800"/>
              <a:t>’</a:t>
            </a:r>
            <a:endParaRPr lang="nl-BE" altLang="nl-NL" sz="18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1E6417E-997B-585B-79BC-E99FF7CEE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4929188"/>
            <a:ext cx="7215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>
                <a:latin typeface="Arial Black" panose="020B0604020202020204" pitchFamily="34" charset="0"/>
              </a:rPr>
              <a:t>I.  HERKENBARE  AANSLUITING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4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46487F26-6010-C4D5-551B-531801C5C6AE}"/>
              </a:ext>
            </a:extLst>
          </p:cNvPr>
          <p:cNvSpPr/>
          <p:nvPr/>
        </p:nvSpPr>
        <p:spPr>
          <a:xfrm>
            <a:off x="428625" y="857250"/>
            <a:ext cx="278606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Leer van de apostelen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E112C11-93F4-B8D8-C338-724360DC16EA}"/>
              </a:ext>
            </a:extLst>
          </p:cNvPr>
          <p:cNvSpPr/>
          <p:nvPr/>
        </p:nvSpPr>
        <p:spPr>
          <a:xfrm>
            <a:off x="428625" y="22860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Gemeenschap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36D23D4-3606-2D16-F178-7AFF2E6700BF}"/>
              </a:ext>
            </a:extLst>
          </p:cNvPr>
          <p:cNvSpPr/>
          <p:nvPr/>
        </p:nvSpPr>
        <p:spPr>
          <a:xfrm>
            <a:off x="428625" y="371475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Breken van het brood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50BF23B-96C5-C453-4FE1-54FD0E79BB38}"/>
              </a:ext>
            </a:extLst>
          </p:cNvPr>
          <p:cNvSpPr/>
          <p:nvPr/>
        </p:nvSpPr>
        <p:spPr>
          <a:xfrm>
            <a:off x="428625" y="51435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De gebeden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130F486-93D5-7A71-3B0B-D610B90E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357188"/>
            <a:ext cx="2357437" cy="3698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   GEMEENTE</a:t>
            </a:r>
          </a:p>
        </p:txBody>
      </p:sp>
      <p:sp>
        <p:nvSpPr>
          <p:cNvPr id="7" name="Rechteraccolade 6">
            <a:extLst>
              <a:ext uri="{FF2B5EF4-FFF2-40B4-BE49-F238E27FC236}">
                <a16:creationId xmlns:a16="http://schemas.microsoft.com/office/drawing/2014/main" id="{68D91955-CC06-FAF7-BF6F-F5CBEFD6F431}"/>
              </a:ext>
            </a:extLst>
          </p:cNvPr>
          <p:cNvSpPr/>
          <p:nvPr/>
        </p:nvSpPr>
        <p:spPr>
          <a:xfrm>
            <a:off x="3786188" y="714375"/>
            <a:ext cx="785812" cy="5500688"/>
          </a:xfrm>
          <a:prstGeom prst="rightBrace">
            <a:avLst>
              <a:gd name="adj1" fmla="val 0"/>
              <a:gd name="adj2" fmla="val 50000"/>
            </a:avLst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4E587A9-9849-9FAC-D882-07A8A017304E}"/>
              </a:ext>
            </a:extLst>
          </p:cNvPr>
          <p:cNvSpPr txBox="1"/>
          <p:nvPr/>
        </p:nvSpPr>
        <p:spPr>
          <a:xfrm>
            <a:off x="4644008" y="2718792"/>
            <a:ext cx="3312368" cy="15696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r>
              <a:rPr lang="nl-BE" sz="3200" dirty="0">
                <a:solidFill>
                  <a:srgbClr val="FFFF00"/>
                </a:solidFill>
                <a:latin typeface="Rockwell" charset="0"/>
              </a:rPr>
              <a:t>Samenvatting van Handelingen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D687DDB-8694-8542-25E2-F543989C6B94}"/>
              </a:ext>
            </a:extLst>
          </p:cNvPr>
          <p:cNvSpPr txBox="1"/>
          <p:nvPr/>
        </p:nvSpPr>
        <p:spPr>
          <a:xfrm>
            <a:off x="8028384" y="4077072"/>
            <a:ext cx="864096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r>
              <a:rPr lang="nl-BE" sz="1800" dirty="0">
                <a:solidFill>
                  <a:srgbClr val="C00000"/>
                </a:solidFill>
                <a:latin typeface="Rockwell" charset="0"/>
              </a:rPr>
              <a:t>Hand. 2:42</a:t>
            </a:r>
            <a:endParaRPr lang="nl-BE" sz="2000" dirty="0">
              <a:solidFill>
                <a:srgbClr val="C00000"/>
              </a:solidFill>
              <a:latin typeface="Rockwell" charset="0"/>
            </a:endParaRPr>
          </a:p>
        </p:txBody>
      </p:sp>
      <p:sp>
        <p:nvSpPr>
          <p:cNvPr id="16393" name="Tijdelijke aanduiding voor dianummer 10">
            <a:extLst>
              <a:ext uri="{FF2B5EF4-FFF2-40B4-BE49-F238E27FC236}">
                <a16:creationId xmlns:a16="http://schemas.microsoft.com/office/drawing/2014/main" id="{D66F0932-B3DB-0B8F-BB59-10DB59C9B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62C6A3AB-94E3-DC42-BF1B-8807BA097CDD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4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EB9AC1F-B02B-06F0-ED5D-11BD83619B95}"/>
              </a:ext>
            </a:extLst>
          </p:cNvPr>
          <p:cNvSpPr/>
          <p:nvPr/>
        </p:nvSpPr>
        <p:spPr>
          <a:xfrm>
            <a:off x="428625" y="857250"/>
            <a:ext cx="278606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Leer van de apostelen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DE21A01-2309-6D5A-ABD9-5FDD95A0DAD2}"/>
              </a:ext>
            </a:extLst>
          </p:cNvPr>
          <p:cNvSpPr/>
          <p:nvPr/>
        </p:nvSpPr>
        <p:spPr>
          <a:xfrm>
            <a:off x="428625" y="22860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Gemeenschap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5B56426-FF77-FD88-67FD-CDEEFA7301D3}"/>
              </a:ext>
            </a:extLst>
          </p:cNvPr>
          <p:cNvSpPr/>
          <p:nvPr/>
        </p:nvSpPr>
        <p:spPr>
          <a:xfrm>
            <a:off x="428625" y="371475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Breken van het brood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5BE49FC-DD77-7E4E-0FBD-D940C920E9FC}"/>
              </a:ext>
            </a:extLst>
          </p:cNvPr>
          <p:cNvSpPr/>
          <p:nvPr/>
        </p:nvSpPr>
        <p:spPr>
          <a:xfrm>
            <a:off x="428625" y="51435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De gebeden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EEC3B57-C3A3-2DAD-9326-52A2220D342A}"/>
              </a:ext>
            </a:extLst>
          </p:cNvPr>
          <p:cNvSpPr/>
          <p:nvPr/>
        </p:nvSpPr>
        <p:spPr>
          <a:xfrm>
            <a:off x="6000750" y="857250"/>
            <a:ext cx="26431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Onderwijs van de thora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4995BE0-2379-8DC7-2937-4233123FFA68}"/>
              </a:ext>
            </a:extLst>
          </p:cNvPr>
          <p:cNvSpPr/>
          <p:nvPr/>
        </p:nvSpPr>
        <p:spPr>
          <a:xfrm>
            <a:off x="6000750" y="2286000"/>
            <a:ext cx="26431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Avoda (dienst)</a:t>
            </a:r>
          </a:p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Cultus/gebed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5E81189-FAEC-8EAC-5EB2-40B3E91B4A9A}"/>
              </a:ext>
            </a:extLst>
          </p:cNvPr>
          <p:cNvSpPr/>
          <p:nvPr/>
        </p:nvSpPr>
        <p:spPr>
          <a:xfrm>
            <a:off x="6000750" y="3714750"/>
            <a:ext cx="26431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Werken van barmhartigheid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01A91E4-0F1C-790C-6D87-E8AEA89FF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428625"/>
            <a:ext cx="2143125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 GEMEENTE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375904E-D4A1-DD38-0032-2F2E21E2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428625"/>
            <a:ext cx="264795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TEMPEL/SYNAGOGE </a:t>
            </a:r>
          </a:p>
        </p:txBody>
      </p:sp>
      <p:sp>
        <p:nvSpPr>
          <p:cNvPr id="12" name="PIJL-RECHTS 11">
            <a:extLst>
              <a:ext uri="{FF2B5EF4-FFF2-40B4-BE49-F238E27FC236}">
                <a16:creationId xmlns:a16="http://schemas.microsoft.com/office/drawing/2014/main" id="{AF73A894-75A7-5BF7-4A10-361F546E9143}"/>
              </a:ext>
            </a:extLst>
          </p:cNvPr>
          <p:cNvSpPr/>
          <p:nvPr/>
        </p:nvSpPr>
        <p:spPr>
          <a:xfrm>
            <a:off x="3571875" y="1143000"/>
            <a:ext cx="2143125" cy="214313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6" name="PIJL-RECHTS 15">
            <a:extLst>
              <a:ext uri="{FF2B5EF4-FFF2-40B4-BE49-F238E27FC236}">
                <a16:creationId xmlns:a16="http://schemas.microsoft.com/office/drawing/2014/main" id="{10E4E76A-5BB7-03F7-4597-3E8F8DFF5C5A}"/>
              </a:ext>
            </a:extLst>
          </p:cNvPr>
          <p:cNvSpPr/>
          <p:nvPr/>
        </p:nvSpPr>
        <p:spPr>
          <a:xfrm rot="19941771">
            <a:off x="3248025" y="3470275"/>
            <a:ext cx="2686050" cy="188913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7" name="PIJL-RECHTS 16">
            <a:extLst>
              <a:ext uri="{FF2B5EF4-FFF2-40B4-BE49-F238E27FC236}">
                <a16:creationId xmlns:a16="http://schemas.microsoft.com/office/drawing/2014/main" id="{F76FB033-B0F5-A168-FD66-9FA287886C50}"/>
              </a:ext>
            </a:extLst>
          </p:cNvPr>
          <p:cNvSpPr/>
          <p:nvPr/>
        </p:nvSpPr>
        <p:spPr>
          <a:xfrm rot="18936271">
            <a:off x="2971800" y="4238625"/>
            <a:ext cx="3217863" cy="209550"/>
          </a:xfrm>
          <a:prstGeom prst="rightArrow">
            <a:avLst>
              <a:gd name="adj1" fmla="val 43653"/>
              <a:gd name="adj2" fmla="val 5000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PIJL-RECHTS 17">
            <a:extLst>
              <a:ext uri="{FF2B5EF4-FFF2-40B4-BE49-F238E27FC236}">
                <a16:creationId xmlns:a16="http://schemas.microsoft.com/office/drawing/2014/main" id="{636F1596-47AF-CAEA-E128-D751F9B93050}"/>
              </a:ext>
            </a:extLst>
          </p:cNvPr>
          <p:cNvSpPr/>
          <p:nvPr/>
        </p:nvSpPr>
        <p:spPr>
          <a:xfrm rot="1616105">
            <a:off x="3254375" y="3327400"/>
            <a:ext cx="2751138" cy="203200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6C3AA3-95EB-BE2F-7315-C97CF3C6F202}"/>
              </a:ext>
            </a:extLst>
          </p:cNvPr>
          <p:cNvSpPr txBox="1"/>
          <p:nvPr/>
        </p:nvSpPr>
        <p:spPr>
          <a:xfrm>
            <a:off x="6000750" y="4857750"/>
            <a:ext cx="2643188" cy="369888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r>
              <a:rPr lang="nl-BE" sz="1800"/>
              <a:t>       DRIE PIJLERS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15AF7A9-6170-F036-BBE7-C410281FC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5357813"/>
            <a:ext cx="3143250" cy="3698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-</a:t>
            </a:r>
            <a:r>
              <a:rPr lang="nl-BE" altLang="nl-NL" sz="1800" b="1"/>
              <a:t>Naastenliefde</a:t>
            </a:r>
            <a:r>
              <a:rPr lang="nl-BE" altLang="nl-NL" sz="1800"/>
              <a:t> : 10:25-37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7CEBC65-5219-A13E-CDAD-CE75C2A6D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5715000"/>
            <a:ext cx="3143250" cy="6461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-</a:t>
            </a:r>
            <a:r>
              <a:rPr lang="nl-BE" altLang="nl-NL" sz="1800" b="1"/>
              <a:t>Luisteren</a:t>
            </a:r>
            <a:r>
              <a:rPr lang="nl-BE" altLang="nl-NL" sz="1800"/>
              <a:t> </a:t>
            </a:r>
            <a:r>
              <a:rPr lang="nl-BE" altLang="nl-NL" sz="1800" b="1"/>
              <a:t>naar</a:t>
            </a:r>
            <a:r>
              <a:rPr lang="nl-BE" altLang="nl-NL" sz="1800"/>
              <a:t> </a:t>
            </a:r>
            <a:r>
              <a:rPr lang="nl-BE" altLang="nl-NL" sz="1800" b="1"/>
              <a:t>het</a:t>
            </a:r>
            <a:r>
              <a:rPr lang="nl-BE" altLang="nl-NL" sz="1800"/>
              <a:t> </a:t>
            </a:r>
            <a:r>
              <a:rPr lang="nl-BE" altLang="nl-NL" sz="1800" b="1"/>
              <a:t>Woord</a:t>
            </a:r>
            <a:r>
              <a:rPr lang="nl-BE" altLang="nl-NL" sz="1800"/>
              <a:t>: </a:t>
            </a:r>
          </a:p>
          <a:p>
            <a:pPr eaLnBrk="1" hangingPunct="1"/>
            <a:r>
              <a:rPr lang="nl-BE" altLang="nl-NL" sz="1800"/>
              <a:t>  10:38-42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E3B61D68-8C36-2755-46AF-544499E9E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6286500"/>
            <a:ext cx="2362200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-</a:t>
            </a:r>
            <a:r>
              <a:rPr lang="nl-BE" altLang="nl-NL" sz="1800" b="1"/>
              <a:t>Het</a:t>
            </a:r>
            <a:r>
              <a:rPr lang="nl-BE" altLang="nl-NL" sz="1800"/>
              <a:t> </a:t>
            </a:r>
            <a:r>
              <a:rPr lang="nl-BE" altLang="nl-NL" sz="1800" b="1"/>
              <a:t>gebed</a:t>
            </a:r>
            <a:r>
              <a:rPr lang="nl-BE" altLang="nl-NL" sz="1800"/>
              <a:t> : 11:1-13</a:t>
            </a:r>
          </a:p>
        </p:txBody>
      </p:sp>
      <p:sp>
        <p:nvSpPr>
          <p:cNvPr id="18451" name="Tijdelijke aanduiding voor voettekst 23">
            <a:extLst>
              <a:ext uri="{FF2B5EF4-FFF2-40B4-BE49-F238E27FC236}">
                <a16:creationId xmlns:a16="http://schemas.microsoft.com/office/drawing/2014/main" id="{E307839F-9012-66BA-7FF9-535989B4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300">
                <a:solidFill>
                  <a:srgbClr val="E8FCFF"/>
                </a:solidFill>
                <a:latin typeface="Rockwell" panose="02060603020205020403" pitchFamily="18" charset="77"/>
              </a:rPr>
              <a:t>  </a:t>
            </a:r>
          </a:p>
        </p:txBody>
      </p:sp>
      <p:sp>
        <p:nvSpPr>
          <p:cNvPr id="18450" name="Tijdelijke aanduiding voor dianummer 22">
            <a:extLst>
              <a:ext uri="{FF2B5EF4-FFF2-40B4-BE49-F238E27FC236}">
                <a16:creationId xmlns:a16="http://schemas.microsoft.com/office/drawing/2014/main" id="{F27A28E2-1BFE-2CB5-6FF1-7998B907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53D485BF-CBC3-C74A-A3C2-1DAB096BE0CA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5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18CD3C7-4BBB-C681-8DD9-F0F541C3EAEA}"/>
              </a:ext>
            </a:extLst>
          </p:cNvPr>
          <p:cNvSpPr/>
          <p:nvPr/>
        </p:nvSpPr>
        <p:spPr>
          <a:xfrm>
            <a:off x="428625" y="1000125"/>
            <a:ext cx="2786063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Leer van de apostelen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99B3F5A-5035-4FF3-AF43-33608288F048}"/>
              </a:ext>
            </a:extLst>
          </p:cNvPr>
          <p:cNvSpPr/>
          <p:nvPr/>
        </p:nvSpPr>
        <p:spPr>
          <a:xfrm>
            <a:off x="5143500" y="1071563"/>
            <a:ext cx="2928938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Onderwijs van de thora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3311EB8-7C2D-C54D-4F17-CA5A2EC2F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428625"/>
            <a:ext cx="22860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  GEMEENTE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8DD0C97-5E77-67C8-D9E9-B19BE3CA6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428625"/>
            <a:ext cx="29337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TEMPEL/SYNAGOGE </a:t>
            </a:r>
          </a:p>
        </p:txBody>
      </p:sp>
      <p:sp>
        <p:nvSpPr>
          <p:cNvPr id="6" name="PIJL-RECHTS 5">
            <a:extLst>
              <a:ext uri="{FF2B5EF4-FFF2-40B4-BE49-F238E27FC236}">
                <a16:creationId xmlns:a16="http://schemas.microsoft.com/office/drawing/2014/main" id="{333258B9-25E8-969E-D099-DE8675A39576}"/>
              </a:ext>
            </a:extLst>
          </p:cNvPr>
          <p:cNvSpPr/>
          <p:nvPr/>
        </p:nvSpPr>
        <p:spPr>
          <a:xfrm>
            <a:off x="3357563" y="1428750"/>
            <a:ext cx="1643062" cy="214313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F64D149-CDCC-48A9-0FF1-483D038A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2286000"/>
            <a:ext cx="2714625" cy="6461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b="1"/>
              <a:t>-beth hamidrasj</a:t>
            </a:r>
          </a:p>
          <a:p>
            <a:pPr eaLnBrk="1" hangingPunct="1"/>
            <a:r>
              <a:rPr lang="nl-BE" altLang="nl-NL" sz="1800" b="1"/>
              <a:t>  (leerhuis)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F708DBF-4490-5FBD-01BE-FA48403EE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143250"/>
            <a:ext cx="3643313" cy="17541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b="1" dirty="0"/>
              <a:t>Liturgie voor de synagoge:</a:t>
            </a:r>
          </a:p>
          <a:p>
            <a:pPr eaLnBrk="1" hangingPunct="1"/>
            <a:endParaRPr lang="nl-BE" altLang="nl-NL" sz="1800" dirty="0"/>
          </a:p>
          <a:p>
            <a:pPr eaLnBrk="1" hangingPunct="1"/>
            <a:r>
              <a:rPr lang="nl-BE" altLang="nl-NL" sz="1800" dirty="0"/>
              <a:t>*Sjema-Israël</a:t>
            </a:r>
          </a:p>
          <a:p>
            <a:pPr eaLnBrk="1" hangingPunct="1"/>
            <a:r>
              <a:rPr lang="nl-BE" altLang="nl-NL" sz="1800" dirty="0"/>
              <a:t>*Tefilla</a:t>
            </a:r>
          </a:p>
          <a:p>
            <a:pPr eaLnBrk="1" hangingPunct="1"/>
            <a:r>
              <a:rPr lang="nl-BE" altLang="nl-NL" sz="1800" b="1" dirty="0">
                <a:solidFill>
                  <a:srgbClr val="002060"/>
                </a:solidFill>
              </a:rPr>
              <a:t>*</a:t>
            </a:r>
            <a:r>
              <a:rPr lang="nl-BE" altLang="nl-NL" sz="1800" b="1" dirty="0">
                <a:solidFill>
                  <a:srgbClr val="C00000"/>
                </a:solidFill>
              </a:rPr>
              <a:t>Tora- en                                                                                        haftaralezing/prediking</a:t>
            </a:r>
          </a:p>
        </p:txBody>
      </p:sp>
      <p:sp>
        <p:nvSpPr>
          <p:cNvPr id="19465" name="Tijdelijke aanduiding voor voettekst 9">
            <a:extLst>
              <a:ext uri="{FF2B5EF4-FFF2-40B4-BE49-F238E27FC236}">
                <a16:creationId xmlns:a16="http://schemas.microsoft.com/office/drawing/2014/main" id="{B96997C7-BE27-09E5-5F3A-39A5DC0A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300">
                <a:solidFill>
                  <a:srgbClr val="E8FCFF"/>
                </a:solidFill>
                <a:latin typeface="Rockwell" panose="02060603020205020403" pitchFamily="18" charset="77"/>
              </a:rPr>
              <a:t>  </a:t>
            </a:r>
          </a:p>
        </p:txBody>
      </p:sp>
      <p:sp>
        <p:nvSpPr>
          <p:cNvPr id="19464" name="Tijdelijke aanduiding voor dianummer 8">
            <a:extLst>
              <a:ext uri="{FF2B5EF4-FFF2-40B4-BE49-F238E27FC236}">
                <a16:creationId xmlns:a16="http://schemas.microsoft.com/office/drawing/2014/main" id="{8D55974C-AAAD-9D43-085C-8B549338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B2572E8C-5841-0849-A4E4-EFD430540C54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6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build="allAtOnce" animBg="1"/>
      <p:bldP spid="8" grpI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F258781-D49B-AD64-1C19-6A291AC45B73}"/>
              </a:ext>
            </a:extLst>
          </p:cNvPr>
          <p:cNvSpPr/>
          <p:nvPr/>
        </p:nvSpPr>
        <p:spPr>
          <a:xfrm>
            <a:off x="428625" y="22860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Gemeenschap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AC6E16B-AC6B-2FAA-1AE2-E09F22C5C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28625"/>
            <a:ext cx="22860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  GEMEENTE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FE7B87C-E58A-D454-7A76-3104D32904C1}"/>
              </a:ext>
            </a:extLst>
          </p:cNvPr>
          <p:cNvSpPr/>
          <p:nvPr/>
        </p:nvSpPr>
        <p:spPr>
          <a:xfrm>
            <a:off x="5286375" y="3857625"/>
            <a:ext cx="27146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Werken van barmhartigheid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65D1CF6-B83E-BC29-2A83-6437E5A7D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428625"/>
            <a:ext cx="2714625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TEMPEL/SYNAGOGE </a:t>
            </a:r>
          </a:p>
        </p:txBody>
      </p:sp>
      <p:sp>
        <p:nvSpPr>
          <p:cNvPr id="8" name="PIJL-RECHTS 7">
            <a:extLst>
              <a:ext uri="{FF2B5EF4-FFF2-40B4-BE49-F238E27FC236}">
                <a16:creationId xmlns:a16="http://schemas.microsoft.com/office/drawing/2014/main" id="{B2F2B4E7-4DC6-94C0-518C-D8C0EC272141}"/>
              </a:ext>
            </a:extLst>
          </p:cNvPr>
          <p:cNvSpPr/>
          <p:nvPr/>
        </p:nvSpPr>
        <p:spPr>
          <a:xfrm rot="1616105">
            <a:off x="3324225" y="3116263"/>
            <a:ext cx="1801813" cy="125412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AAB3EC2-D3F3-4A16-8E3C-815EB396C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5000625"/>
            <a:ext cx="3221038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b="1"/>
              <a:t>Model van synagogale zorg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4BAB128D-FBC7-B1D4-9973-A595A50A9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5500688"/>
            <a:ext cx="3214688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-Zorg voor de lokale armen</a:t>
            </a:r>
          </a:p>
          <a:p>
            <a:pPr eaLnBrk="1" hangingPunct="1"/>
            <a:r>
              <a:rPr lang="nl-BE" altLang="nl-NL" sz="1800"/>
              <a:t>-Zorg voor de vreemdelingen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98644EE-3ACA-1408-EA6C-DCF9966457BB}"/>
              </a:ext>
            </a:extLst>
          </p:cNvPr>
          <p:cNvSpPr txBox="1"/>
          <p:nvPr/>
        </p:nvSpPr>
        <p:spPr>
          <a:xfrm>
            <a:off x="5286375" y="1071563"/>
            <a:ext cx="2714625" cy="923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b="1"/>
              <a:t>Tempel</a:t>
            </a:r>
            <a:r>
              <a:rPr lang="nl-BE" altLang="nl-NL" sz="1800"/>
              <a:t>  </a:t>
            </a:r>
          </a:p>
          <a:p>
            <a:pPr eaLnBrk="1" hangingPunct="1"/>
            <a:r>
              <a:rPr lang="nl-BE" altLang="nl-NL" sz="1800" b="1"/>
              <a:t>  </a:t>
            </a:r>
            <a:r>
              <a:rPr lang="ja-JP" altLang="nl-BE" sz="1800" b="1"/>
              <a:t>“</a:t>
            </a:r>
            <a:r>
              <a:rPr lang="nl-BE" altLang="ja-JP" sz="1800" b="1"/>
              <a:t>Halle der     Verschwiegenen</a:t>
            </a:r>
            <a:r>
              <a:rPr lang="ja-JP" altLang="nl-BE" sz="1800" b="1"/>
              <a:t>”</a:t>
            </a:r>
            <a:endParaRPr lang="nl-BE" altLang="nl-NL" sz="1800" b="1"/>
          </a:p>
        </p:txBody>
      </p:sp>
      <p:sp>
        <p:nvSpPr>
          <p:cNvPr id="20489" name="Tijdelijke aanduiding voor dianummer 11">
            <a:extLst>
              <a:ext uri="{FF2B5EF4-FFF2-40B4-BE49-F238E27FC236}">
                <a16:creationId xmlns:a16="http://schemas.microsoft.com/office/drawing/2014/main" id="{7D493CEB-1D6F-EEE0-B86C-91542A21F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53B738C4-A92E-5940-94F7-7F672C715030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7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63FCD300-08BB-ED9A-19A5-FB03C8B3EE09}"/>
              </a:ext>
            </a:extLst>
          </p:cNvPr>
          <p:cNvSpPr/>
          <p:nvPr/>
        </p:nvSpPr>
        <p:spPr>
          <a:xfrm>
            <a:off x="428625" y="371475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Breken van het brood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EEFE64F-240C-7F59-E3C6-2A04DDEF5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28625"/>
            <a:ext cx="22860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  GEMEENTE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E2B444D-EB18-1F1A-800D-3AC6B6E5BC12}"/>
              </a:ext>
            </a:extLst>
          </p:cNvPr>
          <p:cNvSpPr/>
          <p:nvPr/>
        </p:nvSpPr>
        <p:spPr>
          <a:xfrm>
            <a:off x="5357813" y="2357438"/>
            <a:ext cx="26431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Avoda (dienst)</a:t>
            </a:r>
          </a:p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Cultus/gebed</a:t>
            </a:r>
          </a:p>
        </p:txBody>
      </p:sp>
      <p:sp>
        <p:nvSpPr>
          <p:cNvPr id="21508" name="Rechthoek 5">
            <a:extLst>
              <a:ext uri="{FF2B5EF4-FFF2-40B4-BE49-F238E27FC236}">
                <a16:creationId xmlns:a16="http://schemas.microsoft.com/office/drawing/2014/main" id="{5893E3F4-95B5-7973-456B-7E8C1D6F4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350" y="3244850"/>
            <a:ext cx="24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</a:t>
            </a:r>
            <a:endParaRPr lang="nl-BE" altLang="nl-NL" sz="1800"/>
          </a:p>
        </p:txBody>
      </p:sp>
      <p:sp>
        <p:nvSpPr>
          <p:cNvPr id="21509" name="Rechthoek 6">
            <a:extLst>
              <a:ext uri="{FF2B5EF4-FFF2-40B4-BE49-F238E27FC236}">
                <a16:creationId xmlns:a16="http://schemas.microsoft.com/office/drawing/2014/main" id="{CDFF2ABE-191D-C12D-C173-BE72DE918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350" y="3244850"/>
            <a:ext cx="24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</a:t>
            </a:r>
            <a:endParaRPr lang="nl-BE" altLang="nl-NL" sz="180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EE28EF6-2E5C-4E31-076D-A5E4D59BFE94}"/>
              </a:ext>
            </a:extLst>
          </p:cNvPr>
          <p:cNvSpPr/>
          <p:nvPr/>
        </p:nvSpPr>
        <p:spPr>
          <a:xfrm>
            <a:off x="428625" y="51435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De gebeden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EEB5BAC-1C38-A66E-CC00-60F6A4C45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428625"/>
            <a:ext cx="264318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TEMPEL/SYNAGOGE </a:t>
            </a:r>
          </a:p>
        </p:txBody>
      </p:sp>
      <p:sp>
        <p:nvSpPr>
          <p:cNvPr id="11" name="PIJL-RECHTS 10">
            <a:extLst>
              <a:ext uri="{FF2B5EF4-FFF2-40B4-BE49-F238E27FC236}">
                <a16:creationId xmlns:a16="http://schemas.microsoft.com/office/drawing/2014/main" id="{D66B633C-BEC6-BF5F-451A-05796683BC52}"/>
              </a:ext>
            </a:extLst>
          </p:cNvPr>
          <p:cNvSpPr/>
          <p:nvPr/>
        </p:nvSpPr>
        <p:spPr>
          <a:xfrm rot="19941771">
            <a:off x="3279775" y="3700463"/>
            <a:ext cx="1546225" cy="212725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2" name="PIJL-RECHTS 11">
            <a:extLst>
              <a:ext uri="{FF2B5EF4-FFF2-40B4-BE49-F238E27FC236}">
                <a16:creationId xmlns:a16="http://schemas.microsoft.com/office/drawing/2014/main" id="{9EF7FBE5-5F7C-25B3-1CF0-24F57A18E75E}"/>
              </a:ext>
            </a:extLst>
          </p:cNvPr>
          <p:cNvSpPr/>
          <p:nvPr/>
        </p:nvSpPr>
        <p:spPr>
          <a:xfrm rot="18936271">
            <a:off x="3017838" y="4527550"/>
            <a:ext cx="2298700" cy="247650"/>
          </a:xfrm>
          <a:prstGeom prst="rightArrow">
            <a:avLst>
              <a:gd name="adj1" fmla="val 43653"/>
              <a:gd name="adj2" fmla="val 5000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5706BA1-07A8-F33F-D394-5C7B943FE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3571875"/>
            <a:ext cx="1725612" cy="6461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/>
              <a:t>-</a:t>
            </a:r>
            <a:r>
              <a:rPr lang="nl-BE" altLang="nl-NL" sz="1800" b="1"/>
              <a:t>beth</a:t>
            </a:r>
            <a:r>
              <a:rPr lang="nl-BE" altLang="nl-NL" sz="1800"/>
              <a:t> </a:t>
            </a:r>
            <a:r>
              <a:rPr lang="nl-BE" altLang="nl-NL" sz="1800" b="1"/>
              <a:t>hatefilla</a:t>
            </a:r>
          </a:p>
          <a:p>
            <a:pPr eaLnBrk="1" hangingPunct="1"/>
            <a:r>
              <a:rPr lang="nl-BE" altLang="nl-NL" sz="1800"/>
              <a:t> (</a:t>
            </a:r>
            <a:r>
              <a:rPr lang="nl-BE" altLang="nl-NL" sz="1800" b="1"/>
              <a:t>gebedshuis</a:t>
            </a:r>
            <a:r>
              <a:rPr lang="nl-BE" altLang="nl-NL" sz="1800"/>
              <a:t>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9CD4020-3288-15F9-AE62-71EE964A786F}"/>
              </a:ext>
            </a:extLst>
          </p:cNvPr>
          <p:cNvSpPr txBox="1"/>
          <p:nvPr/>
        </p:nvSpPr>
        <p:spPr>
          <a:xfrm>
            <a:off x="5357813" y="1143000"/>
            <a:ext cx="2159000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r>
              <a:rPr lang="nl-BE" sz="1800" b="1"/>
              <a:t> OFFERCULTUS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26768C0-4E75-D9C1-2B0D-56CB69E97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4572000"/>
            <a:ext cx="3441700" cy="147796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 b="1" dirty="0"/>
              <a:t>Liturgie voor de synagoge:</a:t>
            </a:r>
          </a:p>
          <a:p>
            <a:pPr eaLnBrk="1" hangingPunct="1"/>
            <a:endParaRPr lang="nl-BE" altLang="nl-NL" sz="1800" b="1" dirty="0">
              <a:solidFill>
                <a:srgbClr val="002060"/>
              </a:solidFill>
            </a:endParaRPr>
          </a:p>
          <a:p>
            <a:pPr eaLnBrk="1" hangingPunct="1"/>
            <a:r>
              <a:rPr lang="nl-BE" altLang="nl-NL" sz="1800" b="1" dirty="0">
                <a:solidFill>
                  <a:srgbClr val="C00000"/>
                </a:solidFill>
              </a:rPr>
              <a:t>*Sjema-Israël</a:t>
            </a:r>
          </a:p>
          <a:p>
            <a:pPr eaLnBrk="1" hangingPunct="1"/>
            <a:r>
              <a:rPr lang="nl-BE" altLang="nl-NL" sz="1800" b="1" dirty="0">
                <a:solidFill>
                  <a:srgbClr val="C00000"/>
                </a:solidFill>
              </a:rPr>
              <a:t>*Tefilla</a:t>
            </a:r>
          </a:p>
          <a:p>
            <a:pPr eaLnBrk="1" hangingPunct="1"/>
            <a:r>
              <a:rPr lang="nl-BE" altLang="nl-NL" sz="1800" dirty="0"/>
              <a:t>*Tora-en haftaralezing/prediking</a:t>
            </a:r>
          </a:p>
        </p:txBody>
      </p:sp>
      <p:sp>
        <p:nvSpPr>
          <p:cNvPr id="21518" name="Tijdelijke aanduiding voor voettekst 16">
            <a:extLst>
              <a:ext uri="{FF2B5EF4-FFF2-40B4-BE49-F238E27FC236}">
                <a16:creationId xmlns:a16="http://schemas.microsoft.com/office/drawing/2014/main" id="{A2232C04-1072-A809-525B-630237DF8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300">
                <a:solidFill>
                  <a:srgbClr val="E8FCFF"/>
                </a:solidFill>
                <a:latin typeface="Rockwell" panose="02060603020205020403" pitchFamily="18" charset="77"/>
              </a:rPr>
              <a:t>  </a:t>
            </a:r>
          </a:p>
        </p:txBody>
      </p:sp>
      <p:sp>
        <p:nvSpPr>
          <p:cNvPr id="21517" name="Tijdelijke aanduiding voor dianummer 15">
            <a:extLst>
              <a:ext uri="{FF2B5EF4-FFF2-40B4-BE49-F238E27FC236}">
                <a16:creationId xmlns:a16="http://schemas.microsoft.com/office/drawing/2014/main" id="{82E69FA3-3E65-0F1F-4C40-D489F20C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24F03581-F584-B74B-8F83-A8A7038B9B89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8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8844864-3714-6143-19A4-A9DA05983A86}"/>
              </a:ext>
            </a:extLst>
          </p:cNvPr>
          <p:cNvSpPr/>
          <p:nvPr/>
        </p:nvSpPr>
        <p:spPr>
          <a:xfrm>
            <a:off x="428625" y="857250"/>
            <a:ext cx="2786063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Leer van de apostelen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B4312B5-8809-5B20-0715-169E8EE3C5D1}"/>
              </a:ext>
            </a:extLst>
          </p:cNvPr>
          <p:cNvSpPr/>
          <p:nvPr/>
        </p:nvSpPr>
        <p:spPr>
          <a:xfrm>
            <a:off x="428625" y="22860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Gemeenschap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4519D8F-8569-BB2D-7B67-414C811E168C}"/>
              </a:ext>
            </a:extLst>
          </p:cNvPr>
          <p:cNvSpPr/>
          <p:nvPr/>
        </p:nvSpPr>
        <p:spPr>
          <a:xfrm>
            <a:off x="428625" y="371475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Breken van het brood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15F3DC3-816E-D16B-33F2-8FB152EEEE71}"/>
              </a:ext>
            </a:extLst>
          </p:cNvPr>
          <p:cNvSpPr/>
          <p:nvPr/>
        </p:nvSpPr>
        <p:spPr>
          <a:xfrm>
            <a:off x="428625" y="5143500"/>
            <a:ext cx="27860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De gebeden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B3DA64F-1B86-585E-1D81-23505E917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428625"/>
            <a:ext cx="2071687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    GEMEENTE</a:t>
            </a:r>
          </a:p>
        </p:txBody>
      </p:sp>
      <p:sp>
        <p:nvSpPr>
          <p:cNvPr id="7" name="Rechteraccolade 6">
            <a:extLst>
              <a:ext uri="{FF2B5EF4-FFF2-40B4-BE49-F238E27FC236}">
                <a16:creationId xmlns:a16="http://schemas.microsoft.com/office/drawing/2014/main" id="{ACB761A4-E859-6B21-7A15-0462FE6D0B24}"/>
              </a:ext>
            </a:extLst>
          </p:cNvPr>
          <p:cNvSpPr/>
          <p:nvPr/>
        </p:nvSpPr>
        <p:spPr>
          <a:xfrm>
            <a:off x="3357563" y="642938"/>
            <a:ext cx="214312" cy="5500687"/>
          </a:xfrm>
          <a:prstGeom prst="rightBrace">
            <a:avLst>
              <a:gd name="adj1" fmla="val 8333"/>
              <a:gd name="adj2" fmla="val 50478"/>
            </a:avLst>
          </a:prstGeom>
          <a:solidFill>
            <a:srgbClr val="FFC000"/>
          </a:solidFill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A3C08F1-2226-46E0-66FD-1A4FB9C44866}"/>
              </a:ext>
            </a:extLst>
          </p:cNvPr>
          <p:cNvSpPr txBox="1"/>
          <p:nvPr/>
        </p:nvSpPr>
        <p:spPr>
          <a:xfrm flipH="1">
            <a:off x="5500688" y="3425825"/>
            <a:ext cx="46037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r>
              <a:rPr lang="nl-BE" sz="2000">
                <a:solidFill>
                  <a:srgbClr val="000000"/>
                </a:solidFill>
                <a:latin typeface="Rockwell" charset="0"/>
              </a:rPr>
              <a:t>  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DA0672F-0718-B81A-4864-1519CA17D2F6}"/>
              </a:ext>
            </a:extLst>
          </p:cNvPr>
          <p:cNvSpPr/>
          <p:nvPr/>
        </p:nvSpPr>
        <p:spPr>
          <a:xfrm>
            <a:off x="6000750" y="857250"/>
            <a:ext cx="26431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Onderwijs van de thora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0F43D0E7-7AD5-349A-9A1C-3718C4FA409C}"/>
              </a:ext>
            </a:extLst>
          </p:cNvPr>
          <p:cNvSpPr/>
          <p:nvPr/>
        </p:nvSpPr>
        <p:spPr>
          <a:xfrm>
            <a:off x="6000750" y="2286000"/>
            <a:ext cx="26431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Avoda (dienst)</a:t>
            </a:r>
          </a:p>
          <a:p>
            <a:pPr algn="ctr">
              <a:defRPr/>
            </a:pPr>
            <a:r>
              <a:rPr lang="nl-BE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Cultus/gebed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DDCBC03-612A-1E0B-D003-0620B649E695}"/>
              </a:ext>
            </a:extLst>
          </p:cNvPr>
          <p:cNvSpPr/>
          <p:nvPr/>
        </p:nvSpPr>
        <p:spPr>
          <a:xfrm>
            <a:off x="6000750" y="3714750"/>
            <a:ext cx="26431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Werken van barmhartigheid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74ABF96-0C13-BE31-C888-AF5E59D8D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428625"/>
            <a:ext cx="2647950" cy="369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r>
              <a:rPr lang="nl-BE" altLang="nl-NL" sz="1800">
                <a:latin typeface="Rockwell" panose="02060603020205020403" pitchFamily="18" charset="77"/>
              </a:rPr>
              <a:t> TEMPEL/SYNAGOGE </a:t>
            </a:r>
          </a:p>
        </p:txBody>
      </p:sp>
      <p:sp>
        <p:nvSpPr>
          <p:cNvPr id="14" name="Linkeraccolade 13">
            <a:extLst>
              <a:ext uri="{FF2B5EF4-FFF2-40B4-BE49-F238E27FC236}">
                <a16:creationId xmlns:a16="http://schemas.microsoft.com/office/drawing/2014/main" id="{63B339F5-7988-B435-E4AF-4279E0EA46DA}"/>
              </a:ext>
            </a:extLst>
          </p:cNvPr>
          <p:cNvSpPr/>
          <p:nvPr/>
        </p:nvSpPr>
        <p:spPr>
          <a:xfrm>
            <a:off x="5643563" y="357188"/>
            <a:ext cx="214312" cy="6143625"/>
          </a:xfrm>
          <a:prstGeom prst="leftBrace">
            <a:avLst>
              <a:gd name="adj1" fmla="val 0"/>
              <a:gd name="adj2" fmla="val 50000"/>
            </a:avLst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 sz="160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15" name="PIJL-RECHTS 14">
            <a:extLst>
              <a:ext uri="{FF2B5EF4-FFF2-40B4-BE49-F238E27FC236}">
                <a16:creationId xmlns:a16="http://schemas.microsoft.com/office/drawing/2014/main" id="{8C1524BE-7040-E56D-62F5-108237DAD7D2}"/>
              </a:ext>
            </a:extLst>
          </p:cNvPr>
          <p:cNvSpPr/>
          <p:nvPr/>
        </p:nvSpPr>
        <p:spPr>
          <a:xfrm>
            <a:off x="3571875" y="1143000"/>
            <a:ext cx="2143125" cy="214313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6" name="PIJL-RECHTS 15">
            <a:extLst>
              <a:ext uri="{FF2B5EF4-FFF2-40B4-BE49-F238E27FC236}">
                <a16:creationId xmlns:a16="http://schemas.microsoft.com/office/drawing/2014/main" id="{D38E5236-0914-41A4-0F87-0C0F1F94ABBA}"/>
              </a:ext>
            </a:extLst>
          </p:cNvPr>
          <p:cNvSpPr/>
          <p:nvPr/>
        </p:nvSpPr>
        <p:spPr>
          <a:xfrm rot="1616105">
            <a:off x="3182938" y="3327400"/>
            <a:ext cx="2751137" cy="203200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7" name="PIJL-RECHTS 16">
            <a:extLst>
              <a:ext uri="{FF2B5EF4-FFF2-40B4-BE49-F238E27FC236}">
                <a16:creationId xmlns:a16="http://schemas.microsoft.com/office/drawing/2014/main" id="{0CA0999E-5037-67F6-8F2C-F4DAE71CB0BD}"/>
              </a:ext>
            </a:extLst>
          </p:cNvPr>
          <p:cNvSpPr/>
          <p:nvPr/>
        </p:nvSpPr>
        <p:spPr>
          <a:xfrm rot="19941771">
            <a:off x="3248025" y="3470275"/>
            <a:ext cx="2686050" cy="188913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PIJL-RECHTS 17">
            <a:extLst>
              <a:ext uri="{FF2B5EF4-FFF2-40B4-BE49-F238E27FC236}">
                <a16:creationId xmlns:a16="http://schemas.microsoft.com/office/drawing/2014/main" id="{254BB446-EFB2-AA6F-6E6F-CA1A27AE65E1}"/>
              </a:ext>
            </a:extLst>
          </p:cNvPr>
          <p:cNvSpPr/>
          <p:nvPr/>
        </p:nvSpPr>
        <p:spPr>
          <a:xfrm rot="18936271">
            <a:off x="2971800" y="4238625"/>
            <a:ext cx="3217863" cy="209550"/>
          </a:xfrm>
          <a:prstGeom prst="rightArrow">
            <a:avLst>
              <a:gd name="adj1" fmla="val 43653"/>
              <a:gd name="adj2" fmla="val 5000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9CB93B4-467F-8071-F374-1A94CB8959A5}"/>
              </a:ext>
            </a:extLst>
          </p:cNvPr>
          <p:cNvSpPr/>
          <p:nvPr/>
        </p:nvSpPr>
        <p:spPr>
          <a:xfrm>
            <a:off x="4000500" y="428625"/>
            <a:ext cx="1214438" cy="5929313"/>
          </a:xfrm>
          <a:prstGeom prst="ellipse">
            <a:avLst/>
          </a:prstGeom>
          <a:solidFill>
            <a:srgbClr val="D21A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BE" sz="9600">
                <a:solidFill>
                  <a:srgbClr val="FFFFFF"/>
                </a:solidFill>
                <a:ea typeface="ヒラギノ角ゴ Pro W3" charset="0"/>
                <a:cs typeface="ヒラギノ角ゴ Pro W3" charset="0"/>
              </a:rPr>
              <a:t>JX</a:t>
            </a:r>
          </a:p>
        </p:txBody>
      </p:sp>
      <p:sp>
        <p:nvSpPr>
          <p:cNvPr id="22546" name="Tijdelijke aanduiding voor dianummer 18">
            <a:extLst>
              <a:ext uri="{FF2B5EF4-FFF2-40B4-BE49-F238E27FC236}">
                <a16:creationId xmlns:a16="http://schemas.microsoft.com/office/drawing/2014/main" id="{75442D85-0862-4E7C-6B95-11F171AA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eaLnBrk="1" hangingPunct="1"/>
            <a:fld id="{9907EEF7-9AC0-E641-A7B7-34099CECE396}" type="slidenum">
              <a:rPr lang="nl-BE" altLang="nl-NL" sz="1600">
                <a:solidFill>
                  <a:srgbClr val="424242"/>
                </a:solidFill>
                <a:latin typeface="Rockwell" panose="02060603020205020403" pitchFamily="18" charset="77"/>
              </a:rPr>
              <a:pPr eaLnBrk="1" hangingPunct="1"/>
              <a:t>9</a:t>
            </a:fld>
            <a:endParaRPr lang="nl-BE" altLang="nl-NL" sz="1600">
              <a:solidFill>
                <a:srgbClr val="424242"/>
              </a:solidFill>
              <a:latin typeface="Rockwell" panose="02060603020205020403" pitchFamily="18" charset="7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</TotalTime>
  <Words>1113</Words>
  <Application>Microsoft Macintosh PowerPoint</Application>
  <PresentationFormat>Diavoorstelling (4:3)</PresentationFormat>
  <Paragraphs>180</Paragraphs>
  <Slides>22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Rockwell</vt:lpstr>
      <vt:lpstr>Wingdings 2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             Joodse geloof (Oude Testament)</vt:lpstr>
      <vt:lpstr>           Christelijk geloof (Nieuwe Testament) </vt:lpstr>
      <vt:lpstr>PowerPoint-presentatie</vt:lpstr>
      <vt:lpstr>PowerPoint-presentatie</vt:lpstr>
      <vt:lpstr>PowerPoint-presentatie</vt:lpstr>
      <vt:lpstr>PowerPoint-presentatie</vt:lpstr>
      <vt:lpstr>PowerPoint-presentatie</vt:lpstr>
      <vt:lpstr>  Brief aan Diognetus</vt:lpstr>
      <vt:lpstr>Brief aan Diognetus</vt:lpstr>
      <vt:lpstr>Brief aan Diognetus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Verheye</dc:creator>
  <cp:lastModifiedBy>Daniëlle Verheye</cp:lastModifiedBy>
  <cp:revision>125</cp:revision>
  <dcterms:created xsi:type="dcterms:W3CDTF">2008-01-22T08:53:59Z</dcterms:created>
  <dcterms:modified xsi:type="dcterms:W3CDTF">2023-02-03T12:58:07Z</dcterms:modified>
</cp:coreProperties>
</file>