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2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bov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oudselementen, boven en 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F13F78-27C3-614E-B9AF-B82DD1720008}" type="datetimeFigureOut">
              <a:rPr lang="nl-NL" smtClean="0"/>
              <a:t>1/11/24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B61CFC-3AF5-1B4B-A985-869028EBFC1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8838" y="223034"/>
            <a:ext cx="7395344" cy="1470025"/>
          </a:xfrm>
        </p:spPr>
        <p:txBody>
          <a:bodyPr/>
          <a:lstStyle/>
          <a:p>
            <a:pPr algn="l"/>
            <a:r>
              <a:rPr lang="nl-NL" b="1" dirty="0" smtClean="0">
                <a:solidFill>
                  <a:schemeClr val="tx1"/>
                </a:solidFill>
              </a:rPr>
              <a:t>1. Wat mag je als christen      	niet meer doen?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8838" y="2003828"/>
            <a:ext cx="7395344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b="1" dirty="0" smtClean="0">
                <a:solidFill>
                  <a:schemeClr val="tx1"/>
                </a:solidFill>
              </a:rPr>
              <a:t>2. Wat zou je als christen      	wel moeten doen?</a:t>
            </a:r>
            <a:endParaRPr lang="nl-NL" b="1" dirty="0">
              <a:solidFill>
                <a:schemeClr val="tx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38" y="3593964"/>
            <a:ext cx="2844800" cy="28448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633638" y="3578145"/>
            <a:ext cx="2781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Matteüs 18:12-14</a:t>
            </a:r>
            <a:endParaRPr lang="nl-NL" sz="2400" b="1" dirty="0">
              <a:solidFill>
                <a:schemeClr val="bg1"/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634" y="3593965"/>
            <a:ext cx="2103626" cy="284480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788839" y="177644"/>
            <a:ext cx="7730422" cy="34163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nl-NL" sz="7200" dirty="0" smtClean="0">
              <a:solidFill>
                <a:srgbClr val="FFFFFF"/>
              </a:solidFill>
            </a:endParaRPr>
          </a:p>
          <a:p>
            <a:pPr algn="ctr"/>
            <a:r>
              <a:rPr lang="nl-NL" sz="7200" dirty="0" smtClean="0">
                <a:solidFill>
                  <a:srgbClr val="FFFFFF"/>
                </a:solidFill>
              </a:rPr>
              <a:t>GENADE</a:t>
            </a:r>
          </a:p>
          <a:p>
            <a:pPr algn="ctr"/>
            <a:endParaRPr lang="nl-NL" sz="7200" dirty="0">
              <a:solidFill>
                <a:srgbClr val="FFFFFF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633638" y="4096906"/>
            <a:ext cx="2781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solidFill>
                  <a:srgbClr val="FFFF00"/>
                </a:solidFill>
              </a:rPr>
              <a:t>= onverdiende goedheid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633638" y="5281845"/>
            <a:ext cx="2894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FFFFFF"/>
                </a:solidFill>
              </a:rPr>
              <a:t>1 </a:t>
            </a:r>
            <a:r>
              <a:rPr lang="nl-NL" sz="2400" dirty="0" smtClean="0">
                <a:solidFill>
                  <a:srgbClr val="FFFFFF"/>
                </a:solidFill>
              </a:rPr>
              <a:t>Korintiërs </a:t>
            </a:r>
            <a:r>
              <a:rPr lang="nl-NL" sz="2400" dirty="0">
                <a:solidFill>
                  <a:srgbClr val="FFFFFF"/>
                </a:solidFill>
              </a:rPr>
              <a:t>1:26-</a:t>
            </a:r>
            <a:r>
              <a:rPr lang="nl-NL" sz="2400" dirty="0" smtClean="0">
                <a:solidFill>
                  <a:srgbClr val="FFFFFF"/>
                </a:solidFill>
              </a:rPr>
              <a:t>29</a:t>
            </a:r>
            <a:endParaRPr lang="nl-NL" sz="2400" dirty="0">
              <a:solidFill>
                <a:srgbClr val="FFFFFF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633637" y="5977099"/>
            <a:ext cx="2781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FFFFFF"/>
                </a:solidFill>
              </a:rPr>
              <a:t>Lucas 15:1-2 en 7  </a:t>
            </a:r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7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1470854" y="295668"/>
            <a:ext cx="620769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solidFill>
                  <a:srgbClr val="FFFFFF"/>
                </a:solidFill>
              </a:rPr>
              <a:t>GENADE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534854" y="1667343"/>
            <a:ext cx="32914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</a:rPr>
              <a:t>≠ wat wij verdienen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534854" y="2999236"/>
            <a:ext cx="2978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</a:rPr>
              <a:t>= wat God wil geven</a:t>
            </a:r>
            <a:endParaRPr lang="nl-NL" sz="2800" dirty="0">
              <a:solidFill>
                <a:srgbClr val="FFFF00"/>
              </a:solidFill>
            </a:endParaRP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854" y="4075407"/>
            <a:ext cx="4064000" cy="2438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854" y="1667343"/>
            <a:ext cx="4064000" cy="2286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470854" y="1667343"/>
            <a:ext cx="2781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Matteüs 20:1-16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687254" y="4105743"/>
            <a:ext cx="2978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</a:rPr>
              <a:t>God houdt van ons om wie Hij is, niet om wat wij zijn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34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1470854" y="295668"/>
            <a:ext cx="620769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solidFill>
                  <a:srgbClr val="FFFFFF"/>
                </a:solidFill>
              </a:rPr>
              <a:t>GENADE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t="20363" b="16743"/>
          <a:stretch/>
        </p:blipFill>
        <p:spPr>
          <a:xfrm>
            <a:off x="1470854" y="1785243"/>
            <a:ext cx="6207695" cy="2042906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1470854" y="5600242"/>
            <a:ext cx="6207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</a:rPr>
              <a:t>Genade is niet te berekenen…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470853" y="4101882"/>
            <a:ext cx="6207695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Lukas 17:3-4: </a:t>
            </a:r>
            <a:r>
              <a:rPr lang="nl-NL" i="1" dirty="0">
                <a:solidFill>
                  <a:schemeClr val="bg1"/>
                </a:solidFill>
              </a:rPr>
              <a:t>“Ziet toe op uzelf! Indien uw broeder zondigt, bestraf hem, en indien hij berouw heeft, vergeef hem. En zelfs indien hij zevenmaal per dag tot u terugkomt en zegt: Ik heb berouw, zult hij het hem vergeven</a:t>
            </a:r>
            <a:r>
              <a:rPr lang="nl-NL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3815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1470854" y="295668"/>
            <a:ext cx="620769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solidFill>
                  <a:srgbClr val="FFFFFF"/>
                </a:solidFill>
              </a:rPr>
              <a:t>GENADE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470854" y="1753234"/>
            <a:ext cx="6207695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solidFill>
                  <a:srgbClr val="FFFF00"/>
                </a:solidFill>
              </a:rPr>
              <a:t>De genade van de Heer is mijn motto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70854" y="4177816"/>
            <a:ext cx="2868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2 Korintiërs 12: 9b-10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957" y="2276454"/>
            <a:ext cx="3042592" cy="440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48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Revolutie">
  <a:themeElements>
    <a:clrScheme name="Revolutie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e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e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Revolutie.thmx</Template>
  <TotalTime>148</TotalTime>
  <Words>144</Words>
  <Application>Microsoft Macintosh PowerPoint</Application>
  <PresentationFormat>Diavoorstelling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Revolutie</vt:lpstr>
      <vt:lpstr>1. Wat mag je als christen       niet meer doen?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Wat mag je als christen       niet meer doen?</dc:title>
  <dc:creator>Yvan Thomas</dc:creator>
  <cp:lastModifiedBy>Yvan Thomas</cp:lastModifiedBy>
  <cp:revision>11</cp:revision>
  <dcterms:created xsi:type="dcterms:W3CDTF">2024-03-21T16:19:35Z</dcterms:created>
  <dcterms:modified xsi:type="dcterms:W3CDTF">2024-11-01T10:08:19Z</dcterms:modified>
</cp:coreProperties>
</file>