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42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940532" y="3531968"/>
            <a:ext cx="5649656" cy="1705049"/>
          </a:xfrm>
        </p:spPr>
        <p:txBody>
          <a:bodyPr>
            <a:normAutofit/>
          </a:bodyPr>
          <a:lstStyle/>
          <a:p>
            <a:r>
              <a:rPr lang="nl-BE" sz="4400" b="1" dirty="0">
                <a:solidFill>
                  <a:schemeClr val="accent1">
                    <a:lumMod val="75000"/>
                  </a:schemeClr>
                </a:solidFill>
              </a:rPr>
              <a:t>Mattheüs 6:9-13</a:t>
            </a:r>
            <a:endParaRPr lang="nl-N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74700" y="370380"/>
            <a:ext cx="10815488" cy="3058620"/>
          </a:xfrm>
        </p:spPr>
        <p:txBody>
          <a:bodyPr>
            <a:normAutofit fontScale="92500" lnSpcReduction="10000"/>
          </a:bodyPr>
          <a:lstStyle/>
          <a:p>
            <a:pPr algn="l"/>
            <a:endParaRPr lang="nl-BE" dirty="0"/>
          </a:p>
          <a:p>
            <a:pPr algn="ctr"/>
            <a:r>
              <a:rPr lang="nl-BE" sz="88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Vergeef ons onze schulden, zoals …</a:t>
            </a:r>
            <a:endParaRPr lang="nl-NL" sz="8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E481EB-9C11-4B2F-957F-6CE86809239A}"/>
              </a:ext>
            </a:extLst>
          </p:cNvPr>
          <p:cNvSpPr txBox="1"/>
          <p:nvPr/>
        </p:nvSpPr>
        <p:spPr>
          <a:xfrm>
            <a:off x="7450212" y="5878285"/>
            <a:ext cx="413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/>
              <a:t>S</a:t>
            </a:r>
            <a:r>
              <a:rPr lang="nl-NL" sz="2800" b="1" dirty="0"/>
              <a:t>p</a:t>
            </a:r>
            <a:r>
              <a:rPr lang="nl-NL" sz="2800" b="1" u="sng" dirty="0"/>
              <a:t>reker</a:t>
            </a:r>
            <a:r>
              <a:rPr lang="nl-NL" sz="2800" b="1" dirty="0"/>
              <a:t>: Achiel </a:t>
            </a:r>
            <a:r>
              <a:rPr lang="nl-NL" sz="2800" b="1" dirty="0" err="1"/>
              <a:t>Mortelé</a:t>
            </a:r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1"/>
            <a:ext cx="10707690" cy="6858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nl-NL" sz="3600" dirty="0"/>
              <a:t>Bidt gij dan aldus: </a:t>
            </a:r>
          </a:p>
          <a:p>
            <a:pPr algn="just">
              <a:buNone/>
            </a:pPr>
            <a:r>
              <a:rPr lang="nl-NL" sz="3600" dirty="0"/>
              <a:t>Onze Vader die in de hemelen zijt, uw naam worde</a:t>
            </a:r>
          </a:p>
          <a:p>
            <a:pPr algn="just">
              <a:buNone/>
            </a:pPr>
            <a:r>
              <a:rPr lang="nl-NL" sz="3600" dirty="0"/>
              <a:t>geheiligd; uw Koninkrijk kome; uw wil geschiede, gelijk</a:t>
            </a:r>
          </a:p>
          <a:p>
            <a:pPr algn="just">
              <a:buNone/>
            </a:pPr>
            <a:r>
              <a:rPr lang="nl-NL" sz="3600" dirty="0"/>
              <a:t>in de hemel alzo ook op de aarde. Geef ons heden ons</a:t>
            </a:r>
          </a:p>
          <a:p>
            <a:pPr algn="just">
              <a:buNone/>
            </a:pPr>
            <a:r>
              <a:rPr lang="nl-NL" sz="3600" dirty="0"/>
              <a:t>dagelijks brood; en vergeef ons onze schulden, gelijk</a:t>
            </a:r>
          </a:p>
          <a:p>
            <a:pPr algn="just">
              <a:buNone/>
            </a:pPr>
            <a:r>
              <a:rPr lang="nl-NL" sz="3600" dirty="0"/>
              <a:t>ook wij vergeven onze schuldenaren; en leid ons niet in</a:t>
            </a:r>
          </a:p>
          <a:p>
            <a:pPr algn="just">
              <a:buNone/>
            </a:pPr>
            <a:r>
              <a:rPr lang="nl-NL" sz="3600" dirty="0"/>
              <a:t>verzoeking, maar verlos ons van de boze. (Want Uwer is</a:t>
            </a:r>
          </a:p>
          <a:p>
            <a:pPr algn="just">
              <a:buNone/>
            </a:pPr>
            <a:r>
              <a:rPr lang="nl-NL" sz="3600" dirty="0"/>
              <a:t>het Koninkrijk en de kracht en de heerlijkheid in der</a:t>
            </a:r>
          </a:p>
          <a:p>
            <a:pPr algn="just">
              <a:buNone/>
            </a:pPr>
            <a:r>
              <a:rPr lang="nl-NL" sz="3600" dirty="0"/>
              <a:t>eeuwigheid. Amen.)</a:t>
            </a:r>
            <a:endParaRPr lang="nl-NL" sz="4400" baseline="30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5702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173</TotalTime>
  <Words>101</Words>
  <Application>Microsoft Office PowerPoint</Application>
  <PresentationFormat>Breedbeeld</PresentationFormat>
  <Paragraphs>13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Adobe Devanagari</vt:lpstr>
      <vt:lpstr>Arial</vt:lpstr>
      <vt:lpstr>Corbel</vt:lpstr>
      <vt:lpstr>Parallax</vt:lpstr>
      <vt:lpstr>Mattheüs 6:9-13</vt:lpstr>
      <vt:lpstr>PowerPoint-presentatie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 D'Hondt</cp:lastModifiedBy>
  <cp:revision>21</cp:revision>
  <dcterms:created xsi:type="dcterms:W3CDTF">2016-01-31T06:24:06Z</dcterms:created>
  <dcterms:modified xsi:type="dcterms:W3CDTF">2023-08-05T17:58:52Z</dcterms:modified>
</cp:coreProperties>
</file>