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42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940532" y="3531968"/>
            <a:ext cx="5649656" cy="1705049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Mattheüs 6:9-13</a:t>
            </a:r>
            <a:endParaRPr lang="nl-N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74700" y="370380"/>
            <a:ext cx="10815488" cy="3058620"/>
          </a:xfrm>
        </p:spPr>
        <p:txBody>
          <a:bodyPr>
            <a:normAutofit fontScale="92500" lnSpcReduction="10000"/>
          </a:bodyPr>
          <a:lstStyle/>
          <a:p>
            <a:pPr algn="l"/>
            <a:endParaRPr lang="nl-BE" dirty="0"/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Vergeef ons onze schulden, zoals …</a:t>
            </a:r>
            <a:endParaRPr lang="nl-NL" sz="8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450212" y="5878285"/>
            <a:ext cx="413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"/>
            <a:ext cx="1070769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nl-NL" sz="3600" dirty="0"/>
              <a:t>Bidt gij dan aldus: </a:t>
            </a:r>
          </a:p>
          <a:p>
            <a:pPr algn="just">
              <a:buNone/>
            </a:pPr>
            <a:r>
              <a:rPr lang="nl-NL" sz="3600" dirty="0"/>
              <a:t>Onze Vader die in de hemelen zijt, uw naam worde</a:t>
            </a:r>
          </a:p>
          <a:p>
            <a:pPr algn="just">
              <a:buNone/>
            </a:pPr>
            <a:r>
              <a:rPr lang="nl-NL" sz="3600" dirty="0"/>
              <a:t>geheiligd; uw Koninkrijk kome; uw wil geschiede, gelijk</a:t>
            </a:r>
          </a:p>
          <a:p>
            <a:pPr algn="just">
              <a:buNone/>
            </a:pPr>
            <a:r>
              <a:rPr lang="nl-NL" sz="3600" dirty="0"/>
              <a:t>in de hemel alzo ook op de aarde. Geef ons heden ons</a:t>
            </a:r>
          </a:p>
          <a:p>
            <a:pPr algn="just">
              <a:buNone/>
            </a:pPr>
            <a:r>
              <a:rPr lang="nl-NL" sz="3600" dirty="0"/>
              <a:t>dagelijks brood; en vergeef ons onze schulden, gelijk</a:t>
            </a:r>
          </a:p>
          <a:p>
            <a:pPr algn="just">
              <a:buNone/>
            </a:pPr>
            <a:r>
              <a:rPr lang="nl-NL" sz="3600" dirty="0"/>
              <a:t>ook wij vergeven onze schuldenaren; en leid ons niet in</a:t>
            </a:r>
          </a:p>
          <a:p>
            <a:pPr algn="just">
              <a:buNone/>
            </a:pPr>
            <a:r>
              <a:rPr lang="nl-NL" sz="3600" dirty="0"/>
              <a:t>verzoeking, maar verlos ons van de boze. (Want Uwer is</a:t>
            </a:r>
          </a:p>
          <a:p>
            <a:pPr algn="just">
              <a:buNone/>
            </a:pPr>
            <a:r>
              <a:rPr lang="nl-NL" sz="3600" dirty="0"/>
              <a:t>het Koninkrijk en de kracht en de heerlijkheid in der</a:t>
            </a:r>
          </a:p>
          <a:p>
            <a:pPr algn="just">
              <a:buNone/>
            </a:pPr>
            <a:r>
              <a:rPr lang="nl-NL" sz="3600" dirty="0"/>
              <a:t>eeuwigheid. Amen.)</a:t>
            </a:r>
            <a:endParaRPr lang="nl-NL" sz="4400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5702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173</TotalTime>
  <Words>101</Words>
  <Application>Microsoft Office PowerPoint</Application>
  <PresentationFormat>Breedbeeld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Adobe Devanagari</vt:lpstr>
      <vt:lpstr>Arial</vt:lpstr>
      <vt:lpstr>Corbel</vt:lpstr>
      <vt:lpstr>Parallax</vt:lpstr>
      <vt:lpstr>Mattheüs 6:9-13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21</cp:revision>
  <dcterms:created xsi:type="dcterms:W3CDTF">2016-01-31T06:24:06Z</dcterms:created>
  <dcterms:modified xsi:type="dcterms:W3CDTF">2023-08-05T17:58:52Z</dcterms:modified>
</cp:coreProperties>
</file>