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media/image1.png" ContentType="image/png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82A1D85-F4C0-445C-A19D-E12C0A35F04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60E6EB4-2238-410E-A442-FBE9A604AC1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3708CF3-9F2A-4B00-9B3A-48181C52E55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87152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/>
          </p:nvPr>
        </p:nvSpPr>
        <p:spPr>
          <a:xfrm>
            <a:off x="825876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/>
          </p:nvPr>
        </p:nvSpPr>
        <p:spPr>
          <a:xfrm>
            <a:off x="148428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/>
          </p:nvPr>
        </p:nvSpPr>
        <p:spPr>
          <a:xfrm>
            <a:off x="487152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4" name="PlaceHolder 7"/>
          <p:cNvSpPr>
            <a:spLocks noGrp="1"/>
          </p:cNvSpPr>
          <p:nvPr>
            <p:ph/>
          </p:nvPr>
        </p:nvSpPr>
        <p:spPr>
          <a:xfrm>
            <a:off x="825876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3728349-BF2F-4FAD-98E0-34BDD80043F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1444D62-7687-49B5-B0BA-6A4CFAAB83F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subTitle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83738EA-15A8-4A1A-BDA6-D7412377AE9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E925DB7-6206-44A7-AF68-95B11F0132B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1774613-FF07-475D-A0EF-C509A15108C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8A13DEE-F91B-443D-9464-F7B8835EBBC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subTitle"/>
          </p:nvPr>
        </p:nvSpPr>
        <p:spPr>
          <a:xfrm>
            <a:off x="1484280" y="685800"/>
            <a:ext cx="10018440" cy="812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96BD6EA-E824-474F-8099-255259BF96B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83A218C-EDAA-4029-AD6F-C4CA3C1C1F0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F8F9E1E-5158-4759-8D06-0A8C47F9F9B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6670929-BDB1-448F-BD48-091EBB7FB81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F35FE46-58FE-4635-8B9E-70164D082DD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19265E4-D1C4-48D5-AAB7-8D6F3714B40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B39C90D-532A-4DAF-AF8E-41F228D5DE6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87152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825876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/>
          </p:nvPr>
        </p:nvSpPr>
        <p:spPr>
          <a:xfrm>
            <a:off x="148428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/>
          </p:nvPr>
        </p:nvSpPr>
        <p:spPr>
          <a:xfrm>
            <a:off x="487152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2" name="PlaceHolder 7"/>
          <p:cNvSpPr>
            <a:spLocks noGrp="1"/>
          </p:cNvSpPr>
          <p:nvPr>
            <p:ph/>
          </p:nvPr>
        </p:nvSpPr>
        <p:spPr>
          <a:xfrm>
            <a:off x="825876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B8DE910-5A1A-44FF-A6CD-2BCEDA8F547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91C1C11-2B66-4336-9367-A5B98339445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A625FD2-EA00-43D7-804A-04CF13DD0C2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D5C76D0-D765-4978-8EF0-9220868106B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1484280" y="685800"/>
            <a:ext cx="10018440" cy="812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9BDC09-16DF-4258-9EF8-24173D89118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77D9224-2132-4ADA-A40D-2BD9A139766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BC4BF7E-CD51-42A8-92EB-1190D4A1AFB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3821565-C207-4F1F-8FAD-3134C51274A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6"/>
          <p:cNvGrpSpPr/>
          <p:nvPr/>
        </p:nvGrpSpPr>
        <p:grpSpPr>
          <a:xfrm>
            <a:off x="150840" y="0"/>
            <a:ext cx="2436480" cy="6857640"/>
            <a:chOff x="150840" y="0"/>
            <a:chExt cx="2436480" cy="6857640"/>
          </a:xfrm>
        </p:grpSpPr>
        <p:sp>
          <p:nvSpPr>
            <p:cNvPr id="1" name="Freeform 6"/>
            <p:cNvSpPr/>
            <p:nvPr/>
          </p:nvSpPr>
          <p:spPr>
            <a:xfrm>
              <a:off x="457200" y="0"/>
              <a:ext cx="1122120" cy="5328720"/>
            </a:xfrm>
            <a:custGeom>
              <a:avLst/>
              <a:gdLst>
                <a:gd name="textAreaLeft" fmla="*/ 0 w 1122120"/>
                <a:gd name="textAreaRight" fmla="*/ 1122480 w 1122120"/>
                <a:gd name="textAreaTop" fmla="*/ 0 h 5328720"/>
                <a:gd name="textAreaBottom" fmla="*/ 5329080 h 5328720"/>
              </a:gdLst>
              <a:ahLst/>
              <a:rect l="textAreaLeft" t="textAreaTop" r="textAreaRight" b="textAreaBottom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" name="Freeform 7"/>
            <p:cNvSpPr/>
            <p:nvPr/>
          </p:nvSpPr>
          <p:spPr>
            <a:xfrm>
              <a:off x="150840" y="0"/>
              <a:ext cx="1117080" cy="5276520"/>
            </a:xfrm>
            <a:custGeom>
              <a:avLst/>
              <a:gdLst>
                <a:gd name="textAreaLeft" fmla="*/ 0 w 1117080"/>
                <a:gd name="textAreaRight" fmla="*/ 1117440 w 1117080"/>
                <a:gd name="textAreaTop" fmla="*/ 0 h 5276520"/>
                <a:gd name="textAreaBottom" fmla="*/ 5276880 h 5276520"/>
              </a:gdLst>
              <a:ahLst/>
              <a:rect l="textAreaLeft" t="textAreaTop" r="textAreaRight" b="textAreaBottom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" name="Freeform 8"/>
            <p:cNvSpPr/>
            <p:nvPr/>
          </p:nvSpPr>
          <p:spPr>
            <a:xfrm>
              <a:off x="150840" y="5238720"/>
              <a:ext cx="1228320" cy="1618920"/>
            </a:xfrm>
            <a:custGeom>
              <a:avLst/>
              <a:gdLst>
                <a:gd name="textAreaLeft" fmla="*/ 0 w 1228320"/>
                <a:gd name="textAreaRight" fmla="*/ 1228680 w 1228320"/>
                <a:gd name="textAreaTop" fmla="*/ 0 h 1618920"/>
                <a:gd name="textAreaBottom" fmla="*/ 1619280 h 1618920"/>
              </a:gdLst>
              <a:ahLst/>
              <a:rect l="textAreaLeft" t="textAreaTop" r="textAreaRight" b="textAreaBottom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" name="Freeform 9"/>
            <p:cNvSpPr/>
            <p:nvPr/>
          </p:nvSpPr>
          <p:spPr>
            <a:xfrm>
              <a:off x="457200" y="5291280"/>
              <a:ext cx="1495080" cy="1566360"/>
            </a:xfrm>
            <a:custGeom>
              <a:avLst/>
              <a:gdLst>
                <a:gd name="textAreaLeft" fmla="*/ 0 w 1495080"/>
                <a:gd name="textAreaRight" fmla="*/ 1495440 w 1495080"/>
                <a:gd name="textAreaTop" fmla="*/ 0 h 1566360"/>
                <a:gd name="textAreaBottom" fmla="*/ 1566720 h 1566360"/>
              </a:gdLst>
              <a:ahLst/>
              <a:rect l="textAreaLeft" t="textAreaTop" r="textAreaRight" b="textAreaBottom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" name="Freeform 10"/>
            <p:cNvSpPr/>
            <p:nvPr/>
          </p:nvSpPr>
          <p:spPr>
            <a:xfrm>
              <a:off x="457200" y="5286240"/>
              <a:ext cx="2130120" cy="1571400"/>
            </a:xfrm>
            <a:custGeom>
              <a:avLst/>
              <a:gdLst>
                <a:gd name="textAreaLeft" fmla="*/ 0 w 2130120"/>
                <a:gd name="textAreaRight" fmla="*/ 2130480 w 2130120"/>
                <a:gd name="textAreaTop" fmla="*/ 0 h 1571400"/>
                <a:gd name="textAreaBottom" fmla="*/ 1571760 h 1571400"/>
              </a:gdLst>
              <a:ahLst/>
              <a:rect l="textAreaLeft" t="textAreaTop" r="textAreaRight" b="textAreaBottom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" name="Freeform 11"/>
            <p:cNvSpPr/>
            <p:nvPr/>
          </p:nvSpPr>
          <p:spPr>
            <a:xfrm>
              <a:off x="150840" y="5238720"/>
              <a:ext cx="1695240" cy="1618920"/>
            </a:xfrm>
            <a:custGeom>
              <a:avLst/>
              <a:gdLst>
                <a:gd name="textAreaLeft" fmla="*/ 0 w 1695240"/>
                <a:gd name="textAreaRight" fmla="*/ 1695600 w 1695240"/>
                <a:gd name="textAreaTop" fmla="*/ 0 h 1618920"/>
                <a:gd name="textAreaBottom" fmla="*/ 1619280 h 1618920"/>
              </a:gdLst>
              <a:ahLst/>
              <a:rect l="textAreaLeft" t="textAreaTop" r="textAreaRight" b="textAreaBottom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" name="Group 18"/>
          <p:cNvGrpSpPr/>
          <p:nvPr/>
        </p:nvGrpSpPr>
        <p:grpSpPr>
          <a:xfrm>
            <a:off x="546120" y="-4680"/>
            <a:ext cx="5014440" cy="6862320"/>
            <a:chOff x="546120" y="-4680"/>
            <a:chExt cx="5014440" cy="6862320"/>
          </a:xfrm>
        </p:grpSpPr>
        <p:sp>
          <p:nvSpPr>
            <p:cNvPr id="8" name="Freeform 6"/>
            <p:cNvSpPr/>
            <p:nvPr/>
          </p:nvSpPr>
          <p:spPr>
            <a:xfrm>
              <a:off x="984240" y="-4680"/>
              <a:ext cx="1063440" cy="2782440"/>
            </a:xfrm>
            <a:custGeom>
              <a:avLst/>
              <a:gdLst>
                <a:gd name="textAreaLeft" fmla="*/ 0 w 1063440"/>
                <a:gd name="textAreaRight" fmla="*/ 1063800 w 1063440"/>
                <a:gd name="textAreaTop" fmla="*/ 0 h 2782440"/>
                <a:gd name="textAreaBottom" fmla="*/ 2782800 h 2782440"/>
              </a:gdLst>
              <a:ahLst/>
              <a:rect l="textAreaLeft" t="textAreaTop" r="textAreaRight" b="textAreaBottom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" name="Freeform 7"/>
            <p:cNvSpPr/>
            <p:nvPr/>
          </p:nvSpPr>
          <p:spPr>
            <a:xfrm>
              <a:off x="546120" y="-4680"/>
              <a:ext cx="1034640" cy="2673000"/>
            </a:xfrm>
            <a:custGeom>
              <a:avLst/>
              <a:gdLst>
                <a:gd name="textAreaLeft" fmla="*/ 0 w 1034640"/>
                <a:gd name="textAreaRight" fmla="*/ 1035000 w 1034640"/>
                <a:gd name="textAreaTop" fmla="*/ 0 h 2673000"/>
                <a:gd name="textAreaBottom" fmla="*/ 2673360 h 2673000"/>
              </a:gdLst>
              <a:ahLst/>
              <a:rect l="textAreaLeft" t="textAreaTop" r="textAreaRight" b="textAreaBottom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546120" y="2583000"/>
              <a:ext cx="2693520" cy="4274640"/>
            </a:xfrm>
            <a:custGeom>
              <a:avLst/>
              <a:gdLst>
                <a:gd name="textAreaLeft" fmla="*/ 0 w 2693520"/>
                <a:gd name="textAreaRight" fmla="*/ 2693880 w 2693520"/>
                <a:gd name="textAreaTop" fmla="*/ 0 h 4274640"/>
                <a:gd name="textAreaBottom" fmla="*/ 4275000 h 4274640"/>
              </a:gdLst>
              <a:ahLst/>
              <a:rect l="textAreaLeft" t="textAreaTop" r="textAreaRight" b="textAreaBottom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988920" y="2692440"/>
              <a:ext cx="3331800" cy="4165200"/>
            </a:xfrm>
            <a:custGeom>
              <a:avLst/>
              <a:gdLst>
                <a:gd name="textAreaLeft" fmla="*/ 0 w 3331800"/>
                <a:gd name="textAreaRight" fmla="*/ 3332160 w 3331800"/>
                <a:gd name="textAreaTop" fmla="*/ 0 h 4165200"/>
                <a:gd name="textAreaBottom" fmla="*/ 4165560 h 4165200"/>
              </a:gdLst>
              <a:ahLst/>
              <a:rect l="textAreaLeft" t="textAreaTop" r="textAreaRight" b="textAreaBottom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984240" y="2687760"/>
              <a:ext cx="4576320" cy="4169880"/>
            </a:xfrm>
            <a:custGeom>
              <a:avLst/>
              <a:gdLst>
                <a:gd name="textAreaLeft" fmla="*/ 0 w 4576320"/>
                <a:gd name="textAreaRight" fmla="*/ 4576680 w 4576320"/>
                <a:gd name="textAreaTop" fmla="*/ 0 h 4169880"/>
                <a:gd name="textAreaBottom" fmla="*/ 4170240 h 4169880"/>
              </a:gdLst>
              <a:ahLst/>
              <a:rect l="textAreaLeft" t="textAreaTop" r="textAreaRight" b="textAreaBottom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46120" y="2577960"/>
              <a:ext cx="3584160" cy="4279680"/>
            </a:xfrm>
            <a:custGeom>
              <a:avLst/>
              <a:gdLst>
                <a:gd name="textAreaLeft" fmla="*/ 0 w 3584160"/>
                <a:gd name="textAreaRight" fmla="*/ 3584520 w 3584160"/>
                <a:gd name="textAreaTop" fmla="*/ 0 h 4279680"/>
                <a:gd name="textAreaBottom" fmla="*/ 4280040 h 4279680"/>
              </a:gdLst>
              <a:ahLst/>
              <a:rect l="textAreaLeft" t="textAreaTop" r="textAreaRight" b="textAreaBottom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928240" y="1380240"/>
            <a:ext cx="8574120" cy="2615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indent="0" algn="r">
              <a:lnSpc>
                <a:spcPct val="100000"/>
              </a:lnSpc>
              <a:buNone/>
            </a:pPr>
            <a:r>
              <a:rPr b="0" lang="nl-NL" sz="6000" spc="-1" strike="noStrike">
                <a:solidFill>
                  <a:srgbClr val="000000"/>
                </a:solidFill>
                <a:latin typeface="Corbel"/>
              </a:rPr>
              <a:t>Klik om de stijl te bewerken</a:t>
            </a:r>
            <a:endParaRPr b="0" lang="en-US" sz="6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dt" idx="1"/>
          </p:nvPr>
        </p:nvSpPr>
        <p:spPr>
          <a:xfrm>
            <a:off x="9732600" y="5883120"/>
            <a:ext cx="11426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000" spc="-1" strike="noStrike">
                <a:solidFill>
                  <a:srgbClr val="000000"/>
                </a:solidFill>
                <a:latin typeface="Corbe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rgbClr val="000000"/>
                </a:solidFill>
                <a:latin typeface="Corbel"/>
              </a:rPr>
              <a:t>&lt;datum/tijd&gt;</a:t>
            </a:r>
            <a:endParaRPr b="0" lang="nl-B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ftr" idx="2"/>
          </p:nvPr>
        </p:nvSpPr>
        <p:spPr>
          <a:xfrm>
            <a:off x="5332320" y="5883120"/>
            <a:ext cx="43236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nl-B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nl-BE" sz="1400" spc="-1" strike="noStrike">
                <a:solidFill>
                  <a:srgbClr val="000000"/>
                </a:solidFill>
                <a:latin typeface="Times New Roman"/>
              </a:rPr>
              <a:t>&lt;voettekst&gt;</a:t>
            </a:r>
            <a:endParaRPr b="0" lang="nl-B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sldNum" idx="3"/>
          </p:nvPr>
        </p:nvSpPr>
        <p:spPr>
          <a:xfrm>
            <a:off x="10951920" y="5883120"/>
            <a:ext cx="5508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000" spc="-1" strike="noStrike">
                <a:solidFill>
                  <a:srgbClr val="000000"/>
                </a:solidFill>
                <a:latin typeface="Corbe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C436E3C-AEBE-4447-8BC4-93004F5ECE01}" type="slidenum">
              <a:rPr b="0" lang="en-US" sz="1000" spc="-1" strike="noStrike">
                <a:solidFill>
                  <a:srgbClr val="000000"/>
                </a:solidFill>
                <a:latin typeface="Corbel"/>
              </a:rPr>
              <a:t>&lt;nummer&gt;</a:t>
            </a:fld>
            <a:endParaRPr b="0" lang="nl-B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Klik om de opmaak van de overzichtstekst te bewerken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orbel"/>
              </a:rPr>
              <a:t>Tweede overzichtsniveau</a:t>
            </a: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000000"/>
                </a:solidFill>
                <a:latin typeface="Corbel"/>
              </a:rPr>
              <a:t>Derde overzichtsniveau</a:t>
            </a:r>
            <a:endParaRPr b="0" lang="en-US" sz="1600" spc="-1" strike="noStrike">
              <a:solidFill>
                <a:srgbClr val="000000"/>
              </a:solidFill>
              <a:latin typeface="Corb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Corbel"/>
              </a:rPr>
              <a:t>Vierde overzichtsniveau</a:t>
            </a:r>
            <a:endParaRPr b="0" lang="en-US" sz="1400" spc="-1" strike="noStrike">
              <a:solidFill>
                <a:srgbClr val="000000"/>
              </a:solidFill>
              <a:latin typeface="Corb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Vijfde overzichtsniveau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Zesde overzichtsniveau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Zevende overzichtsniveau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6"/>
          <p:cNvGrpSpPr/>
          <p:nvPr/>
        </p:nvGrpSpPr>
        <p:grpSpPr>
          <a:xfrm>
            <a:off x="150840" y="0"/>
            <a:ext cx="2436480" cy="6857640"/>
            <a:chOff x="150840" y="0"/>
            <a:chExt cx="2436480" cy="6857640"/>
          </a:xfrm>
        </p:grpSpPr>
        <p:sp>
          <p:nvSpPr>
            <p:cNvPr id="56" name="Freeform 6"/>
            <p:cNvSpPr/>
            <p:nvPr/>
          </p:nvSpPr>
          <p:spPr>
            <a:xfrm>
              <a:off x="457200" y="0"/>
              <a:ext cx="1122120" cy="5328720"/>
            </a:xfrm>
            <a:custGeom>
              <a:avLst/>
              <a:gdLst>
                <a:gd name="textAreaLeft" fmla="*/ 0 w 1122120"/>
                <a:gd name="textAreaRight" fmla="*/ 1122480 w 1122120"/>
                <a:gd name="textAreaTop" fmla="*/ 0 h 5328720"/>
                <a:gd name="textAreaBottom" fmla="*/ 5329080 h 5328720"/>
              </a:gdLst>
              <a:ahLst/>
              <a:rect l="textAreaLeft" t="textAreaTop" r="textAreaRight" b="textAreaBottom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7" name="Freeform 7"/>
            <p:cNvSpPr/>
            <p:nvPr/>
          </p:nvSpPr>
          <p:spPr>
            <a:xfrm>
              <a:off x="150840" y="0"/>
              <a:ext cx="1117080" cy="5276520"/>
            </a:xfrm>
            <a:custGeom>
              <a:avLst/>
              <a:gdLst>
                <a:gd name="textAreaLeft" fmla="*/ 0 w 1117080"/>
                <a:gd name="textAreaRight" fmla="*/ 1117440 w 1117080"/>
                <a:gd name="textAreaTop" fmla="*/ 0 h 5276520"/>
                <a:gd name="textAreaBottom" fmla="*/ 5276880 h 5276520"/>
              </a:gdLst>
              <a:ahLst/>
              <a:rect l="textAreaLeft" t="textAreaTop" r="textAreaRight" b="textAreaBottom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8" name="Freeform 8"/>
            <p:cNvSpPr/>
            <p:nvPr/>
          </p:nvSpPr>
          <p:spPr>
            <a:xfrm>
              <a:off x="150840" y="5238720"/>
              <a:ext cx="1228320" cy="1618920"/>
            </a:xfrm>
            <a:custGeom>
              <a:avLst/>
              <a:gdLst>
                <a:gd name="textAreaLeft" fmla="*/ 0 w 1228320"/>
                <a:gd name="textAreaRight" fmla="*/ 1228680 w 1228320"/>
                <a:gd name="textAreaTop" fmla="*/ 0 h 1618920"/>
                <a:gd name="textAreaBottom" fmla="*/ 1619280 h 1618920"/>
              </a:gdLst>
              <a:ahLst/>
              <a:rect l="textAreaLeft" t="textAreaTop" r="textAreaRight" b="textAreaBottom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9" name="Freeform 9"/>
            <p:cNvSpPr/>
            <p:nvPr/>
          </p:nvSpPr>
          <p:spPr>
            <a:xfrm>
              <a:off x="457200" y="5291280"/>
              <a:ext cx="1495080" cy="1566360"/>
            </a:xfrm>
            <a:custGeom>
              <a:avLst/>
              <a:gdLst>
                <a:gd name="textAreaLeft" fmla="*/ 0 w 1495080"/>
                <a:gd name="textAreaRight" fmla="*/ 1495440 w 1495080"/>
                <a:gd name="textAreaTop" fmla="*/ 0 h 1566360"/>
                <a:gd name="textAreaBottom" fmla="*/ 1566720 h 1566360"/>
              </a:gdLst>
              <a:ahLst/>
              <a:rect l="textAreaLeft" t="textAreaTop" r="textAreaRight" b="textAreaBottom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0" name="Freeform 10"/>
            <p:cNvSpPr/>
            <p:nvPr/>
          </p:nvSpPr>
          <p:spPr>
            <a:xfrm>
              <a:off x="457200" y="5286240"/>
              <a:ext cx="2130120" cy="1571400"/>
            </a:xfrm>
            <a:custGeom>
              <a:avLst/>
              <a:gdLst>
                <a:gd name="textAreaLeft" fmla="*/ 0 w 2130120"/>
                <a:gd name="textAreaRight" fmla="*/ 2130480 w 2130120"/>
                <a:gd name="textAreaTop" fmla="*/ 0 h 1571400"/>
                <a:gd name="textAreaBottom" fmla="*/ 1571760 h 1571400"/>
              </a:gdLst>
              <a:ahLst/>
              <a:rect l="textAreaLeft" t="textAreaTop" r="textAreaRight" b="textAreaBottom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1" name="Freeform 11"/>
            <p:cNvSpPr/>
            <p:nvPr/>
          </p:nvSpPr>
          <p:spPr>
            <a:xfrm>
              <a:off x="150840" y="5238720"/>
              <a:ext cx="1695240" cy="1618920"/>
            </a:xfrm>
            <a:custGeom>
              <a:avLst/>
              <a:gdLst>
                <a:gd name="textAreaLeft" fmla="*/ 0 w 1695240"/>
                <a:gd name="textAreaRight" fmla="*/ 1695600 w 1695240"/>
                <a:gd name="textAreaTop" fmla="*/ 0 h 1618920"/>
                <a:gd name="textAreaBottom" fmla="*/ 1619280 h 1618920"/>
              </a:gdLst>
              <a:ahLst/>
              <a:rect l="textAreaLeft" t="textAreaTop" r="textAreaRight" b="textAreaBottom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nl-BE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nl-NL" sz="4000" spc="-1" strike="noStrike">
                <a:solidFill>
                  <a:srgbClr val="000000"/>
                </a:solidFill>
                <a:latin typeface="Corbel"/>
              </a:rPr>
              <a:t>Klik om de stijl te bewerken</a:t>
            </a:r>
            <a:endParaRPr b="0" lang="en-US" sz="4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nl-NL" sz="2400" spc="-1" strike="noStrike">
                <a:solidFill>
                  <a:srgbClr val="000000"/>
                </a:solidFill>
                <a:latin typeface="Corbel"/>
              </a:rPr>
              <a:t>Klik om de modelstijlen te bewerken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nl-NL" sz="2000" spc="-1" strike="noStrike">
                <a:solidFill>
                  <a:srgbClr val="000000"/>
                </a:solidFill>
                <a:latin typeface="Corbel"/>
              </a:rPr>
              <a:t>Tweede niveau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2" marL="1200240" indent="-28584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Corbel"/>
              </a:rPr>
              <a:t>Derde niveau</a:t>
            </a: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  <a:p>
            <a:pPr lvl="3" marL="1542960" indent="-171360">
              <a:lnSpc>
                <a:spcPct val="100000"/>
              </a:lnSpc>
              <a:spcBef>
                <a:spcPts val="32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nl-NL" sz="1600" spc="-1" strike="noStrike">
                <a:solidFill>
                  <a:srgbClr val="000000"/>
                </a:solidFill>
                <a:latin typeface="Corbel"/>
              </a:rPr>
              <a:t>Vierde niveau</a:t>
            </a:r>
            <a:endParaRPr b="0" lang="en-US" sz="1600" spc="-1" strike="noStrike">
              <a:solidFill>
                <a:srgbClr val="000000"/>
              </a:solidFill>
              <a:latin typeface="Corbel"/>
            </a:endParaRPr>
          </a:p>
          <a:p>
            <a:pPr lvl="4" marL="2000160" indent="-171360">
              <a:lnSpc>
                <a:spcPct val="100000"/>
              </a:lnSpc>
              <a:spcBef>
                <a:spcPts val="281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nl-NL" sz="1400" spc="-1" strike="noStrike">
                <a:solidFill>
                  <a:srgbClr val="000000"/>
                </a:solidFill>
                <a:latin typeface="Corbel"/>
              </a:rPr>
              <a:t>Vijfde niveau</a:t>
            </a:r>
            <a:endParaRPr b="0" lang="en-US" sz="1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dt" idx="4"/>
          </p:nvPr>
        </p:nvSpPr>
        <p:spPr>
          <a:xfrm>
            <a:off x="9732600" y="5883120"/>
            <a:ext cx="11426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000" spc="-1" strike="noStrike">
                <a:solidFill>
                  <a:srgbClr val="000000"/>
                </a:solidFill>
                <a:latin typeface="Corbe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rgbClr val="000000"/>
                </a:solidFill>
                <a:latin typeface="Corbel"/>
              </a:rPr>
              <a:t>&lt;datum/tijd&gt;</a:t>
            </a:r>
            <a:endParaRPr b="0" lang="nl-B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ftr" idx="5"/>
          </p:nvPr>
        </p:nvSpPr>
        <p:spPr>
          <a:xfrm>
            <a:off x="2572200" y="5883120"/>
            <a:ext cx="70837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nl-B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nl-BE" sz="1400" spc="-1" strike="noStrike">
                <a:solidFill>
                  <a:srgbClr val="000000"/>
                </a:solidFill>
                <a:latin typeface="Times New Roman"/>
              </a:rPr>
              <a:t>&lt;voettekst&gt;</a:t>
            </a:r>
            <a:endParaRPr b="0" lang="nl-B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sldNum" idx="6"/>
          </p:nvPr>
        </p:nvSpPr>
        <p:spPr>
          <a:xfrm>
            <a:off x="10951920" y="5867280"/>
            <a:ext cx="5508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000" spc="-1" strike="noStrike">
                <a:solidFill>
                  <a:srgbClr val="000000"/>
                </a:solidFill>
                <a:latin typeface="Corbe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3FDB02B-6123-4A8D-9713-912E6EF5BFA2}" type="slidenum">
              <a:rPr b="0" lang="en-US" sz="1000" spc="-1" strike="noStrike">
                <a:solidFill>
                  <a:srgbClr val="000000"/>
                </a:solidFill>
                <a:latin typeface="Corbel"/>
              </a:rPr>
              <a:t>&lt;nummer&gt;</a:t>
            </a:fld>
            <a:endParaRPr b="0" lang="nl-BE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940360" y="3531960"/>
            <a:ext cx="5649120" cy="1704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indent="0" algn="r">
              <a:lnSpc>
                <a:spcPct val="100000"/>
              </a:lnSpc>
              <a:buNone/>
            </a:pPr>
            <a:r>
              <a:rPr b="1" lang="nl-BE" sz="4400" spc="-1" strike="noStrike">
                <a:solidFill>
                  <a:schemeClr val="accent1">
                    <a:lumMod val="75000"/>
                  </a:schemeClr>
                </a:solidFill>
                <a:latin typeface="Corbel"/>
              </a:rPr>
              <a:t>Romeinen 10:9-10</a:t>
            </a:r>
            <a:endParaRPr b="0" lang="en-US" sz="4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subTitle"/>
          </p:nvPr>
        </p:nvSpPr>
        <p:spPr>
          <a:xfrm>
            <a:off x="774720" y="370440"/>
            <a:ext cx="10815120" cy="30582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 algn="ctr">
              <a:lnSpc>
                <a:spcPct val="100000"/>
              </a:lnSpc>
              <a:spcBef>
                <a:spcPts val="42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1" lang="nl-BE" sz="9600" spc="-1" strike="noStrike">
                <a:solidFill>
                  <a:srgbClr val="000000"/>
                </a:solidFill>
                <a:latin typeface="Corbel"/>
              </a:rPr>
              <a:t>Gerechtigheid </a:t>
            </a:r>
            <a:endParaRPr b="1" lang="nl-BE" sz="9600" spc="-1" strike="noStrike">
              <a:solidFill>
                <a:srgbClr val="000000"/>
              </a:solidFill>
              <a:latin typeface="Corbel"/>
            </a:endParaRPr>
          </a:p>
          <a:p>
            <a:pPr indent="0" algn="ctr">
              <a:lnSpc>
                <a:spcPct val="100000"/>
              </a:lnSpc>
              <a:spcBef>
                <a:spcPts val="42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1" lang="nl-BE" sz="9600" spc="-1" strike="noStrike">
                <a:solidFill>
                  <a:srgbClr val="000000"/>
                </a:solidFill>
                <a:latin typeface="Corbel"/>
              </a:rPr>
              <a:t>door geloof</a:t>
            </a:r>
            <a:endParaRPr b="1" lang="nl-BE" sz="96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5" name="Tekstvak 1"/>
          <p:cNvSpPr/>
          <p:nvPr/>
        </p:nvSpPr>
        <p:spPr>
          <a:xfrm>
            <a:off x="7450200" y="5878440"/>
            <a:ext cx="413964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nl-NL" sz="2800" spc="-1" strike="noStrike" u="sng">
                <a:solidFill>
                  <a:srgbClr val="000000"/>
                </a:solidFill>
                <a:uFillTx/>
                <a:latin typeface="Corbel"/>
              </a:rPr>
              <a:t>S</a:t>
            </a:r>
            <a:r>
              <a:rPr b="1" lang="nl-NL" sz="2800" spc="-1" strike="noStrike">
                <a:solidFill>
                  <a:srgbClr val="000000"/>
                </a:solidFill>
                <a:latin typeface="Corbel"/>
              </a:rPr>
              <a:t>p</a:t>
            </a:r>
            <a:r>
              <a:rPr b="1" lang="nl-NL" sz="2800" spc="-1" strike="noStrike" u="sng">
                <a:solidFill>
                  <a:srgbClr val="000000"/>
                </a:solidFill>
                <a:uFillTx/>
                <a:latin typeface="Corbel"/>
              </a:rPr>
              <a:t>reker</a:t>
            </a:r>
            <a:r>
              <a:rPr b="1" lang="nl-NL" sz="2800" spc="-1" strike="noStrike">
                <a:solidFill>
                  <a:srgbClr val="000000"/>
                </a:solidFill>
                <a:latin typeface="Corbel"/>
              </a:rPr>
              <a:t>: Achiel Mortelé</a:t>
            </a:r>
            <a:endParaRPr b="0" lang="nl-B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1484280" y="0"/>
            <a:ext cx="10707480" cy="6857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marL="285840" indent="0" algn="just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nl-NL" sz="4000" spc="-1" strike="noStrike">
                <a:solidFill>
                  <a:srgbClr val="000000"/>
                </a:solidFill>
                <a:latin typeface="Corbel"/>
              </a:rPr>
              <a:t>Want indien gij met uw mond belijdt, dat Jezus</a:t>
            </a:r>
            <a:endParaRPr b="0" lang="en-US" sz="4000" spc="-1" strike="noStrike">
              <a:solidFill>
                <a:srgbClr val="000000"/>
              </a:solidFill>
              <a:latin typeface="Corbel"/>
            </a:endParaRPr>
          </a:p>
          <a:p>
            <a:pPr marL="285840" indent="0" algn="just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nl-NL" sz="4000" spc="-1" strike="noStrike">
                <a:solidFill>
                  <a:srgbClr val="000000"/>
                </a:solidFill>
                <a:latin typeface="Corbel"/>
              </a:rPr>
              <a:t>Heer is, en met uw hart gelooft, dat God Hem uit</a:t>
            </a:r>
            <a:endParaRPr b="0" lang="en-US" sz="4000" spc="-1" strike="noStrike">
              <a:solidFill>
                <a:srgbClr val="000000"/>
              </a:solidFill>
              <a:latin typeface="Corbel"/>
            </a:endParaRPr>
          </a:p>
          <a:p>
            <a:pPr marL="285840" indent="0" algn="just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nl-NL" sz="4000" spc="-1" strike="noStrike">
                <a:solidFill>
                  <a:srgbClr val="000000"/>
                </a:solidFill>
                <a:latin typeface="Corbel"/>
              </a:rPr>
              <a:t>de doden heeft opgewekt, zult gij behouden</a:t>
            </a:r>
            <a:endParaRPr b="0" lang="en-US" sz="4000" spc="-1" strike="noStrike">
              <a:solidFill>
                <a:srgbClr val="000000"/>
              </a:solidFill>
              <a:latin typeface="Corbel"/>
            </a:endParaRPr>
          </a:p>
          <a:p>
            <a:pPr marL="285840" indent="0" algn="just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nl-NL" sz="4000" spc="-1" strike="noStrike">
                <a:solidFill>
                  <a:srgbClr val="000000"/>
                </a:solidFill>
                <a:latin typeface="Corbel"/>
              </a:rPr>
              <a:t>worden; want met het hart gelooft men tot</a:t>
            </a:r>
            <a:endParaRPr b="0" lang="en-US" sz="4000" spc="-1" strike="noStrike">
              <a:solidFill>
                <a:srgbClr val="000000"/>
              </a:solidFill>
              <a:latin typeface="Corbel"/>
            </a:endParaRPr>
          </a:p>
          <a:p>
            <a:pPr marL="285840" indent="0" algn="just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nl-NL" sz="4000" spc="-1" strike="noStrike">
                <a:solidFill>
                  <a:srgbClr val="000000"/>
                </a:solidFill>
                <a:latin typeface="Corbel"/>
              </a:rPr>
              <a:t>gerechtigheid en met de mond belijdt men tot</a:t>
            </a:r>
            <a:endParaRPr b="0" lang="en-US" sz="4000" spc="-1" strike="noStrike">
              <a:solidFill>
                <a:srgbClr val="000000"/>
              </a:solidFill>
              <a:latin typeface="Corbel"/>
            </a:endParaRPr>
          </a:p>
          <a:p>
            <a:pPr marL="285840" indent="0" algn="just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nl-NL" sz="4000" spc="-1" strike="noStrike">
                <a:solidFill>
                  <a:srgbClr val="000000"/>
                </a:solidFill>
                <a:latin typeface="Corbel"/>
              </a:rPr>
              <a:t>behoudenis.</a:t>
            </a:r>
            <a:endParaRPr b="0" lang="en-US" sz="4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arallax">
  <a:themeElements>
    <a:clrScheme name="Parallax">
      <a:dk1>
        <a:srgbClr val="000000"/>
      </a:dk1>
      <a:lt1>
        <a:srgbClr val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Parallax">
  <a:themeElements>
    <a:clrScheme name="Parallax">
      <a:dk1>
        <a:srgbClr val="000000"/>
      </a:dk1>
      <a:lt1>
        <a:srgbClr val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176</TotalTime>
  <Application>LibreOffice/7.5.0.3$Windows_X86_64 LibreOffice_project/c21113d003cd3efa8c53188764377a8272d9d6de</Application>
  <AppVersion>15.0000</AppVersion>
  <Words>56</Words>
  <Paragraphs>8</Paragraphs>
  <Company>Vinny27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2016-01-31T06:24:06Z</dcterms:created>
  <dc:creator>KERK</dc:creator>
  <dc:description/>
  <dc:language>nl-BE</dc:language>
  <cp:lastModifiedBy/>
  <dcterms:modified xsi:type="dcterms:W3CDTF">2023-10-08T08:59:57Z</dcterms:modified>
  <cp:revision>23</cp:revision>
  <dc:subject/>
  <dc:title>GODS WOORD WORDT WAAR BIJ JEZUS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Breedbeeld</vt:lpwstr>
  </property>
  <property fmtid="{D5CDD505-2E9C-101B-9397-08002B2CF9AE}" pid="3" name="Slides">
    <vt:i4>2</vt:i4>
  </property>
</Properties>
</file>