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3" r:id="rId1"/>
  </p:sldMasterIdLst>
  <p:sldIdLst>
    <p:sldId id="256" r:id="rId2"/>
    <p:sldId id="262" r:id="rId3"/>
    <p:sldId id="26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342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682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41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0337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402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498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40967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08106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72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23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53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22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4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7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525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87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38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9B482E8-6E0E-1B4F-B1FD-C69DB9E858D9}" type="datetimeFigureOut">
              <a:rPr lang="en-US" smtClean="0"/>
              <a:pPr/>
              <a:t>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11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940532" y="3531968"/>
            <a:ext cx="5649656" cy="1705049"/>
          </a:xfrm>
        </p:spPr>
        <p:txBody>
          <a:bodyPr>
            <a:normAutofit/>
          </a:bodyPr>
          <a:lstStyle/>
          <a:p>
            <a:r>
              <a:rPr lang="nl-BE" sz="4400" b="1" dirty="0">
                <a:solidFill>
                  <a:schemeClr val="accent1">
                    <a:lumMod val="75000"/>
                  </a:schemeClr>
                </a:solidFill>
              </a:rPr>
              <a:t>Exodus 16:4</a:t>
            </a:r>
            <a:br>
              <a:rPr lang="nl-BE" sz="4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BE" sz="4400" b="1" dirty="0">
                <a:solidFill>
                  <a:schemeClr val="accent1">
                    <a:lumMod val="75000"/>
                  </a:schemeClr>
                </a:solidFill>
              </a:rPr>
              <a:t>Handelingen 2:46-47</a:t>
            </a:r>
            <a:endParaRPr lang="nl-NL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85059" y="969721"/>
            <a:ext cx="10815488" cy="3058620"/>
          </a:xfrm>
        </p:spPr>
        <p:txBody>
          <a:bodyPr>
            <a:normAutofit/>
          </a:bodyPr>
          <a:lstStyle/>
          <a:p>
            <a:pPr algn="l"/>
            <a:endParaRPr lang="nl-BE" dirty="0"/>
          </a:p>
          <a:p>
            <a:pPr algn="ctr"/>
            <a:r>
              <a:rPr lang="nl-BE" sz="88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Manna en brood</a:t>
            </a:r>
            <a:endParaRPr lang="nl-NL" sz="86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7E481EB-9C11-4B2F-957F-6CE86809239A}"/>
              </a:ext>
            </a:extLst>
          </p:cNvPr>
          <p:cNvSpPr txBox="1"/>
          <p:nvPr/>
        </p:nvSpPr>
        <p:spPr>
          <a:xfrm>
            <a:off x="7823233" y="5864489"/>
            <a:ext cx="3766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u="sng" dirty="0"/>
              <a:t>S</a:t>
            </a:r>
            <a:r>
              <a:rPr lang="nl-NL" sz="2800" b="1" dirty="0"/>
              <a:t>p</a:t>
            </a:r>
            <a:r>
              <a:rPr lang="nl-NL" sz="2800" b="1" u="sng" dirty="0"/>
              <a:t>reker</a:t>
            </a:r>
            <a:r>
              <a:rPr lang="nl-NL" sz="2800" b="1" dirty="0"/>
              <a:t>: Achiel </a:t>
            </a:r>
            <a:r>
              <a:rPr lang="nl-NL" sz="2800" b="1" dirty="0" err="1"/>
              <a:t>Mortelé</a:t>
            </a:r>
            <a:endParaRPr lang="nl-BE" sz="2800" b="1" dirty="0"/>
          </a:p>
        </p:txBody>
      </p:sp>
    </p:spTree>
    <p:extLst>
      <p:ext uri="{BB962C8B-B14F-4D97-AF65-F5344CB8AC3E}">
        <p14:creationId xmlns:p14="http://schemas.microsoft.com/office/powerpoint/2010/main" val="3012832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84310" y="1441240"/>
            <a:ext cx="10707690" cy="408755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nl-NL" sz="4400" b="1" baseline="30000" dirty="0">
                <a:latin typeface="Bell MT" panose="02020503060305020303" pitchFamily="18" charset="0"/>
              </a:rPr>
              <a:t> Toen </a:t>
            </a:r>
            <a:r>
              <a:rPr lang="nl-NL" sz="4400" b="1" baseline="30000" dirty="0" err="1">
                <a:latin typeface="Bell MT" panose="02020503060305020303" pitchFamily="18" charset="0"/>
              </a:rPr>
              <a:t>zeide</a:t>
            </a:r>
            <a:r>
              <a:rPr lang="nl-NL" sz="4400" b="1" baseline="30000" dirty="0">
                <a:latin typeface="Bell MT" panose="02020503060305020303" pitchFamily="18" charset="0"/>
              </a:rPr>
              <a:t> de Here tot Mozes: Zie, Ik zal voor u brood uit de</a:t>
            </a:r>
          </a:p>
          <a:p>
            <a:pPr algn="ctr">
              <a:buNone/>
            </a:pPr>
            <a:r>
              <a:rPr lang="nl-NL" sz="4400" b="1" baseline="30000" dirty="0">
                <a:latin typeface="Bell MT" panose="02020503060305020303" pitchFamily="18" charset="0"/>
              </a:rPr>
              <a:t> hemel laten regenen; dan zal het volk uitgaan en verzamelen</a:t>
            </a:r>
          </a:p>
          <a:p>
            <a:pPr algn="ctr">
              <a:buNone/>
            </a:pPr>
            <a:r>
              <a:rPr lang="nl-NL" sz="4400" b="1" baseline="30000" dirty="0">
                <a:latin typeface="Bell MT" panose="02020503060305020303" pitchFamily="18" charset="0"/>
              </a:rPr>
              <a:t> zoveel als voor elke dag nodig is, opdat Ik het op de proef</a:t>
            </a:r>
          </a:p>
          <a:p>
            <a:pPr algn="ctr">
              <a:buNone/>
            </a:pPr>
            <a:r>
              <a:rPr lang="nl-NL" sz="4400" b="1" baseline="30000" dirty="0">
                <a:latin typeface="Bell MT" panose="02020503060305020303" pitchFamily="18" charset="0"/>
              </a:rPr>
              <a:t> stelle, of het al dan niet wandelt naar mijn wet.</a:t>
            </a:r>
            <a:endParaRPr lang="nl-NL" sz="4400" baseline="30000" dirty="0">
              <a:latin typeface="Bell MT" panose="02020503060305020303" pitchFamily="18" charset="0"/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08642346-D82B-1AD6-82DD-68C11B0131B1}"/>
              </a:ext>
            </a:extLst>
          </p:cNvPr>
          <p:cNvSpPr txBox="1"/>
          <p:nvPr/>
        </p:nvSpPr>
        <p:spPr>
          <a:xfrm>
            <a:off x="3796879" y="490506"/>
            <a:ext cx="56135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200" dirty="0">
                <a:latin typeface="Bell MT" panose="02020503060305020303" pitchFamily="18" charset="0"/>
                <a:ea typeface="ADLaM Display" panose="020F0502020204030204" pitchFamily="2" charset="0"/>
                <a:cs typeface="ADLaM Display" panose="020F0502020204030204" pitchFamily="2" charset="0"/>
              </a:rPr>
              <a:t>Exodus 16:4</a:t>
            </a:r>
            <a:endParaRPr lang="nl-BE" sz="7200" dirty="0">
              <a:latin typeface="Bell MT" panose="02020503060305020303" pitchFamily="18" charset="0"/>
              <a:ea typeface="ADLaM Display" panose="020F0502020204030204" pitchFamily="2" charset="0"/>
              <a:cs typeface="ADLaM Display" panose="020F05020202040302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702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96FF29-D6D8-30E7-1961-C735E25D92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DC3569-7129-B73F-579E-90F6331FB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889357"/>
            <a:ext cx="10707690" cy="408755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nl-NL" sz="4400" b="1" baseline="30000" dirty="0">
                <a:latin typeface="Bell MT" panose="02020503060305020303" pitchFamily="18" charset="0"/>
              </a:rPr>
              <a:t> en voortdurend waren zij elke dag eendrachtig in de tempel,</a:t>
            </a:r>
          </a:p>
          <a:p>
            <a:pPr algn="ctr">
              <a:buNone/>
            </a:pPr>
            <a:r>
              <a:rPr lang="nl-NL" sz="4400" b="1" baseline="30000" dirty="0">
                <a:latin typeface="Bell MT" panose="02020503060305020303" pitchFamily="18" charset="0"/>
              </a:rPr>
              <a:t> braken het brood aan huis en gebruikten hun maaltijden met</a:t>
            </a:r>
          </a:p>
          <a:p>
            <a:pPr algn="ctr">
              <a:buNone/>
            </a:pPr>
            <a:r>
              <a:rPr lang="nl-NL" sz="4400" b="1" baseline="30000" dirty="0">
                <a:latin typeface="Bell MT" panose="02020503060305020303" pitchFamily="18" charset="0"/>
              </a:rPr>
              <a:t> blijdschap en eenvoud des harten, en zij loofden God en</a:t>
            </a:r>
          </a:p>
          <a:p>
            <a:pPr algn="ctr">
              <a:buNone/>
            </a:pPr>
            <a:r>
              <a:rPr lang="nl-NL" sz="4400" b="1" baseline="30000" dirty="0">
                <a:latin typeface="Bell MT" panose="02020503060305020303" pitchFamily="18" charset="0"/>
              </a:rPr>
              <a:t> stonden in de gunst bij het gehele volk. En de Here voegde</a:t>
            </a:r>
          </a:p>
          <a:p>
            <a:pPr algn="ctr">
              <a:buNone/>
            </a:pPr>
            <a:r>
              <a:rPr lang="nl-NL" sz="4400" b="1" baseline="30000" dirty="0">
                <a:latin typeface="Bell MT" panose="02020503060305020303" pitchFamily="18" charset="0"/>
              </a:rPr>
              <a:t> dagelijks toe aan de kring, die behouden werden.</a:t>
            </a:r>
            <a:endParaRPr lang="nl-NL" sz="4400" baseline="30000" dirty="0">
              <a:latin typeface="Bell MT" panose="02020503060305020303" pitchFamily="18" charset="0"/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95B5EAF0-A575-B210-22C2-7DAB7BCD461D}"/>
              </a:ext>
            </a:extLst>
          </p:cNvPr>
          <p:cNvSpPr txBox="1"/>
          <p:nvPr/>
        </p:nvSpPr>
        <p:spPr>
          <a:xfrm>
            <a:off x="1695577" y="490506"/>
            <a:ext cx="9652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200" dirty="0">
                <a:latin typeface="Bell MT" panose="02020503060305020303" pitchFamily="18" charset="0"/>
                <a:ea typeface="ADLaM Display" panose="020F0502020204030204" pitchFamily="2" charset="0"/>
                <a:cs typeface="ADLaM Display" panose="020F0502020204030204" pitchFamily="2" charset="0"/>
              </a:rPr>
              <a:t>Handelingen 2:46-47</a:t>
            </a:r>
            <a:endParaRPr lang="nl-BE" sz="7200" dirty="0">
              <a:latin typeface="Bell MT" panose="02020503060305020303" pitchFamily="18" charset="0"/>
              <a:ea typeface="ADLaM Display" panose="020F0502020204030204" pitchFamily="2" charset="0"/>
              <a:cs typeface="ADLaM Display" panose="020F05020202040302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5057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179</TotalTime>
  <Words>133</Words>
  <Application>Microsoft Office PowerPoint</Application>
  <PresentationFormat>Breedbeeld</PresentationFormat>
  <Paragraphs>15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Adobe Devanagari</vt:lpstr>
      <vt:lpstr>Arial</vt:lpstr>
      <vt:lpstr>Bell MT</vt:lpstr>
      <vt:lpstr>Corbel</vt:lpstr>
      <vt:lpstr>Parallax</vt:lpstr>
      <vt:lpstr>Exodus 16:4 Handelingen 2:46-47</vt:lpstr>
      <vt:lpstr>PowerPoint-presentatie</vt:lpstr>
      <vt:lpstr>PowerPoint-presentatie</vt:lpstr>
    </vt:vector>
  </TitlesOfParts>
  <Company>Vinny27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GODS WOORD WORDT WAAR BIJ JEZUS</dc:title>
  <dc:creator>KERK</dc:creator>
  <cp:lastModifiedBy>Ferdy D'Hondt</cp:lastModifiedBy>
  <cp:revision>22</cp:revision>
  <dcterms:created xsi:type="dcterms:W3CDTF">2016-01-31T06:24:06Z</dcterms:created>
  <dcterms:modified xsi:type="dcterms:W3CDTF">2024-02-11T11:30:16Z</dcterms:modified>
</cp:coreProperties>
</file>