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sldIdLst>
    <p:sldId id="256" r:id="rId2"/>
    <p:sldId id="263" r:id="rId3"/>
    <p:sldId id="264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96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8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41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0337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402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98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0967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08106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72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23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53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2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4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52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87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9B482E8-6E0E-1B4F-B1FD-C69DB9E858D9}" type="datetimeFigureOut">
              <a:rPr lang="en-US" smtClean="0"/>
              <a:pPr/>
              <a:t>6/15/2024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1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8481848" y="4769068"/>
            <a:ext cx="3108340" cy="650719"/>
          </a:xfrm>
        </p:spPr>
        <p:txBody>
          <a:bodyPr>
            <a:normAutofit/>
          </a:bodyPr>
          <a:lstStyle/>
          <a:p>
            <a:r>
              <a:rPr lang="nl-BE" sz="3600" b="1" dirty="0">
                <a:solidFill>
                  <a:schemeClr val="accent1">
                    <a:lumMod val="75000"/>
                  </a:schemeClr>
                </a:solidFill>
              </a:rPr>
              <a:t>Lucas 6:46-49</a:t>
            </a:r>
            <a:endParaRPr lang="nl-NL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40524" y="559622"/>
            <a:ext cx="11057397" cy="3058620"/>
          </a:xfrm>
        </p:spPr>
        <p:txBody>
          <a:bodyPr>
            <a:normAutofit lnSpcReduction="10000"/>
          </a:bodyPr>
          <a:lstStyle/>
          <a:p>
            <a:pPr algn="l"/>
            <a:endParaRPr lang="nl-BE" dirty="0"/>
          </a:p>
          <a:p>
            <a:pPr algn="ctr"/>
            <a:r>
              <a:rPr lang="nl-NL" sz="71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De wijze en de dwaze bouwer</a:t>
            </a:r>
          </a:p>
          <a:p>
            <a:pPr algn="ctr"/>
            <a:r>
              <a:rPr lang="nl-NL" sz="71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Tweeërlei fundament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7E481EB-9C11-4B2F-957F-6CE86809239A}"/>
              </a:ext>
            </a:extLst>
          </p:cNvPr>
          <p:cNvSpPr txBox="1"/>
          <p:nvPr/>
        </p:nvSpPr>
        <p:spPr>
          <a:xfrm>
            <a:off x="7823233" y="5864489"/>
            <a:ext cx="3766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u="sng" dirty="0"/>
              <a:t>S</a:t>
            </a:r>
            <a:r>
              <a:rPr lang="nl-NL" sz="2800" b="1" dirty="0"/>
              <a:t>p</a:t>
            </a:r>
            <a:r>
              <a:rPr lang="nl-NL" sz="2800" b="1" u="sng" dirty="0"/>
              <a:t>reker</a:t>
            </a:r>
            <a:r>
              <a:rPr lang="nl-NL" sz="2800" b="1" dirty="0"/>
              <a:t>: Achiel </a:t>
            </a:r>
            <a:r>
              <a:rPr lang="nl-NL" sz="2800" b="1" dirty="0" err="1"/>
              <a:t>Mortelé</a:t>
            </a:r>
            <a:endParaRPr lang="nl-BE" sz="2800" b="1" dirty="0"/>
          </a:p>
        </p:txBody>
      </p:sp>
    </p:spTree>
    <p:extLst>
      <p:ext uri="{BB962C8B-B14F-4D97-AF65-F5344CB8AC3E}">
        <p14:creationId xmlns:p14="http://schemas.microsoft.com/office/powerpoint/2010/main" val="301283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61241" y="0"/>
            <a:ext cx="10930759" cy="6857999"/>
          </a:xfrm>
        </p:spPr>
        <p:txBody>
          <a:bodyPr>
            <a:noAutofit/>
          </a:bodyPr>
          <a:lstStyle/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r>
              <a:rPr kumimoji="0" lang="nl-NL" sz="46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Waarom noemt u Mij: Heere, Heere, en doet niet wat Ik zeg? </a:t>
            </a:r>
          </a:p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r>
              <a:rPr kumimoji="0" lang="nl-NL" sz="46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Ieder die naar Mij toe komt en Mijn woorden hoort en ze doet, </a:t>
            </a:r>
          </a:p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r>
              <a:rPr kumimoji="0" lang="nl-NL" sz="46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Ik zal u laten zien aan wie hij gelijk is. </a:t>
            </a:r>
            <a:r>
              <a:rPr lang="nl-NL" sz="4600" b="1" baseline="30000" dirty="0">
                <a:latin typeface="Bell MT" panose="02020503060305020303" pitchFamily="18" charset="0"/>
              </a:rPr>
              <a:t>Hij is gelijk aan een </a:t>
            </a:r>
          </a:p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r>
              <a:rPr lang="nl-NL" sz="4600" b="1" baseline="30000" dirty="0">
                <a:latin typeface="Bell MT" panose="02020503060305020303" pitchFamily="18" charset="0"/>
              </a:rPr>
              <a:t>man die een huis bouwde: hij groef en diepte uit en legde het </a:t>
            </a:r>
          </a:p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r>
              <a:rPr lang="nl-NL" sz="4600" b="1" baseline="30000" dirty="0">
                <a:latin typeface="Bell MT" panose="02020503060305020303" pitchFamily="18" charset="0"/>
              </a:rPr>
              <a:t>fundament op de rots. Toen de hoge vloed kwam, sloeg de </a:t>
            </a:r>
          </a:p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r>
              <a:rPr lang="nl-NL" sz="4600" b="1" baseline="30000" dirty="0">
                <a:latin typeface="Bell MT" panose="02020503060305020303" pitchFamily="18" charset="0"/>
              </a:rPr>
              <a:t>waterstroom tegen dat huis aan en kon het niet doen wankelen, </a:t>
            </a:r>
          </a:p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r>
              <a:rPr lang="nl-NL" sz="4600" b="1" baseline="30000" dirty="0">
                <a:latin typeface="Bell MT" panose="02020503060305020303" pitchFamily="18" charset="0"/>
              </a:rPr>
              <a:t>want het was op de rots gefundeerd.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EAD20D2E-952A-0242-6122-1AD39A2EAA2C}"/>
              </a:ext>
            </a:extLst>
          </p:cNvPr>
          <p:cNvSpPr txBox="1"/>
          <p:nvPr/>
        </p:nvSpPr>
        <p:spPr>
          <a:xfrm>
            <a:off x="10016011" y="257364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87627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61241" y="0"/>
            <a:ext cx="10930759" cy="6857999"/>
          </a:xfrm>
        </p:spPr>
        <p:txBody>
          <a:bodyPr>
            <a:noAutofit/>
          </a:bodyPr>
          <a:lstStyle/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r>
              <a:rPr lang="nl-NL" sz="4600" b="1" baseline="30000" dirty="0">
                <a:latin typeface="Bell MT" panose="02020503060305020303" pitchFamily="18" charset="0"/>
              </a:rPr>
              <a:t>Maar wie ze gehoord en niet gedaan zal hebben, is gelijk aan </a:t>
            </a:r>
          </a:p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r>
              <a:rPr lang="nl-NL" sz="4600" b="1" baseline="30000" dirty="0">
                <a:latin typeface="Bell MT" panose="02020503060305020303" pitchFamily="18" charset="0"/>
              </a:rPr>
              <a:t>een man die een huis bouwde op de aarde zonder fundament. </a:t>
            </a:r>
          </a:p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r>
              <a:rPr lang="nl-NL" sz="4600" b="1" baseline="30000" dirty="0">
                <a:latin typeface="Bell MT" panose="02020503060305020303" pitchFamily="18" charset="0"/>
              </a:rPr>
              <a:t>Toen de waterstroom ertegenaan sloeg, stortte het meteen in, </a:t>
            </a:r>
          </a:p>
          <a:p>
            <a:pPr marL="285750" marR="0" lvl="0" indent="-28575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0ACEC">
                  <a:lumMod val="75000"/>
                </a:srgbClr>
              </a:buClr>
              <a:buSzPct val="145000"/>
              <a:buFont typeface="Arial"/>
              <a:buNone/>
              <a:tabLst/>
              <a:defRPr/>
            </a:pPr>
            <a:r>
              <a:rPr lang="nl-NL" sz="4600" b="1" baseline="30000" dirty="0">
                <a:latin typeface="Bell MT" panose="02020503060305020303" pitchFamily="18" charset="0"/>
              </a:rPr>
              <a:t>en de val van dat huis was groot.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EAD20D2E-952A-0242-6122-1AD39A2EAA2C}"/>
              </a:ext>
            </a:extLst>
          </p:cNvPr>
          <p:cNvSpPr txBox="1"/>
          <p:nvPr/>
        </p:nvSpPr>
        <p:spPr>
          <a:xfrm>
            <a:off x="10016011" y="257364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5545228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275</TotalTime>
  <Words>152</Words>
  <Application>Microsoft Office PowerPoint</Application>
  <PresentationFormat>Breedbeeld</PresentationFormat>
  <Paragraphs>16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Adobe Devanagari</vt:lpstr>
      <vt:lpstr>Arial</vt:lpstr>
      <vt:lpstr>Bell MT</vt:lpstr>
      <vt:lpstr>Corbel</vt:lpstr>
      <vt:lpstr>Parallax</vt:lpstr>
      <vt:lpstr>Lucas 6:46-49</vt:lpstr>
      <vt:lpstr>PowerPoint-presentatie</vt:lpstr>
      <vt:lpstr>PowerPoint-presentatie</vt:lpstr>
    </vt:vector>
  </TitlesOfParts>
  <Company>Vinny27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GODS WOORD WORDT WAAR BIJ JEZUS</dc:title>
  <dc:creator>KERK</dc:creator>
  <cp:lastModifiedBy>Fer D'H</cp:lastModifiedBy>
  <cp:revision>27</cp:revision>
  <dcterms:created xsi:type="dcterms:W3CDTF">2016-01-31T06:24:06Z</dcterms:created>
  <dcterms:modified xsi:type="dcterms:W3CDTF">2024-06-15T18:02:28Z</dcterms:modified>
</cp:coreProperties>
</file>