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slideLayouts/slideLayout9.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0.xml.rels" ContentType="application/vnd.openxmlformats-package.relationships+xml"/>
  <Override PartName="/ppt/slideLayouts/_rels/slideLayout5.xml.rels" ContentType="application/vnd.openxmlformats-package.relationships+xml"/>
  <Override PartName="/ppt/slideLayouts/_rels/slideLayout11.xml.rels" ContentType="application/vnd.openxmlformats-package.relationships+xml"/>
  <Override PartName="/ppt/slideLayouts/_rels/slideLayout6.xml.rels" ContentType="application/vnd.openxmlformats-package.relationships+xml"/>
  <Override PartName="/ppt/slideLayouts/_rels/slideLayout12.xml.rels" ContentType="application/vnd.openxmlformats-package.relationships+xml"/>
  <Override PartName="/ppt/slideLayouts/_rels/slideLayout7.xml.rels" ContentType="application/vnd.openxmlformats-package.relationships+xml"/>
  <Override PartName="/ppt/slideLayouts/_rels/slideLayout13.xml.rels" ContentType="application/vnd.openxmlformats-package.relationships+xml"/>
  <Override PartName="/ppt/slideLayouts/_rels/slideLayout8.xml.rels" ContentType="application/vnd.openxmlformats-package.relationships+xml"/>
  <Override PartName="/ppt/slideLayouts/_rels/slideLayout14.xml.rels" ContentType="application/vnd.openxmlformats-package.relationships+xml"/>
  <Override PartName="/ppt/slideLayouts/_rels/slideLayout9.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media/image1.png" ContentType="image/png"/>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_rels/.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p>
            <a:r>
              <a:t>Footer</a:t>
            </a:r>
          </a:p>
        </p:txBody>
      </p:sp>
      <p:sp>
        <p:nvSpPr>
          <p:cNvPr id="3" name="PlaceHolder 2"/>
          <p:cNvSpPr>
            <a:spLocks noGrp="1"/>
          </p:cNvSpPr>
          <p:nvPr>
            <p:ph type="sldNum" idx="2"/>
          </p:nvPr>
        </p:nvSpPr>
        <p:spPr/>
        <p:txBody>
          <a:bodyPr/>
          <a:p>
            <a:fld id="{4918E13A-5702-4B57-A771-9A2A01DE9AD9}" type="slidenum">
              <a:t>&lt;#&gt;</a:t>
            </a:fld>
          </a:p>
        </p:txBody>
      </p:sp>
      <p:sp>
        <p:nvSpPr>
          <p:cNvPr id="4" name="PlaceHolder 3"/>
          <p:cNvSpPr>
            <a:spLocks noGrp="1"/>
          </p:cNvSpPr>
          <p:nvPr>
            <p:ph type="dt" idx="3"/>
          </p:nvPr>
        </p:nvSpPr>
        <p:spPr/>
        <p:txBody>
          <a:bodyPr/>
          <a:p>
            <a:r>
              <a:rPr lang="nl-BE"/>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nl-BE" sz="4400" spc="-1" strike="noStrike">
              <a:solidFill>
                <a:srgbClr val="000000"/>
              </a:solidFill>
              <a:latin typeface="Arial"/>
            </a:endParaRPr>
          </a:p>
        </p:txBody>
      </p:sp>
      <p:sp>
        <p:nvSpPr>
          <p:cNvPr id="41"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42"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962AC266-3EDA-46C3-A170-8A8B0EA295ED}" type="slidenum">
              <a:t>&lt;#&gt;</a:t>
            </a:fld>
          </a:p>
        </p:txBody>
      </p:sp>
      <p:sp>
        <p:nvSpPr>
          <p:cNvPr id="7" name="PlaceHolder 6"/>
          <p:cNvSpPr>
            <a:spLocks noGrp="1"/>
          </p:cNvSpPr>
          <p:nvPr>
            <p:ph type="dt" idx="3"/>
          </p:nvPr>
        </p:nvSpPr>
        <p:spPr/>
        <p:txBody>
          <a:bodyPr/>
          <a:p>
            <a:r>
              <a:rPr lang="nl-BE"/>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nl-BE" sz="4400" spc="-1" strike="noStrike">
              <a:solidFill>
                <a:srgbClr val="000000"/>
              </a:solidFill>
              <a:latin typeface="Arial"/>
            </a:endParaRPr>
          </a:p>
        </p:txBody>
      </p:sp>
      <p:sp>
        <p:nvSpPr>
          <p:cNvPr id="44"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4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46"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47"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7" name="PlaceHolder 6"/>
          <p:cNvSpPr>
            <a:spLocks noGrp="1"/>
          </p:cNvSpPr>
          <p:nvPr>
            <p:ph type="ftr" idx="1"/>
          </p:nvPr>
        </p:nvSpPr>
        <p:spPr/>
        <p:txBody>
          <a:bodyPr/>
          <a:p>
            <a:r>
              <a:t>Footer</a:t>
            </a:r>
          </a:p>
        </p:txBody>
      </p:sp>
      <p:sp>
        <p:nvSpPr>
          <p:cNvPr id="8" name="PlaceHolder 7"/>
          <p:cNvSpPr>
            <a:spLocks noGrp="1"/>
          </p:cNvSpPr>
          <p:nvPr>
            <p:ph type="sldNum" idx="2"/>
          </p:nvPr>
        </p:nvSpPr>
        <p:spPr/>
        <p:txBody>
          <a:bodyPr/>
          <a:p>
            <a:fld id="{92584710-A217-4675-9310-93B4B86D6F83}" type="slidenum">
              <a:t>&lt;#&gt;</a:t>
            </a:fld>
          </a:p>
        </p:txBody>
      </p:sp>
      <p:sp>
        <p:nvSpPr>
          <p:cNvPr id="9" name="PlaceHolder 8"/>
          <p:cNvSpPr>
            <a:spLocks noGrp="1"/>
          </p:cNvSpPr>
          <p:nvPr>
            <p:ph type="dt" idx="3"/>
          </p:nvPr>
        </p:nvSpPr>
        <p:spPr/>
        <p:txBody>
          <a:bodyPr/>
          <a:p>
            <a:r>
              <a:rPr lang="nl-BE"/>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nl-BE" sz="4400" spc="-1" strike="noStrike">
              <a:solidFill>
                <a:srgbClr val="000000"/>
              </a:solidFill>
              <a:latin typeface="Arial"/>
            </a:endParaRPr>
          </a:p>
        </p:txBody>
      </p:sp>
      <p:sp>
        <p:nvSpPr>
          <p:cNvPr id="49"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50"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51"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52"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53"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54"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9" name="PlaceHolder 8"/>
          <p:cNvSpPr>
            <a:spLocks noGrp="1"/>
          </p:cNvSpPr>
          <p:nvPr>
            <p:ph type="ftr" idx="1"/>
          </p:nvPr>
        </p:nvSpPr>
        <p:spPr/>
        <p:txBody>
          <a:bodyPr/>
          <a:p>
            <a:r>
              <a:t>Footer</a:t>
            </a:r>
          </a:p>
        </p:txBody>
      </p:sp>
      <p:sp>
        <p:nvSpPr>
          <p:cNvPr id="10" name="PlaceHolder 9"/>
          <p:cNvSpPr>
            <a:spLocks noGrp="1"/>
          </p:cNvSpPr>
          <p:nvPr>
            <p:ph type="sldNum" idx="2"/>
          </p:nvPr>
        </p:nvSpPr>
        <p:spPr/>
        <p:txBody>
          <a:bodyPr/>
          <a:p>
            <a:fld id="{88E1CA34-6C6D-4CA1-8125-52715A6CD7DE}" type="slidenum">
              <a:t>&lt;#&gt;</a:t>
            </a:fld>
          </a:p>
        </p:txBody>
      </p:sp>
      <p:sp>
        <p:nvSpPr>
          <p:cNvPr id="11" name="PlaceHolder 10"/>
          <p:cNvSpPr>
            <a:spLocks noGrp="1"/>
          </p:cNvSpPr>
          <p:nvPr>
            <p:ph type="dt" idx="3"/>
          </p:nvPr>
        </p:nvSpPr>
        <p:spPr/>
        <p:txBody>
          <a:bodyPr/>
          <a:p>
            <a:r>
              <a:rPr lang="nl-BE"/>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p>
            <a:r>
              <a:t>Footer</a:t>
            </a:r>
          </a:p>
        </p:txBody>
      </p:sp>
      <p:sp>
        <p:nvSpPr>
          <p:cNvPr id="3" name="PlaceHolder 2"/>
          <p:cNvSpPr>
            <a:spLocks noGrp="1"/>
          </p:cNvSpPr>
          <p:nvPr>
            <p:ph type="sldNum" idx="5"/>
          </p:nvPr>
        </p:nvSpPr>
        <p:spPr/>
        <p:txBody>
          <a:bodyPr/>
          <a:p>
            <a:fld id="{C954A340-B512-4294-BC04-5AD3A61F63EE}" type="slidenum">
              <a:t>&lt;#&gt;</a:t>
            </a:fld>
          </a:p>
        </p:txBody>
      </p:sp>
      <p:sp>
        <p:nvSpPr>
          <p:cNvPr id="4" name="PlaceHolder 3"/>
          <p:cNvSpPr>
            <a:spLocks noGrp="1"/>
          </p:cNvSpPr>
          <p:nvPr>
            <p:ph type="dt" idx="6"/>
          </p:nvPr>
        </p:nvSpPr>
        <p:spPr/>
        <p:txBody>
          <a:bodyPr/>
          <a:p>
            <a:r>
              <a:rPr lang="nl-BE"/>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nl-BE" sz="4400" spc="-1" strike="noStrike">
              <a:solidFill>
                <a:srgbClr val="000000"/>
              </a:solidFill>
              <a:latin typeface="Arial"/>
            </a:endParaRPr>
          </a:p>
        </p:txBody>
      </p:sp>
      <p:sp>
        <p:nvSpPr>
          <p:cNvPr id="68"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indent="0" algn="ctr">
              <a:buNone/>
            </a:pPr>
            <a:endParaRPr b="0" lang="nl-BE" sz="3200" spc="-1" strike="noStrike">
              <a:solidFill>
                <a:srgbClr val="000000"/>
              </a:solidFill>
              <a:latin typeface="Arial"/>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sldNum" idx="5"/>
          </p:nvPr>
        </p:nvSpPr>
        <p:spPr/>
        <p:txBody>
          <a:bodyPr/>
          <a:p>
            <a:fld id="{3D03232F-9176-4549-A993-C63BAE57C7E2}" type="slidenum">
              <a:t>&lt;#&gt;</a:t>
            </a:fld>
          </a:p>
        </p:txBody>
      </p:sp>
      <p:sp>
        <p:nvSpPr>
          <p:cNvPr id="6" name="PlaceHolder 5"/>
          <p:cNvSpPr>
            <a:spLocks noGrp="1"/>
          </p:cNvSpPr>
          <p:nvPr>
            <p:ph type="dt" idx="6"/>
          </p:nvPr>
        </p:nvSpPr>
        <p:spPr/>
        <p:txBody>
          <a:bodyPr/>
          <a:p>
            <a:r>
              <a:rPr lang="nl-BE"/>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nl-BE" sz="4400" spc="-1" strike="noStrike">
              <a:solidFill>
                <a:srgbClr val="000000"/>
              </a:solidFill>
              <a:latin typeface="Arial"/>
            </a:endParaRPr>
          </a:p>
        </p:txBody>
      </p:sp>
      <p:sp>
        <p:nvSpPr>
          <p:cNvPr id="70"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sldNum" idx="5"/>
          </p:nvPr>
        </p:nvSpPr>
        <p:spPr/>
        <p:txBody>
          <a:bodyPr/>
          <a:p>
            <a:fld id="{426F3963-10BE-4910-8D24-102D064F89BC}" type="slidenum">
              <a:t>&lt;#&gt;</a:t>
            </a:fld>
          </a:p>
        </p:txBody>
      </p:sp>
      <p:sp>
        <p:nvSpPr>
          <p:cNvPr id="6" name="PlaceHolder 5"/>
          <p:cNvSpPr>
            <a:spLocks noGrp="1"/>
          </p:cNvSpPr>
          <p:nvPr>
            <p:ph type="dt" idx="6"/>
          </p:nvPr>
        </p:nvSpPr>
        <p:spPr/>
        <p:txBody>
          <a:bodyPr/>
          <a:p>
            <a:r>
              <a:rPr lang="nl-BE"/>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nl-BE" sz="4400" spc="-1" strike="noStrike">
              <a:solidFill>
                <a:srgbClr val="000000"/>
              </a:solidFill>
              <a:latin typeface="Arial"/>
            </a:endParaRPr>
          </a:p>
        </p:txBody>
      </p:sp>
      <p:sp>
        <p:nvSpPr>
          <p:cNvPr id="72"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73"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sldNum" idx="5"/>
          </p:nvPr>
        </p:nvSpPr>
        <p:spPr/>
        <p:txBody>
          <a:bodyPr/>
          <a:p>
            <a:fld id="{25D8E396-5752-4744-AF50-659BE572E431}" type="slidenum">
              <a:t>&lt;#&gt;</a:t>
            </a:fld>
          </a:p>
        </p:txBody>
      </p:sp>
      <p:sp>
        <p:nvSpPr>
          <p:cNvPr id="7" name="PlaceHolder 6"/>
          <p:cNvSpPr>
            <a:spLocks noGrp="1"/>
          </p:cNvSpPr>
          <p:nvPr>
            <p:ph type="dt" idx="6"/>
          </p:nvPr>
        </p:nvSpPr>
        <p:spPr/>
        <p:txBody>
          <a:bodyPr/>
          <a:p>
            <a:r>
              <a:rPr lang="nl-BE"/>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7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nl-BE" sz="4400" spc="-1" strike="noStrike">
              <a:solidFill>
                <a:srgbClr val="000000"/>
              </a:solidFill>
              <a:latin typeface="Arial"/>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sldNum" idx="5"/>
          </p:nvPr>
        </p:nvSpPr>
        <p:spPr/>
        <p:txBody>
          <a:bodyPr/>
          <a:p>
            <a:fld id="{0AB57E78-F9C2-464D-8312-32149981CDAB}" type="slidenum">
              <a:t>&lt;#&gt;</a:t>
            </a:fld>
          </a:p>
        </p:txBody>
      </p:sp>
      <p:sp>
        <p:nvSpPr>
          <p:cNvPr id="5" name="PlaceHolder 4"/>
          <p:cNvSpPr>
            <a:spLocks noGrp="1"/>
          </p:cNvSpPr>
          <p:nvPr>
            <p:ph type="dt" idx="6"/>
          </p:nvPr>
        </p:nvSpPr>
        <p:spPr/>
        <p:txBody>
          <a:bodyPr/>
          <a:p>
            <a:r>
              <a:rPr lang="nl-BE"/>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75"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endParaRPr b="0" lang="nl-BE" sz="3200" spc="-1" strike="noStrike">
              <a:solidFill>
                <a:srgbClr val="000000"/>
              </a:solidFill>
              <a:latin typeface="Arial"/>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sldNum" idx="5"/>
          </p:nvPr>
        </p:nvSpPr>
        <p:spPr/>
        <p:txBody>
          <a:bodyPr/>
          <a:p>
            <a:fld id="{D43B25F3-CF82-4FE2-A1FF-1CC2ACDA466D}" type="slidenum">
              <a:t>&lt;#&gt;</a:t>
            </a:fld>
          </a:p>
        </p:txBody>
      </p:sp>
      <p:sp>
        <p:nvSpPr>
          <p:cNvPr id="5" name="PlaceHolder 4"/>
          <p:cNvSpPr>
            <a:spLocks noGrp="1"/>
          </p:cNvSpPr>
          <p:nvPr>
            <p:ph type="dt" idx="6"/>
          </p:nvPr>
        </p:nvSpPr>
        <p:spPr/>
        <p:txBody>
          <a:bodyPr/>
          <a:p>
            <a:r>
              <a:rPr lang="nl-BE"/>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nl-BE" sz="4400" spc="-1" strike="noStrike">
              <a:solidFill>
                <a:srgbClr val="000000"/>
              </a:solidFill>
              <a:latin typeface="Arial"/>
            </a:endParaRPr>
          </a:p>
        </p:txBody>
      </p:sp>
      <p:sp>
        <p:nvSpPr>
          <p:cNvPr id="77"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78"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79"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944DD09C-DE20-45C1-9758-291426B6B134}" type="slidenum">
              <a:t>&lt;#&gt;</a:t>
            </a:fld>
          </a:p>
        </p:txBody>
      </p:sp>
      <p:sp>
        <p:nvSpPr>
          <p:cNvPr id="8" name="PlaceHolder 7"/>
          <p:cNvSpPr>
            <a:spLocks noGrp="1"/>
          </p:cNvSpPr>
          <p:nvPr>
            <p:ph type="dt" idx="6"/>
          </p:nvPr>
        </p:nvSpPr>
        <p:spPr/>
        <p:txBody>
          <a:bodyPr/>
          <a:p>
            <a:r>
              <a:rPr lang="nl-BE"/>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nl-BE" sz="4400" spc="-1" strike="noStrike">
              <a:solidFill>
                <a:srgbClr val="000000"/>
              </a:solidFill>
              <a:latin typeface="Arial"/>
            </a:endParaRPr>
          </a:p>
        </p:txBody>
      </p:sp>
      <p:sp>
        <p:nvSpPr>
          <p:cNvPr id="20"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indent="0" algn="ctr">
              <a:buNone/>
            </a:pPr>
            <a:endParaRPr b="0" lang="nl-BE" sz="3200" spc="-1" strike="noStrike">
              <a:solidFill>
                <a:srgbClr val="000000"/>
              </a:solidFill>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6DAD1388-FC8C-47FF-92C5-81DEE231200B}" type="slidenum">
              <a:t>&lt;#&gt;</a:t>
            </a:fld>
          </a:p>
        </p:txBody>
      </p:sp>
      <p:sp>
        <p:nvSpPr>
          <p:cNvPr id="6" name="PlaceHolder 5"/>
          <p:cNvSpPr>
            <a:spLocks noGrp="1"/>
          </p:cNvSpPr>
          <p:nvPr>
            <p:ph type="dt" idx="3"/>
          </p:nvPr>
        </p:nvSpPr>
        <p:spPr/>
        <p:txBody>
          <a:bodyPr/>
          <a:p>
            <a:r>
              <a:rPr lang="nl-BE"/>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nl-BE" sz="4400" spc="-1" strike="noStrike">
              <a:solidFill>
                <a:srgbClr val="000000"/>
              </a:solidFill>
              <a:latin typeface="Arial"/>
            </a:endParaRPr>
          </a:p>
        </p:txBody>
      </p:sp>
      <p:sp>
        <p:nvSpPr>
          <p:cNvPr id="81"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82"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83"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85456CE7-2C49-4E9C-99D9-59247E8EE056}" type="slidenum">
              <a:t>&lt;#&gt;</a:t>
            </a:fld>
          </a:p>
        </p:txBody>
      </p:sp>
      <p:sp>
        <p:nvSpPr>
          <p:cNvPr id="8" name="PlaceHolder 7"/>
          <p:cNvSpPr>
            <a:spLocks noGrp="1"/>
          </p:cNvSpPr>
          <p:nvPr>
            <p:ph type="dt" idx="6"/>
          </p:nvPr>
        </p:nvSpPr>
        <p:spPr/>
        <p:txBody>
          <a:bodyPr/>
          <a:p>
            <a:r>
              <a:rPr lang="nl-BE"/>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8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nl-BE" sz="4400" spc="-1" strike="noStrike">
              <a:solidFill>
                <a:srgbClr val="000000"/>
              </a:solidFill>
              <a:latin typeface="Arial"/>
            </a:endParaRPr>
          </a:p>
        </p:txBody>
      </p:sp>
      <p:sp>
        <p:nvSpPr>
          <p:cNvPr id="8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8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87"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C15B9501-241D-4FD5-9E51-0AAE96F4A502}" type="slidenum">
              <a:t>&lt;#&gt;</a:t>
            </a:fld>
          </a:p>
        </p:txBody>
      </p:sp>
      <p:sp>
        <p:nvSpPr>
          <p:cNvPr id="8" name="PlaceHolder 7"/>
          <p:cNvSpPr>
            <a:spLocks noGrp="1"/>
          </p:cNvSpPr>
          <p:nvPr>
            <p:ph type="dt" idx="6"/>
          </p:nvPr>
        </p:nvSpPr>
        <p:spPr/>
        <p:txBody>
          <a:bodyPr/>
          <a:p>
            <a:r>
              <a:rPr lang="nl-BE"/>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nl-BE" sz="4400" spc="-1" strike="noStrike">
              <a:solidFill>
                <a:srgbClr val="000000"/>
              </a:solidFill>
              <a:latin typeface="Arial"/>
            </a:endParaRPr>
          </a:p>
        </p:txBody>
      </p:sp>
      <p:sp>
        <p:nvSpPr>
          <p:cNvPr id="89"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90"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sldNum" idx="5"/>
          </p:nvPr>
        </p:nvSpPr>
        <p:spPr/>
        <p:txBody>
          <a:bodyPr/>
          <a:p>
            <a:fld id="{2CB3AF6F-F52E-4439-B4A1-9F401BCAECC1}" type="slidenum">
              <a:t>&lt;#&gt;</a:t>
            </a:fld>
          </a:p>
        </p:txBody>
      </p:sp>
      <p:sp>
        <p:nvSpPr>
          <p:cNvPr id="7" name="PlaceHolder 6"/>
          <p:cNvSpPr>
            <a:spLocks noGrp="1"/>
          </p:cNvSpPr>
          <p:nvPr>
            <p:ph type="dt" idx="6"/>
          </p:nvPr>
        </p:nvSpPr>
        <p:spPr/>
        <p:txBody>
          <a:bodyPr/>
          <a:p>
            <a:r>
              <a:rPr lang="nl-BE"/>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nl-BE" sz="4400" spc="-1" strike="noStrike">
              <a:solidFill>
                <a:srgbClr val="000000"/>
              </a:solidFill>
              <a:latin typeface="Arial"/>
            </a:endParaRPr>
          </a:p>
        </p:txBody>
      </p:sp>
      <p:sp>
        <p:nvSpPr>
          <p:cNvPr id="92"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93"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94"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95"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7" name="PlaceHolder 6"/>
          <p:cNvSpPr>
            <a:spLocks noGrp="1"/>
          </p:cNvSpPr>
          <p:nvPr>
            <p:ph type="ftr" idx="4"/>
          </p:nvPr>
        </p:nvSpPr>
        <p:spPr/>
        <p:txBody>
          <a:bodyPr/>
          <a:p>
            <a:r>
              <a:t>Footer</a:t>
            </a:r>
          </a:p>
        </p:txBody>
      </p:sp>
      <p:sp>
        <p:nvSpPr>
          <p:cNvPr id="8" name="PlaceHolder 7"/>
          <p:cNvSpPr>
            <a:spLocks noGrp="1"/>
          </p:cNvSpPr>
          <p:nvPr>
            <p:ph type="sldNum" idx="5"/>
          </p:nvPr>
        </p:nvSpPr>
        <p:spPr/>
        <p:txBody>
          <a:bodyPr/>
          <a:p>
            <a:fld id="{F6467F52-9025-4833-924C-A867C33C2D70}" type="slidenum">
              <a:t>&lt;#&gt;</a:t>
            </a:fld>
          </a:p>
        </p:txBody>
      </p:sp>
      <p:sp>
        <p:nvSpPr>
          <p:cNvPr id="9" name="PlaceHolder 8"/>
          <p:cNvSpPr>
            <a:spLocks noGrp="1"/>
          </p:cNvSpPr>
          <p:nvPr>
            <p:ph type="dt" idx="6"/>
          </p:nvPr>
        </p:nvSpPr>
        <p:spPr/>
        <p:txBody>
          <a:bodyPr/>
          <a:p>
            <a:r>
              <a:rPr lang="nl-BE"/>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nl-BE" sz="4400" spc="-1" strike="noStrike">
              <a:solidFill>
                <a:srgbClr val="000000"/>
              </a:solidFill>
              <a:latin typeface="Arial"/>
            </a:endParaRPr>
          </a:p>
        </p:txBody>
      </p:sp>
      <p:sp>
        <p:nvSpPr>
          <p:cNvPr id="97"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98"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99"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100"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101"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102"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9" name="PlaceHolder 8"/>
          <p:cNvSpPr>
            <a:spLocks noGrp="1"/>
          </p:cNvSpPr>
          <p:nvPr>
            <p:ph type="ftr" idx="4"/>
          </p:nvPr>
        </p:nvSpPr>
        <p:spPr/>
        <p:txBody>
          <a:bodyPr/>
          <a:p>
            <a:r>
              <a:t>Footer</a:t>
            </a:r>
          </a:p>
        </p:txBody>
      </p:sp>
      <p:sp>
        <p:nvSpPr>
          <p:cNvPr id="10" name="PlaceHolder 9"/>
          <p:cNvSpPr>
            <a:spLocks noGrp="1"/>
          </p:cNvSpPr>
          <p:nvPr>
            <p:ph type="sldNum" idx="5"/>
          </p:nvPr>
        </p:nvSpPr>
        <p:spPr/>
        <p:txBody>
          <a:bodyPr/>
          <a:p>
            <a:fld id="{6F2EC93B-666F-45D6-878F-63B822D5B1CE}" type="slidenum">
              <a:t>&lt;#&gt;</a:t>
            </a:fld>
          </a:p>
        </p:txBody>
      </p:sp>
      <p:sp>
        <p:nvSpPr>
          <p:cNvPr id="11" name="PlaceHolder 10"/>
          <p:cNvSpPr>
            <a:spLocks noGrp="1"/>
          </p:cNvSpPr>
          <p:nvPr>
            <p:ph type="dt" idx="6"/>
          </p:nvPr>
        </p:nvSpPr>
        <p:spPr/>
        <p:txBody>
          <a:bodyPr/>
          <a:p>
            <a:r>
              <a:rPr lang="nl-BE"/>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nl-BE" sz="4400" spc="-1" strike="noStrike">
              <a:solidFill>
                <a:srgbClr val="000000"/>
              </a:solidFill>
              <a:latin typeface="Arial"/>
            </a:endParaRPr>
          </a:p>
        </p:txBody>
      </p:sp>
      <p:sp>
        <p:nvSpPr>
          <p:cNvPr id="22"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B955D718-E01A-4CA2-B9BB-E1C86BBD2145}" type="slidenum">
              <a:t>&lt;#&gt;</a:t>
            </a:fld>
          </a:p>
        </p:txBody>
      </p:sp>
      <p:sp>
        <p:nvSpPr>
          <p:cNvPr id="6" name="PlaceHolder 5"/>
          <p:cNvSpPr>
            <a:spLocks noGrp="1"/>
          </p:cNvSpPr>
          <p:nvPr>
            <p:ph type="dt" idx="3"/>
          </p:nvPr>
        </p:nvSpPr>
        <p:spPr/>
        <p:txBody>
          <a:bodyPr/>
          <a:p>
            <a:r>
              <a:rPr lang="nl-BE"/>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nl-BE" sz="4400" spc="-1" strike="noStrike">
              <a:solidFill>
                <a:srgbClr val="000000"/>
              </a:solidFill>
              <a:latin typeface="Arial"/>
            </a:endParaRPr>
          </a:p>
        </p:txBody>
      </p:sp>
      <p:sp>
        <p:nvSpPr>
          <p:cNvPr id="24"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25"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BF6CCBBA-A672-48D3-BFC4-68471E92FE7A}" type="slidenum">
              <a:t>&lt;#&gt;</a:t>
            </a:fld>
          </a:p>
        </p:txBody>
      </p:sp>
      <p:sp>
        <p:nvSpPr>
          <p:cNvPr id="7" name="PlaceHolder 6"/>
          <p:cNvSpPr>
            <a:spLocks noGrp="1"/>
          </p:cNvSpPr>
          <p:nvPr>
            <p:ph type="dt" idx="3"/>
          </p:nvPr>
        </p:nvSpPr>
        <p:spPr/>
        <p:txBody>
          <a:bodyPr/>
          <a:p>
            <a:r>
              <a:rPr lang="nl-BE"/>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nl-BE" sz="4400" spc="-1" strike="noStrike">
              <a:solidFill>
                <a:srgbClr val="000000"/>
              </a:solidFill>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8C0D0561-5D65-4780-A0C8-E631CE68F6C2}" type="slidenum">
              <a:t>&lt;#&gt;</a:t>
            </a:fld>
          </a:p>
        </p:txBody>
      </p:sp>
      <p:sp>
        <p:nvSpPr>
          <p:cNvPr id="5" name="PlaceHolder 4"/>
          <p:cNvSpPr>
            <a:spLocks noGrp="1"/>
          </p:cNvSpPr>
          <p:nvPr>
            <p:ph type="dt" idx="3"/>
          </p:nvPr>
        </p:nvSpPr>
        <p:spPr/>
        <p:txBody>
          <a:bodyPr/>
          <a:p>
            <a:r>
              <a:rPr lang="nl-BE"/>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7"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endParaRPr b="0" lang="nl-BE" sz="3200" spc="-1" strike="noStrike">
              <a:solidFill>
                <a:srgbClr val="000000"/>
              </a:solidFill>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42A6759D-0817-4512-9B44-411CDA0336B2}" type="slidenum">
              <a:t>&lt;#&gt;</a:t>
            </a:fld>
          </a:p>
        </p:txBody>
      </p:sp>
      <p:sp>
        <p:nvSpPr>
          <p:cNvPr id="5" name="PlaceHolder 4"/>
          <p:cNvSpPr>
            <a:spLocks noGrp="1"/>
          </p:cNvSpPr>
          <p:nvPr>
            <p:ph type="dt" idx="3"/>
          </p:nvPr>
        </p:nvSpPr>
        <p:spPr/>
        <p:txBody>
          <a:bodyPr/>
          <a:p>
            <a:r>
              <a:rPr lang="nl-BE"/>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nl-BE" sz="4400" spc="-1" strike="noStrike">
              <a:solidFill>
                <a:srgbClr val="000000"/>
              </a:solidFill>
              <a:latin typeface="Arial"/>
            </a:endParaRPr>
          </a:p>
        </p:txBody>
      </p:sp>
      <p:sp>
        <p:nvSpPr>
          <p:cNvPr id="29"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30"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31"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7BBB13E5-C64C-4E52-8D1F-CAA38284F6A2}" type="slidenum">
              <a:t>&lt;#&gt;</a:t>
            </a:fld>
          </a:p>
        </p:txBody>
      </p:sp>
      <p:sp>
        <p:nvSpPr>
          <p:cNvPr id="8" name="PlaceHolder 7"/>
          <p:cNvSpPr>
            <a:spLocks noGrp="1"/>
          </p:cNvSpPr>
          <p:nvPr>
            <p:ph type="dt" idx="3"/>
          </p:nvPr>
        </p:nvSpPr>
        <p:spPr/>
        <p:txBody>
          <a:bodyPr/>
          <a:p>
            <a:r>
              <a:rPr lang="nl-BE"/>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nl-BE" sz="4400" spc="-1" strike="noStrike">
              <a:solidFill>
                <a:srgbClr val="000000"/>
              </a:solidFill>
              <a:latin typeface="Arial"/>
            </a:endParaRPr>
          </a:p>
        </p:txBody>
      </p:sp>
      <p:sp>
        <p:nvSpPr>
          <p:cNvPr id="33"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3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35"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F913E235-504B-4368-91D6-821C912AA7FE}" type="slidenum">
              <a:t>&lt;#&gt;</a:t>
            </a:fld>
          </a:p>
        </p:txBody>
      </p:sp>
      <p:sp>
        <p:nvSpPr>
          <p:cNvPr id="8" name="PlaceHolder 7"/>
          <p:cNvSpPr>
            <a:spLocks noGrp="1"/>
          </p:cNvSpPr>
          <p:nvPr>
            <p:ph type="dt" idx="3"/>
          </p:nvPr>
        </p:nvSpPr>
        <p:spPr/>
        <p:txBody>
          <a:bodyPr/>
          <a:p>
            <a:r>
              <a:rPr lang="nl-BE"/>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nl-BE" sz="4400" spc="-1" strike="noStrike">
              <a:solidFill>
                <a:srgbClr val="000000"/>
              </a:solidFill>
              <a:latin typeface="Arial"/>
            </a:endParaRPr>
          </a:p>
        </p:txBody>
      </p:sp>
      <p:sp>
        <p:nvSpPr>
          <p:cNvPr id="37"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38"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39"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indent="0">
              <a:spcBef>
                <a:spcPts val="1417"/>
              </a:spcBef>
              <a:buNone/>
            </a:pPr>
            <a:endParaRPr b="0" lang="nl-BE" sz="3200" spc="-1" strike="noStrike">
              <a:solidFill>
                <a:srgbClr val="000000"/>
              </a:solidFill>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BB912419-B439-4917-8A9A-FDFD978E0D8A}" type="slidenum">
              <a:t>&lt;#&gt;</a:t>
            </a:fld>
          </a:p>
        </p:txBody>
      </p:sp>
      <p:sp>
        <p:nvSpPr>
          <p:cNvPr id="8" name="PlaceHolder 7"/>
          <p:cNvSpPr>
            <a:spLocks noGrp="1"/>
          </p:cNvSpPr>
          <p:nvPr>
            <p:ph type="dt" idx="3"/>
          </p:nvPr>
        </p:nvSpPr>
        <p:spPr/>
        <p:txBody>
          <a:bodyPr/>
          <a:p>
            <a:r>
              <a:rPr lang="nl-BE"/>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grpSp>
        <p:nvGrpSpPr>
          <p:cNvPr id="0" name="Group 6"/>
          <p:cNvGrpSpPr/>
          <p:nvPr/>
        </p:nvGrpSpPr>
        <p:grpSpPr>
          <a:xfrm>
            <a:off x="150840" y="0"/>
            <a:ext cx="2436120" cy="6857280"/>
            <a:chOff x="150840" y="0"/>
            <a:chExt cx="2436120" cy="6857280"/>
          </a:xfrm>
        </p:grpSpPr>
        <p:sp>
          <p:nvSpPr>
            <p:cNvPr id="1" name="Freeform 6"/>
            <p:cNvSpPr/>
            <p:nvPr/>
          </p:nvSpPr>
          <p:spPr>
            <a:xfrm>
              <a:off x="457200" y="0"/>
              <a:ext cx="1121760" cy="5328360"/>
            </a:xfrm>
            <a:custGeom>
              <a:avLst/>
              <a:gdLst>
                <a:gd name="textAreaLeft" fmla="*/ 0 w 1121760"/>
                <a:gd name="textAreaRight" fmla="*/ 1122480 w 1121760"/>
                <a:gd name="textAreaTop" fmla="*/ 0 h 5328360"/>
                <a:gd name="textAreaBottom" fmla="*/ 5329080 h 5328360"/>
              </a:gdLst>
              <a:ahLst/>
              <a:rect l="textAreaLeft" t="textAreaTop" r="textAreaRight" b="textAreaBottom"/>
              <a:pathLst>
                <a:path w="707" h="3357">
                  <a:moveTo>
                    <a:pt x="0" y="3330"/>
                  </a:moveTo>
                  <a:lnTo>
                    <a:pt x="156" y="3357"/>
                  </a:lnTo>
                  <a:lnTo>
                    <a:pt x="707" y="0"/>
                  </a:lnTo>
                  <a:lnTo>
                    <a:pt x="547" y="0"/>
                  </a:lnTo>
                  <a:lnTo>
                    <a:pt x="0" y="3330"/>
                  </a:lnTo>
                  <a:close/>
                </a:path>
              </a:pathLst>
            </a:custGeom>
            <a:solidFill>
              <a:schemeClr val="accent1"/>
            </a:solidFill>
            <a:ln w="0">
              <a:noFill/>
            </a:ln>
          </p:spPr>
          <p:style>
            <a:lnRef idx="0"/>
            <a:fillRef idx="0"/>
            <a:effectRef idx="0"/>
            <a:fontRef idx="minor"/>
          </p:style>
          <p:txBody>
            <a:bodyPr lIns="90000" rIns="90000" tIns="45000" bIns="45000" anchor="t">
              <a:noAutofit/>
            </a:bodyPr>
            <a:p>
              <a:pPr>
                <a:lnSpc>
                  <a:spcPct val="100000"/>
                </a:lnSpc>
              </a:pPr>
              <a:endParaRPr b="0" lang="nl-BE" sz="1800" spc="-1" strike="noStrike">
                <a:solidFill>
                  <a:srgbClr val="000000"/>
                </a:solidFill>
                <a:latin typeface="Arial"/>
                <a:ea typeface="DejaVu Sans"/>
              </a:endParaRPr>
            </a:p>
          </p:txBody>
        </p:sp>
        <p:sp>
          <p:nvSpPr>
            <p:cNvPr id="2" name="Freeform 7"/>
            <p:cNvSpPr/>
            <p:nvPr/>
          </p:nvSpPr>
          <p:spPr>
            <a:xfrm>
              <a:off x="150840" y="0"/>
              <a:ext cx="1116720" cy="5276160"/>
            </a:xfrm>
            <a:custGeom>
              <a:avLst/>
              <a:gdLst>
                <a:gd name="textAreaLeft" fmla="*/ 0 w 1116720"/>
                <a:gd name="textAreaRight" fmla="*/ 1117440 w 1116720"/>
                <a:gd name="textAreaTop" fmla="*/ 0 h 5276160"/>
                <a:gd name="textAreaBottom" fmla="*/ 5276880 h 5276160"/>
              </a:gdLst>
              <a:ahLst/>
              <a:rect l="textAreaLeft" t="textAreaTop" r="textAreaRight" b="textAreaBottom"/>
              <a:pathLst>
                <a:path w="704" h="3324">
                  <a:moveTo>
                    <a:pt x="704" y="0"/>
                  </a:moveTo>
                  <a:lnTo>
                    <a:pt x="545" y="0"/>
                  </a:lnTo>
                  <a:lnTo>
                    <a:pt x="0" y="3300"/>
                  </a:lnTo>
                  <a:lnTo>
                    <a:pt x="157" y="3324"/>
                  </a:lnTo>
                  <a:lnTo>
                    <a:pt x="704" y="0"/>
                  </a:lnTo>
                  <a:close/>
                </a:path>
              </a:pathLst>
            </a:custGeom>
            <a:solidFill>
              <a:schemeClr val="tx1">
                <a:lumMod val="65000"/>
                <a:lumOff val="35000"/>
              </a:schemeClr>
            </a:solidFill>
            <a:ln w="0">
              <a:noFill/>
            </a:ln>
          </p:spPr>
          <p:style>
            <a:lnRef idx="0"/>
            <a:fillRef idx="0"/>
            <a:effectRef idx="0"/>
            <a:fontRef idx="minor"/>
          </p:style>
          <p:txBody>
            <a:bodyPr lIns="90000" rIns="90000" tIns="45000" bIns="45000" anchor="t">
              <a:noAutofit/>
            </a:bodyPr>
            <a:p>
              <a:pPr>
                <a:lnSpc>
                  <a:spcPct val="100000"/>
                </a:lnSpc>
              </a:pPr>
              <a:endParaRPr b="0" lang="nl-BE" sz="1800" spc="-1" strike="noStrike">
                <a:solidFill>
                  <a:srgbClr val="000000"/>
                </a:solidFill>
                <a:latin typeface="Arial"/>
                <a:ea typeface="DejaVu Sans"/>
              </a:endParaRPr>
            </a:p>
          </p:txBody>
        </p:sp>
        <p:sp>
          <p:nvSpPr>
            <p:cNvPr id="3" name="Freeform 8"/>
            <p:cNvSpPr/>
            <p:nvPr/>
          </p:nvSpPr>
          <p:spPr>
            <a:xfrm>
              <a:off x="150840" y="5238720"/>
              <a:ext cx="1227960" cy="1618560"/>
            </a:xfrm>
            <a:custGeom>
              <a:avLst/>
              <a:gdLst>
                <a:gd name="textAreaLeft" fmla="*/ 0 w 1227960"/>
                <a:gd name="textAreaRight" fmla="*/ 1228680 w 1227960"/>
                <a:gd name="textAreaTop" fmla="*/ 0 h 1618560"/>
                <a:gd name="textAreaBottom" fmla="*/ 1619280 h 1618560"/>
              </a:gdLst>
              <a:ahLst/>
              <a:rect l="textAreaLeft" t="textAreaTop" r="textAreaRight" b="textAreaBottom"/>
              <a:pathLst>
                <a:path w="774" h="1020">
                  <a:moveTo>
                    <a:pt x="0" y="0"/>
                  </a:moveTo>
                  <a:lnTo>
                    <a:pt x="740" y="1020"/>
                  </a:lnTo>
                  <a:lnTo>
                    <a:pt x="774" y="1020"/>
                  </a:lnTo>
                  <a:lnTo>
                    <a:pt x="0" y="0"/>
                  </a:lnTo>
                  <a:close/>
                </a:path>
              </a:pathLst>
            </a:custGeom>
            <a:solidFill>
              <a:schemeClr val="tx1">
                <a:lumMod val="85000"/>
                <a:lumOff val="15000"/>
              </a:schemeClr>
            </a:solidFill>
            <a:ln w="0">
              <a:noFill/>
            </a:ln>
          </p:spPr>
          <p:style>
            <a:lnRef idx="0"/>
            <a:fillRef idx="0"/>
            <a:effectRef idx="0"/>
            <a:fontRef idx="minor"/>
          </p:style>
          <p:txBody>
            <a:bodyPr lIns="90000" rIns="90000" tIns="45000" bIns="45000" anchor="t">
              <a:noAutofit/>
            </a:bodyPr>
            <a:p>
              <a:pPr>
                <a:lnSpc>
                  <a:spcPct val="100000"/>
                </a:lnSpc>
              </a:pPr>
              <a:endParaRPr b="0" lang="nl-BE" sz="1800" spc="-1" strike="noStrike">
                <a:solidFill>
                  <a:srgbClr val="ffffff"/>
                </a:solidFill>
                <a:latin typeface="Arial"/>
                <a:ea typeface="DejaVu Sans"/>
              </a:endParaRPr>
            </a:p>
          </p:txBody>
        </p:sp>
        <p:sp>
          <p:nvSpPr>
            <p:cNvPr id="4" name="Freeform 9"/>
            <p:cNvSpPr/>
            <p:nvPr/>
          </p:nvSpPr>
          <p:spPr>
            <a:xfrm>
              <a:off x="457200" y="5291280"/>
              <a:ext cx="1494720" cy="1566000"/>
            </a:xfrm>
            <a:custGeom>
              <a:avLst/>
              <a:gdLst>
                <a:gd name="textAreaLeft" fmla="*/ 0 w 1494720"/>
                <a:gd name="textAreaRight" fmla="*/ 1495440 w 1494720"/>
                <a:gd name="textAreaTop" fmla="*/ 0 h 1566000"/>
                <a:gd name="textAreaBottom" fmla="*/ 1566720 h 1566000"/>
              </a:gdLst>
              <a:ahLst/>
              <a:rect l="textAreaLeft" t="textAreaTop" r="textAreaRight" b="textAreaBottom"/>
              <a:pathLst>
                <a:path w="942" h="987">
                  <a:moveTo>
                    <a:pt x="0" y="0"/>
                  </a:moveTo>
                  <a:lnTo>
                    <a:pt x="909" y="987"/>
                  </a:lnTo>
                  <a:lnTo>
                    <a:pt x="942" y="987"/>
                  </a:lnTo>
                  <a:lnTo>
                    <a:pt x="0" y="0"/>
                  </a:lnTo>
                  <a:close/>
                </a:path>
              </a:pathLst>
            </a:custGeom>
            <a:solidFill>
              <a:schemeClr val="accent1">
                <a:lumMod val="50000"/>
              </a:schemeClr>
            </a:solidFill>
            <a:ln w="0">
              <a:noFill/>
            </a:ln>
          </p:spPr>
          <p:style>
            <a:lnRef idx="0"/>
            <a:fillRef idx="0"/>
            <a:effectRef idx="0"/>
            <a:fontRef idx="minor"/>
          </p:style>
          <p:txBody>
            <a:bodyPr lIns="90000" rIns="90000" tIns="45000" bIns="45000" anchor="t">
              <a:noAutofit/>
            </a:bodyPr>
            <a:p>
              <a:pPr>
                <a:lnSpc>
                  <a:spcPct val="100000"/>
                </a:lnSpc>
              </a:pPr>
              <a:endParaRPr b="0" lang="nl-BE" sz="1800" spc="-1" strike="noStrike">
                <a:solidFill>
                  <a:srgbClr val="000000"/>
                </a:solidFill>
                <a:latin typeface="Arial"/>
                <a:ea typeface="DejaVu Sans"/>
              </a:endParaRPr>
            </a:p>
          </p:txBody>
        </p:sp>
        <p:sp>
          <p:nvSpPr>
            <p:cNvPr id="5" name="Freeform 10"/>
            <p:cNvSpPr/>
            <p:nvPr/>
          </p:nvSpPr>
          <p:spPr>
            <a:xfrm>
              <a:off x="457200" y="5286240"/>
              <a:ext cx="2129760" cy="1571040"/>
            </a:xfrm>
            <a:custGeom>
              <a:avLst/>
              <a:gdLst>
                <a:gd name="textAreaLeft" fmla="*/ 0 w 2129760"/>
                <a:gd name="textAreaRight" fmla="*/ 2130480 w 2129760"/>
                <a:gd name="textAreaTop" fmla="*/ 0 h 1571040"/>
                <a:gd name="textAreaBottom" fmla="*/ 1571760 h 1571040"/>
              </a:gdLst>
              <a:ahLst/>
              <a:rect l="textAreaLeft" t="textAreaTop" r="textAreaRight" b="textAreaBottom"/>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w="0">
              <a:noFill/>
            </a:ln>
          </p:spPr>
          <p:style>
            <a:lnRef idx="0"/>
            <a:fillRef idx="0"/>
            <a:effectRef idx="0"/>
            <a:fontRef idx="minor"/>
          </p:style>
          <p:txBody>
            <a:bodyPr lIns="90000" rIns="90000" tIns="45000" bIns="45000" anchor="t">
              <a:noAutofit/>
            </a:bodyPr>
            <a:p>
              <a:pPr>
                <a:lnSpc>
                  <a:spcPct val="100000"/>
                </a:lnSpc>
              </a:pPr>
              <a:endParaRPr b="0" lang="nl-BE" sz="1800" spc="-1" strike="noStrike">
                <a:solidFill>
                  <a:srgbClr val="000000"/>
                </a:solidFill>
                <a:latin typeface="Arial"/>
                <a:ea typeface="DejaVu Sans"/>
              </a:endParaRPr>
            </a:p>
          </p:txBody>
        </p:sp>
        <p:sp>
          <p:nvSpPr>
            <p:cNvPr id="6" name="Freeform 11"/>
            <p:cNvSpPr/>
            <p:nvPr/>
          </p:nvSpPr>
          <p:spPr>
            <a:xfrm>
              <a:off x="150840" y="5238720"/>
              <a:ext cx="1694880" cy="1618560"/>
            </a:xfrm>
            <a:custGeom>
              <a:avLst/>
              <a:gdLst>
                <a:gd name="textAreaLeft" fmla="*/ 0 w 1694880"/>
                <a:gd name="textAreaRight" fmla="*/ 1695600 w 1694880"/>
                <a:gd name="textAreaTop" fmla="*/ 0 h 1618560"/>
                <a:gd name="textAreaBottom" fmla="*/ 1619280 h 1618560"/>
              </a:gdLst>
              <a:ahLst/>
              <a:rect l="textAreaLeft" t="textAreaTop" r="textAreaRight" b="textAreaBottom"/>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w="0">
              <a:noFill/>
            </a:ln>
          </p:spPr>
          <p:style>
            <a:lnRef idx="0"/>
            <a:fillRef idx="0"/>
            <a:effectRef idx="0"/>
            <a:fontRef idx="minor"/>
          </p:style>
          <p:txBody>
            <a:bodyPr lIns="90000" rIns="90000" tIns="45000" bIns="45000" anchor="t">
              <a:noAutofit/>
            </a:bodyPr>
            <a:p>
              <a:pPr>
                <a:lnSpc>
                  <a:spcPct val="100000"/>
                </a:lnSpc>
              </a:pPr>
              <a:endParaRPr b="0" lang="nl-BE" sz="1800" spc="-1" strike="noStrike">
                <a:solidFill>
                  <a:srgbClr val="000000"/>
                </a:solidFill>
                <a:latin typeface="Arial"/>
                <a:ea typeface="DejaVu Sans"/>
              </a:endParaRPr>
            </a:p>
          </p:txBody>
        </p:sp>
      </p:grpSp>
      <p:grpSp>
        <p:nvGrpSpPr>
          <p:cNvPr id="7" name="Group 18"/>
          <p:cNvGrpSpPr/>
          <p:nvPr/>
        </p:nvGrpSpPr>
        <p:grpSpPr>
          <a:xfrm>
            <a:off x="546120" y="-4680"/>
            <a:ext cx="5014080" cy="6861960"/>
            <a:chOff x="546120" y="-4680"/>
            <a:chExt cx="5014080" cy="6861960"/>
          </a:xfrm>
        </p:grpSpPr>
        <p:sp>
          <p:nvSpPr>
            <p:cNvPr id="8" name="Freeform 6"/>
            <p:cNvSpPr/>
            <p:nvPr/>
          </p:nvSpPr>
          <p:spPr>
            <a:xfrm>
              <a:off x="984240" y="-4680"/>
              <a:ext cx="1063080" cy="2782080"/>
            </a:xfrm>
            <a:custGeom>
              <a:avLst/>
              <a:gdLst>
                <a:gd name="textAreaLeft" fmla="*/ 0 w 1063080"/>
                <a:gd name="textAreaRight" fmla="*/ 1063800 w 1063080"/>
                <a:gd name="textAreaTop" fmla="*/ 0 h 2782080"/>
                <a:gd name="textAreaBottom" fmla="*/ 2782800 h 2782080"/>
              </a:gdLst>
              <a:ahLst/>
              <a:rect l="textAreaLeft" t="textAreaTop" r="textAreaRight" b="textAreaBottom"/>
              <a:pathLst>
                <a:path w="670" h="1753">
                  <a:moveTo>
                    <a:pt x="0" y="1696"/>
                  </a:moveTo>
                  <a:lnTo>
                    <a:pt x="225" y="1753"/>
                  </a:lnTo>
                  <a:lnTo>
                    <a:pt x="670" y="0"/>
                  </a:lnTo>
                  <a:lnTo>
                    <a:pt x="430" y="0"/>
                  </a:lnTo>
                  <a:lnTo>
                    <a:pt x="0" y="1696"/>
                  </a:lnTo>
                  <a:close/>
                </a:path>
              </a:pathLst>
            </a:custGeom>
            <a:solidFill>
              <a:schemeClr val="accent1"/>
            </a:solidFill>
            <a:ln w="0">
              <a:noFill/>
            </a:ln>
          </p:spPr>
          <p:style>
            <a:lnRef idx="0"/>
            <a:fillRef idx="0"/>
            <a:effectRef idx="0"/>
            <a:fontRef idx="minor"/>
          </p:style>
          <p:txBody>
            <a:bodyPr lIns="90000" rIns="90000" tIns="45000" bIns="45000" anchor="t">
              <a:noAutofit/>
            </a:bodyPr>
            <a:p>
              <a:pPr>
                <a:lnSpc>
                  <a:spcPct val="100000"/>
                </a:lnSpc>
              </a:pPr>
              <a:endParaRPr b="0" lang="nl-BE" sz="1800" spc="-1" strike="noStrike">
                <a:solidFill>
                  <a:srgbClr val="000000"/>
                </a:solidFill>
                <a:latin typeface="Arial"/>
                <a:ea typeface="DejaVu Sans"/>
              </a:endParaRPr>
            </a:p>
          </p:txBody>
        </p:sp>
        <p:sp>
          <p:nvSpPr>
            <p:cNvPr id="9" name="Freeform 7"/>
            <p:cNvSpPr/>
            <p:nvPr/>
          </p:nvSpPr>
          <p:spPr>
            <a:xfrm>
              <a:off x="546120" y="-4680"/>
              <a:ext cx="1034280" cy="2672640"/>
            </a:xfrm>
            <a:custGeom>
              <a:avLst/>
              <a:gdLst>
                <a:gd name="textAreaLeft" fmla="*/ 0 w 1034280"/>
                <a:gd name="textAreaRight" fmla="*/ 1035000 w 1034280"/>
                <a:gd name="textAreaTop" fmla="*/ 0 h 2672640"/>
                <a:gd name="textAreaBottom" fmla="*/ 2673360 h 2672640"/>
              </a:gdLst>
              <a:ahLst/>
              <a:rect l="textAreaLeft" t="textAreaTop" r="textAreaRight" b="textAreaBottom"/>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w="0">
              <a:noFill/>
            </a:ln>
          </p:spPr>
          <p:style>
            <a:lnRef idx="0"/>
            <a:fillRef idx="0"/>
            <a:effectRef idx="0"/>
            <a:fontRef idx="minor"/>
          </p:style>
          <p:txBody>
            <a:bodyPr lIns="90000" rIns="90000" tIns="45000" bIns="45000" anchor="t">
              <a:noAutofit/>
            </a:bodyPr>
            <a:p>
              <a:pPr>
                <a:lnSpc>
                  <a:spcPct val="100000"/>
                </a:lnSpc>
              </a:pPr>
              <a:endParaRPr b="0" lang="nl-BE" sz="1800" spc="-1" strike="noStrike">
                <a:solidFill>
                  <a:srgbClr val="000000"/>
                </a:solidFill>
                <a:latin typeface="Arial"/>
                <a:ea typeface="DejaVu Sans"/>
              </a:endParaRPr>
            </a:p>
          </p:txBody>
        </p:sp>
        <p:sp>
          <p:nvSpPr>
            <p:cNvPr id="10" name="Freeform 9"/>
            <p:cNvSpPr/>
            <p:nvPr/>
          </p:nvSpPr>
          <p:spPr>
            <a:xfrm>
              <a:off x="546120" y="2583000"/>
              <a:ext cx="2693160" cy="4274280"/>
            </a:xfrm>
            <a:custGeom>
              <a:avLst/>
              <a:gdLst>
                <a:gd name="textAreaLeft" fmla="*/ 0 w 2693160"/>
                <a:gd name="textAreaRight" fmla="*/ 2693880 w 2693160"/>
                <a:gd name="textAreaTop" fmla="*/ 0 h 4274280"/>
                <a:gd name="textAreaBottom" fmla="*/ 4275000 h 4274280"/>
              </a:gdLst>
              <a:ahLst/>
              <a:rect l="textAreaLeft" t="textAreaTop" r="textAreaRight" b="textAreaBottom"/>
              <a:pathLst>
                <a:path w="1697" h="2693">
                  <a:moveTo>
                    <a:pt x="0" y="0"/>
                  </a:moveTo>
                  <a:lnTo>
                    <a:pt x="1622" y="2693"/>
                  </a:lnTo>
                  <a:lnTo>
                    <a:pt x="1697" y="2693"/>
                  </a:lnTo>
                  <a:lnTo>
                    <a:pt x="0" y="0"/>
                  </a:lnTo>
                  <a:close/>
                </a:path>
              </a:pathLst>
            </a:custGeom>
            <a:solidFill>
              <a:schemeClr val="tx1">
                <a:lumMod val="85000"/>
                <a:lumOff val="15000"/>
              </a:schemeClr>
            </a:solidFill>
            <a:ln w="0">
              <a:noFill/>
            </a:ln>
          </p:spPr>
          <p:style>
            <a:lnRef idx="0"/>
            <a:fillRef idx="0"/>
            <a:effectRef idx="0"/>
            <a:fontRef idx="minor"/>
          </p:style>
          <p:txBody>
            <a:bodyPr lIns="90000" rIns="90000" tIns="45000" bIns="45000" anchor="t">
              <a:noAutofit/>
            </a:bodyPr>
            <a:p>
              <a:pPr>
                <a:lnSpc>
                  <a:spcPct val="100000"/>
                </a:lnSpc>
              </a:pPr>
              <a:endParaRPr b="0" lang="nl-BE" sz="1800" spc="-1" strike="noStrike">
                <a:solidFill>
                  <a:srgbClr val="ffffff"/>
                </a:solidFill>
                <a:latin typeface="Arial"/>
                <a:ea typeface="DejaVu Sans"/>
              </a:endParaRPr>
            </a:p>
          </p:txBody>
        </p:sp>
        <p:sp>
          <p:nvSpPr>
            <p:cNvPr id="11" name="Freeform 10"/>
            <p:cNvSpPr/>
            <p:nvPr/>
          </p:nvSpPr>
          <p:spPr>
            <a:xfrm>
              <a:off x="988920" y="2692440"/>
              <a:ext cx="3331440" cy="4164840"/>
            </a:xfrm>
            <a:custGeom>
              <a:avLst/>
              <a:gdLst>
                <a:gd name="textAreaLeft" fmla="*/ 0 w 3331440"/>
                <a:gd name="textAreaRight" fmla="*/ 3332160 w 3331440"/>
                <a:gd name="textAreaTop" fmla="*/ 0 h 4164840"/>
                <a:gd name="textAreaBottom" fmla="*/ 4165560 h 4164840"/>
              </a:gdLst>
              <a:ahLst/>
              <a:rect l="textAreaLeft" t="textAreaTop" r="textAreaRight" b="textAreaBottom"/>
              <a:pathLst>
                <a:path w="2099" h="2624">
                  <a:moveTo>
                    <a:pt x="2099" y="2624"/>
                  </a:moveTo>
                  <a:lnTo>
                    <a:pt x="0" y="0"/>
                  </a:lnTo>
                  <a:lnTo>
                    <a:pt x="2021" y="2624"/>
                  </a:lnTo>
                  <a:lnTo>
                    <a:pt x="2099" y="2624"/>
                  </a:lnTo>
                  <a:close/>
                </a:path>
              </a:pathLst>
            </a:custGeom>
            <a:solidFill>
              <a:schemeClr val="accent1">
                <a:lumMod val="50000"/>
              </a:schemeClr>
            </a:solidFill>
            <a:ln w="0">
              <a:noFill/>
            </a:ln>
          </p:spPr>
          <p:style>
            <a:lnRef idx="0"/>
            <a:fillRef idx="0"/>
            <a:effectRef idx="0"/>
            <a:fontRef idx="minor"/>
          </p:style>
          <p:txBody>
            <a:bodyPr lIns="90000" rIns="90000" tIns="45000" bIns="45000" anchor="t">
              <a:noAutofit/>
            </a:bodyPr>
            <a:p>
              <a:pPr>
                <a:lnSpc>
                  <a:spcPct val="100000"/>
                </a:lnSpc>
              </a:pPr>
              <a:endParaRPr b="0" lang="nl-BE" sz="1800" spc="-1" strike="noStrike">
                <a:solidFill>
                  <a:srgbClr val="000000"/>
                </a:solidFill>
                <a:latin typeface="Arial"/>
                <a:ea typeface="DejaVu Sans"/>
              </a:endParaRPr>
            </a:p>
          </p:txBody>
        </p:sp>
        <p:sp>
          <p:nvSpPr>
            <p:cNvPr id="12" name="Freeform 11"/>
            <p:cNvSpPr/>
            <p:nvPr/>
          </p:nvSpPr>
          <p:spPr>
            <a:xfrm>
              <a:off x="984240" y="2687760"/>
              <a:ext cx="4575960" cy="4169520"/>
            </a:xfrm>
            <a:custGeom>
              <a:avLst/>
              <a:gdLst>
                <a:gd name="textAreaLeft" fmla="*/ 0 w 4575960"/>
                <a:gd name="textAreaRight" fmla="*/ 4576680 w 4575960"/>
                <a:gd name="textAreaTop" fmla="*/ 0 h 4169520"/>
                <a:gd name="textAreaBottom" fmla="*/ 4170240 h 4169520"/>
              </a:gdLst>
              <a:ahLst/>
              <a:rect l="textAreaLeft" t="textAreaTop" r="textAreaRight" b="textAreaBottom"/>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w="0">
              <a:noFill/>
            </a:ln>
          </p:spPr>
          <p:style>
            <a:lnRef idx="0"/>
            <a:fillRef idx="0"/>
            <a:effectRef idx="0"/>
            <a:fontRef idx="minor"/>
          </p:style>
          <p:txBody>
            <a:bodyPr lIns="90000" rIns="90000" tIns="45000" bIns="45000" anchor="t">
              <a:noAutofit/>
            </a:bodyPr>
            <a:p>
              <a:pPr>
                <a:lnSpc>
                  <a:spcPct val="100000"/>
                </a:lnSpc>
              </a:pPr>
              <a:endParaRPr b="0" lang="nl-BE" sz="1800" spc="-1" strike="noStrike">
                <a:solidFill>
                  <a:srgbClr val="000000"/>
                </a:solidFill>
                <a:latin typeface="Arial"/>
                <a:ea typeface="DejaVu Sans"/>
              </a:endParaRPr>
            </a:p>
          </p:txBody>
        </p:sp>
        <p:sp>
          <p:nvSpPr>
            <p:cNvPr id="13" name="Freeform 12"/>
            <p:cNvSpPr/>
            <p:nvPr/>
          </p:nvSpPr>
          <p:spPr>
            <a:xfrm>
              <a:off x="546120" y="2577960"/>
              <a:ext cx="3583800" cy="4279320"/>
            </a:xfrm>
            <a:custGeom>
              <a:avLst/>
              <a:gdLst>
                <a:gd name="textAreaLeft" fmla="*/ 0 w 3583800"/>
                <a:gd name="textAreaRight" fmla="*/ 3584520 w 3583800"/>
                <a:gd name="textAreaTop" fmla="*/ 0 h 4279320"/>
                <a:gd name="textAreaBottom" fmla="*/ 4280040 h 4279320"/>
              </a:gdLst>
              <a:ahLst/>
              <a:rect l="textAreaLeft" t="textAreaTop" r="textAreaRight" b="textAreaBottom"/>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w="0">
              <a:noFill/>
            </a:ln>
          </p:spPr>
          <p:style>
            <a:lnRef idx="0"/>
            <a:fillRef idx="0"/>
            <a:effectRef idx="0"/>
            <a:fontRef idx="minor"/>
          </p:style>
          <p:txBody>
            <a:bodyPr lIns="90000" rIns="90000" tIns="45000" bIns="45000" anchor="t">
              <a:noAutofit/>
            </a:bodyPr>
            <a:p>
              <a:pPr>
                <a:lnSpc>
                  <a:spcPct val="100000"/>
                </a:lnSpc>
              </a:pPr>
              <a:endParaRPr b="0" lang="nl-BE" sz="1800" spc="-1" strike="noStrike">
                <a:solidFill>
                  <a:srgbClr val="000000"/>
                </a:solidFill>
                <a:latin typeface="Arial"/>
                <a:ea typeface="DejaVu Sans"/>
              </a:endParaRPr>
            </a:p>
          </p:txBody>
        </p:sp>
      </p:grpSp>
      <p:sp>
        <p:nvSpPr>
          <p:cNvPr id="14" name="PlaceHolder 1"/>
          <p:cNvSpPr>
            <a:spLocks noGrp="1"/>
          </p:cNvSpPr>
          <p:nvPr>
            <p:ph type="title"/>
          </p:nvPr>
        </p:nvSpPr>
        <p:spPr>
          <a:xfrm>
            <a:off x="1484280" y="685800"/>
            <a:ext cx="10018080" cy="1751760"/>
          </a:xfrm>
          <a:prstGeom prst="rect">
            <a:avLst/>
          </a:prstGeom>
          <a:noFill/>
          <a:ln w="0">
            <a:noFill/>
          </a:ln>
        </p:spPr>
        <p:txBody>
          <a:bodyPr lIns="0" rIns="0" tIns="0" bIns="0" anchor="ctr">
            <a:noAutofit/>
          </a:bodyPr>
          <a:p>
            <a:pPr indent="0">
              <a:buNone/>
            </a:pPr>
            <a:r>
              <a:rPr b="0" lang="nl-BE" sz="1800" spc="-1" strike="noStrike">
                <a:solidFill>
                  <a:srgbClr val="000000"/>
                </a:solidFill>
                <a:latin typeface="Arial"/>
              </a:rPr>
              <a:t>Klik om de opmaak van de titeltekst te bewerken</a:t>
            </a:r>
            <a:endParaRPr b="0" lang="nl-BE" sz="1800" spc="-1" strike="noStrike">
              <a:solidFill>
                <a:srgbClr val="000000"/>
              </a:solidFill>
              <a:latin typeface="Arial"/>
            </a:endParaRPr>
          </a:p>
        </p:txBody>
      </p:sp>
      <p:sp>
        <p:nvSpPr>
          <p:cNvPr id="15" name="PlaceHolder 2"/>
          <p:cNvSpPr>
            <a:spLocks noGrp="1"/>
          </p:cNvSpPr>
          <p:nvPr>
            <p:ph type="ftr" idx="1"/>
          </p:nvPr>
        </p:nvSpPr>
        <p:spPr>
          <a:xfrm>
            <a:off x="5332320" y="5883120"/>
            <a:ext cx="4323240" cy="364320"/>
          </a:xfrm>
          <a:prstGeom prst="rect">
            <a:avLst/>
          </a:prstGeom>
          <a:noFill/>
          <a:ln w="0">
            <a:noFill/>
          </a:ln>
        </p:spPr>
        <p:txBody>
          <a:bodyPr lIns="90000" rIns="90000" tIns="45000" bIns="45000" anchor="ctr">
            <a:noAutofit/>
          </a:bodyPr>
          <a:lstStyle>
            <a:lvl1pPr indent="0" algn="ctr">
              <a:lnSpc>
                <a:spcPct val="100000"/>
              </a:lnSpc>
              <a:buNone/>
              <a:tabLst>
                <a:tab algn="l" pos="0"/>
              </a:tabLst>
              <a:defRPr b="0" lang="nl-BE" sz="1400" spc="-1" strike="noStrike">
                <a:solidFill>
                  <a:srgbClr val="000000"/>
                </a:solidFill>
                <a:latin typeface="Times New Roman"/>
              </a:defRPr>
            </a:lvl1pPr>
          </a:lstStyle>
          <a:p>
            <a:pPr indent="0" algn="ctr">
              <a:lnSpc>
                <a:spcPct val="100000"/>
              </a:lnSpc>
              <a:buNone/>
              <a:tabLst>
                <a:tab algn="l" pos="0"/>
              </a:tabLst>
            </a:pPr>
            <a:r>
              <a:rPr b="0" lang="nl-BE" sz="1400" spc="-1" strike="noStrike">
                <a:solidFill>
                  <a:srgbClr val="000000"/>
                </a:solidFill>
                <a:latin typeface="Times New Roman"/>
              </a:rPr>
              <a:t>&lt;voettekst&gt;</a:t>
            </a:r>
            <a:endParaRPr b="0" lang="nl-BE" sz="1400" spc="-1" strike="noStrike">
              <a:solidFill>
                <a:srgbClr val="000000"/>
              </a:solidFill>
              <a:latin typeface="Times New Roman"/>
            </a:endParaRPr>
          </a:p>
        </p:txBody>
      </p:sp>
      <p:sp>
        <p:nvSpPr>
          <p:cNvPr id="16" name="PlaceHolder 3"/>
          <p:cNvSpPr>
            <a:spLocks noGrp="1"/>
          </p:cNvSpPr>
          <p:nvPr>
            <p:ph type="sldNum" idx="2"/>
          </p:nvPr>
        </p:nvSpPr>
        <p:spPr>
          <a:xfrm>
            <a:off x="10951920" y="5883120"/>
            <a:ext cx="550440" cy="364320"/>
          </a:xfrm>
          <a:prstGeom prst="rect">
            <a:avLst/>
          </a:prstGeom>
          <a:noFill/>
          <a:ln w="0">
            <a:noFill/>
          </a:ln>
        </p:spPr>
        <p:txBody>
          <a:bodyPr lIns="90000" rIns="90000" tIns="45000" bIns="45000" anchor="ctr">
            <a:noAutofit/>
          </a:bodyPr>
          <a:lstStyle>
            <a:lvl1pPr indent="0" algn="r">
              <a:lnSpc>
                <a:spcPct val="100000"/>
              </a:lnSpc>
              <a:buNone/>
              <a:tabLst>
                <a:tab algn="l" pos="0"/>
              </a:tabLst>
              <a:defRPr b="0" lang="en-US" sz="1000" spc="-1" strike="noStrike">
                <a:solidFill>
                  <a:srgbClr val="000000"/>
                </a:solidFill>
                <a:latin typeface="Corbel"/>
              </a:defRPr>
            </a:lvl1pPr>
          </a:lstStyle>
          <a:p>
            <a:pPr indent="0" algn="r">
              <a:lnSpc>
                <a:spcPct val="100000"/>
              </a:lnSpc>
              <a:buNone/>
              <a:tabLst>
                <a:tab algn="l" pos="0"/>
              </a:tabLst>
            </a:pPr>
            <a:fld id="{BE85098D-D744-4B2C-B6A1-32FDB61F8894}" type="slidenum">
              <a:rPr b="0" lang="en-US" sz="1000" spc="-1" strike="noStrike">
                <a:solidFill>
                  <a:srgbClr val="000000"/>
                </a:solidFill>
                <a:latin typeface="Corbel"/>
              </a:rPr>
              <a:t>&lt;nummer&gt;</a:t>
            </a:fld>
            <a:endParaRPr b="0" lang="nl-BE" sz="1000" spc="-1" strike="noStrike">
              <a:solidFill>
                <a:srgbClr val="000000"/>
              </a:solidFill>
              <a:latin typeface="Times New Roman"/>
            </a:endParaRPr>
          </a:p>
        </p:txBody>
      </p:sp>
      <p:sp>
        <p:nvSpPr>
          <p:cNvPr id="17" name="PlaceHolder 4"/>
          <p:cNvSpPr>
            <a:spLocks noGrp="1"/>
          </p:cNvSpPr>
          <p:nvPr>
            <p:ph type="dt" idx="3"/>
          </p:nvPr>
        </p:nvSpPr>
        <p:spPr>
          <a:xfrm>
            <a:off x="9732600" y="5883120"/>
            <a:ext cx="1142280" cy="364320"/>
          </a:xfrm>
          <a:prstGeom prst="rect">
            <a:avLst/>
          </a:prstGeom>
          <a:noFill/>
          <a:ln w="0">
            <a:noFill/>
          </a:ln>
        </p:spPr>
        <p:txBody>
          <a:bodyPr lIns="90000" rIns="90000" tIns="45000" bIns="45000" anchor="ctr">
            <a:noAutofit/>
          </a:bodyPr>
          <a:lstStyle>
            <a:lvl1pPr indent="0">
              <a:buNone/>
              <a:defRPr b="0" lang="nl-BE" sz="1400" spc="-1" strike="noStrike">
                <a:solidFill>
                  <a:srgbClr val="000000"/>
                </a:solidFill>
                <a:latin typeface="Times New Roman"/>
              </a:defRPr>
            </a:lvl1pPr>
          </a:lstStyle>
          <a:p>
            <a:pPr indent="0">
              <a:buNone/>
            </a:pPr>
            <a:r>
              <a:rPr b="0" lang="nl-BE" sz="1400" spc="-1" strike="noStrike">
                <a:solidFill>
                  <a:srgbClr val="000000"/>
                </a:solidFill>
                <a:latin typeface="Times New Roman"/>
              </a:rPr>
              <a:t>&lt;datum/tijd&gt;</a:t>
            </a:r>
            <a:endParaRPr b="0" lang="nl-BE" sz="1400" spc="-1" strike="noStrike">
              <a:solidFill>
                <a:srgbClr val="000000"/>
              </a:solidFill>
              <a:latin typeface="Times New Roman"/>
            </a:endParaRPr>
          </a:p>
        </p:txBody>
      </p:sp>
      <p:sp>
        <p:nvSpPr>
          <p:cNvPr id="18"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nl-BE" sz="3200" spc="-1" strike="noStrike">
                <a:solidFill>
                  <a:srgbClr val="000000"/>
                </a:solidFill>
                <a:latin typeface="Arial"/>
              </a:rPr>
              <a:t>Klik om de opmaak van de overzichtstekst te bewerken</a:t>
            </a:r>
            <a:endParaRPr b="0" lang="nl-B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nl-BE" sz="2800" spc="-1" strike="noStrike">
                <a:solidFill>
                  <a:srgbClr val="000000"/>
                </a:solidFill>
                <a:latin typeface="Arial"/>
              </a:rPr>
              <a:t>Tweede overzichtsniveau</a:t>
            </a:r>
            <a:endParaRPr b="0" lang="nl-B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nl-BE" sz="2400" spc="-1" strike="noStrike">
                <a:solidFill>
                  <a:srgbClr val="000000"/>
                </a:solidFill>
                <a:latin typeface="Arial"/>
              </a:rPr>
              <a:t>Derde overzichtsniveau</a:t>
            </a:r>
            <a:endParaRPr b="0" lang="nl-B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nl-BE" sz="2000" spc="-1" strike="noStrike">
                <a:solidFill>
                  <a:srgbClr val="000000"/>
                </a:solidFill>
                <a:latin typeface="Arial"/>
              </a:rPr>
              <a:t>Vierde overzichtsniveau</a:t>
            </a:r>
            <a:endParaRPr b="0" lang="nl-B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nl-BE" sz="2000" spc="-1" strike="noStrike">
                <a:solidFill>
                  <a:srgbClr val="000000"/>
                </a:solidFill>
                <a:latin typeface="Arial"/>
              </a:rPr>
              <a:t>Vijfde overzichtsniveau</a:t>
            </a:r>
            <a:endParaRPr b="0" lang="nl-B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nl-BE" sz="2000" spc="-1" strike="noStrike">
                <a:solidFill>
                  <a:srgbClr val="000000"/>
                </a:solidFill>
                <a:latin typeface="Arial"/>
              </a:rPr>
              <a:t>Zesde overzichtsniveau</a:t>
            </a:r>
            <a:endParaRPr b="0" lang="nl-B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nl-BE" sz="2000" spc="-1" strike="noStrike">
                <a:solidFill>
                  <a:srgbClr val="000000"/>
                </a:solidFill>
                <a:latin typeface="Arial"/>
              </a:rPr>
              <a:t>Zevende overzichtsniveau</a:t>
            </a:r>
            <a:endParaRPr b="0" lang="nl-B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grpSp>
        <p:nvGrpSpPr>
          <p:cNvPr id="55" name="Group 6"/>
          <p:cNvGrpSpPr/>
          <p:nvPr/>
        </p:nvGrpSpPr>
        <p:grpSpPr>
          <a:xfrm>
            <a:off x="150840" y="0"/>
            <a:ext cx="2436120" cy="6857280"/>
            <a:chOff x="150840" y="0"/>
            <a:chExt cx="2436120" cy="6857280"/>
          </a:xfrm>
        </p:grpSpPr>
        <p:sp>
          <p:nvSpPr>
            <p:cNvPr id="56" name="Freeform 6"/>
            <p:cNvSpPr/>
            <p:nvPr/>
          </p:nvSpPr>
          <p:spPr>
            <a:xfrm>
              <a:off x="457200" y="0"/>
              <a:ext cx="1121760" cy="5328360"/>
            </a:xfrm>
            <a:custGeom>
              <a:avLst/>
              <a:gdLst>
                <a:gd name="textAreaLeft" fmla="*/ 0 w 1121760"/>
                <a:gd name="textAreaRight" fmla="*/ 1122480 w 1121760"/>
                <a:gd name="textAreaTop" fmla="*/ 0 h 5328360"/>
                <a:gd name="textAreaBottom" fmla="*/ 5329080 h 5328360"/>
              </a:gdLst>
              <a:ahLst/>
              <a:rect l="textAreaLeft" t="textAreaTop" r="textAreaRight" b="textAreaBottom"/>
              <a:pathLst>
                <a:path w="707" h="3357">
                  <a:moveTo>
                    <a:pt x="0" y="3330"/>
                  </a:moveTo>
                  <a:lnTo>
                    <a:pt x="156" y="3357"/>
                  </a:lnTo>
                  <a:lnTo>
                    <a:pt x="707" y="0"/>
                  </a:lnTo>
                  <a:lnTo>
                    <a:pt x="547" y="0"/>
                  </a:lnTo>
                  <a:lnTo>
                    <a:pt x="0" y="3330"/>
                  </a:lnTo>
                  <a:close/>
                </a:path>
              </a:pathLst>
            </a:custGeom>
            <a:solidFill>
              <a:schemeClr val="accent1"/>
            </a:solidFill>
            <a:ln w="0">
              <a:noFill/>
            </a:ln>
          </p:spPr>
          <p:style>
            <a:lnRef idx="0"/>
            <a:fillRef idx="0"/>
            <a:effectRef idx="0"/>
            <a:fontRef idx="minor"/>
          </p:style>
          <p:txBody>
            <a:bodyPr lIns="90000" rIns="90000" tIns="45000" bIns="45000" anchor="t">
              <a:noAutofit/>
            </a:bodyPr>
            <a:p>
              <a:pPr>
                <a:lnSpc>
                  <a:spcPct val="100000"/>
                </a:lnSpc>
              </a:pPr>
              <a:endParaRPr b="0" lang="nl-BE" sz="1800" spc="-1" strike="noStrike">
                <a:solidFill>
                  <a:srgbClr val="000000"/>
                </a:solidFill>
                <a:latin typeface="Arial"/>
                <a:ea typeface="DejaVu Sans"/>
              </a:endParaRPr>
            </a:p>
          </p:txBody>
        </p:sp>
        <p:sp>
          <p:nvSpPr>
            <p:cNvPr id="57" name="Freeform 7"/>
            <p:cNvSpPr/>
            <p:nvPr/>
          </p:nvSpPr>
          <p:spPr>
            <a:xfrm>
              <a:off x="150840" y="0"/>
              <a:ext cx="1116720" cy="5276160"/>
            </a:xfrm>
            <a:custGeom>
              <a:avLst/>
              <a:gdLst>
                <a:gd name="textAreaLeft" fmla="*/ 0 w 1116720"/>
                <a:gd name="textAreaRight" fmla="*/ 1117440 w 1116720"/>
                <a:gd name="textAreaTop" fmla="*/ 0 h 5276160"/>
                <a:gd name="textAreaBottom" fmla="*/ 5276880 h 5276160"/>
              </a:gdLst>
              <a:ahLst/>
              <a:rect l="textAreaLeft" t="textAreaTop" r="textAreaRight" b="textAreaBottom"/>
              <a:pathLst>
                <a:path w="704" h="3324">
                  <a:moveTo>
                    <a:pt x="704" y="0"/>
                  </a:moveTo>
                  <a:lnTo>
                    <a:pt x="545" y="0"/>
                  </a:lnTo>
                  <a:lnTo>
                    <a:pt x="0" y="3300"/>
                  </a:lnTo>
                  <a:lnTo>
                    <a:pt x="157" y="3324"/>
                  </a:lnTo>
                  <a:lnTo>
                    <a:pt x="704" y="0"/>
                  </a:lnTo>
                  <a:close/>
                </a:path>
              </a:pathLst>
            </a:custGeom>
            <a:solidFill>
              <a:schemeClr val="tx1">
                <a:lumMod val="65000"/>
                <a:lumOff val="35000"/>
              </a:schemeClr>
            </a:solidFill>
            <a:ln w="0">
              <a:noFill/>
            </a:ln>
          </p:spPr>
          <p:style>
            <a:lnRef idx="0"/>
            <a:fillRef idx="0"/>
            <a:effectRef idx="0"/>
            <a:fontRef idx="minor"/>
          </p:style>
          <p:txBody>
            <a:bodyPr lIns="90000" rIns="90000" tIns="45000" bIns="45000" anchor="t">
              <a:noAutofit/>
            </a:bodyPr>
            <a:p>
              <a:pPr>
                <a:lnSpc>
                  <a:spcPct val="100000"/>
                </a:lnSpc>
              </a:pPr>
              <a:endParaRPr b="0" lang="nl-BE" sz="1800" spc="-1" strike="noStrike">
                <a:solidFill>
                  <a:srgbClr val="000000"/>
                </a:solidFill>
                <a:latin typeface="Arial"/>
                <a:ea typeface="DejaVu Sans"/>
              </a:endParaRPr>
            </a:p>
          </p:txBody>
        </p:sp>
        <p:sp>
          <p:nvSpPr>
            <p:cNvPr id="58" name="Freeform 8"/>
            <p:cNvSpPr/>
            <p:nvPr/>
          </p:nvSpPr>
          <p:spPr>
            <a:xfrm>
              <a:off x="150840" y="5238720"/>
              <a:ext cx="1227960" cy="1618560"/>
            </a:xfrm>
            <a:custGeom>
              <a:avLst/>
              <a:gdLst>
                <a:gd name="textAreaLeft" fmla="*/ 0 w 1227960"/>
                <a:gd name="textAreaRight" fmla="*/ 1228680 w 1227960"/>
                <a:gd name="textAreaTop" fmla="*/ 0 h 1618560"/>
                <a:gd name="textAreaBottom" fmla="*/ 1619280 h 1618560"/>
              </a:gdLst>
              <a:ahLst/>
              <a:rect l="textAreaLeft" t="textAreaTop" r="textAreaRight" b="textAreaBottom"/>
              <a:pathLst>
                <a:path w="774" h="1020">
                  <a:moveTo>
                    <a:pt x="0" y="0"/>
                  </a:moveTo>
                  <a:lnTo>
                    <a:pt x="740" y="1020"/>
                  </a:lnTo>
                  <a:lnTo>
                    <a:pt x="774" y="1020"/>
                  </a:lnTo>
                  <a:lnTo>
                    <a:pt x="0" y="0"/>
                  </a:lnTo>
                  <a:close/>
                </a:path>
              </a:pathLst>
            </a:custGeom>
            <a:solidFill>
              <a:schemeClr val="tx1">
                <a:lumMod val="85000"/>
                <a:lumOff val="15000"/>
              </a:schemeClr>
            </a:solidFill>
            <a:ln w="0">
              <a:noFill/>
            </a:ln>
          </p:spPr>
          <p:style>
            <a:lnRef idx="0"/>
            <a:fillRef idx="0"/>
            <a:effectRef idx="0"/>
            <a:fontRef idx="minor"/>
          </p:style>
          <p:txBody>
            <a:bodyPr lIns="90000" rIns="90000" tIns="45000" bIns="45000" anchor="t">
              <a:noAutofit/>
            </a:bodyPr>
            <a:p>
              <a:pPr>
                <a:lnSpc>
                  <a:spcPct val="100000"/>
                </a:lnSpc>
              </a:pPr>
              <a:endParaRPr b="0" lang="nl-BE" sz="1800" spc="-1" strike="noStrike">
                <a:solidFill>
                  <a:srgbClr val="ffffff"/>
                </a:solidFill>
                <a:latin typeface="Arial"/>
                <a:ea typeface="DejaVu Sans"/>
              </a:endParaRPr>
            </a:p>
          </p:txBody>
        </p:sp>
        <p:sp>
          <p:nvSpPr>
            <p:cNvPr id="59" name="Freeform 9"/>
            <p:cNvSpPr/>
            <p:nvPr/>
          </p:nvSpPr>
          <p:spPr>
            <a:xfrm>
              <a:off x="457200" y="5291280"/>
              <a:ext cx="1494720" cy="1566000"/>
            </a:xfrm>
            <a:custGeom>
              <a:avLst/>
              <a:gdLst>
                <a:gd name="textAreaLeft" fmla="*/ 0 w 1494720"/>
                <a:gd name="textAreaRight" fmla="*/ 1495440 w 1494720"/>
                <a:gd name="textAreaTop" fmla="*/ 0 h 1566000"/>
                <a:gd name="textAreaBottom" fmla="*/ 1566720 h 1566000"/>
              </a:gdLst>
              <a:ahLst/>
              <a:rect l="textAreaLeft" t="textAreaTop" r="textAreaRight" b="textAreaBottom"/>
              <a:pathLst>
                <a:path w="942" h="987">
                  <a:moveTo>
                    <a:pt x="0" y="0"/>
                  </a:moveTo>
                  <a:lnTo>
                    <a:pt x="909" y="987"/>
                  </a:lnTo>
                  <a:lnTo>
                    <a:pt x="942" y="987"/>
                  </a:lnTo>
                  <a:lnTo>
                    <a:pt x="0" y="0"/>
                  </a:lnTo>
                  <a:close/>
                </a:path>
              </a:pathLst>
            </a:custGeom>
            <a:solidFill>
              <a:schemeClr val="accent1">
                <a:lumMod val="50000"/>
              </a:schemeClr>
            </a:solidFill>
            <a:ln w="0">
              <a:noFill/>
            </a:ln>
          </p:spPr>
          <p:style>
            <a:lnRef idx="0"/>
            <a:fillRef idx="0"/>
            <a:effectRef idx="0"/>
            <a:fontRef idx="minor"/>
          </p:style>
          <p:txBody>
            <a:bodyPr lIns="90000" rIns="90000" tIns="45000" bIns="45000" anchor="t">
              <a:noAutofit/>
            </a:bodyPr>
            <a:p>
              <a:pPr>
                <a:lnSpc>
                  <a:spcPct val="100000"/>
                </a:lnSpc>
              </a:pPr>
              <a:endParaRPr b="0" lang="nl-BE" sz="1800" spc="-1" strike="noStrike">
                <a:solidFill>
                  <a:srgbClr val="000000"/>
                </a:solidFill>
                <a:latin typeface="Arial"/>
                <a:ea typeface="DejaVu Sans"/>
              </a:endParaRPr>
            </a:p>
          </p:txBody>
        </p:sp>
        <p:sp>
          <p:nvSpPr>
            <p:cNvPr id="60" name="Freeform 10"/>
            <p:cNvSpPr/>
            <p:nvPr/>
          </p:nvSpPr>
          <p:spPr>
            <a:xfrm>
              <a:off x="457200" y="5286240"/>
              <a:ext cx="2129760" cy="1571040"/>
            </a:xfrm>
            <a:custGeom>
              <a:avLst/>
              <a:gdLst>
                <a:gd name="textAreaLeft" fmla="*/ 0 w 2129760"/>
                <a:gd name="textAreaRight" fmla="*/ 2130480 w 2129760"/>
                <a:gd name="textAreaTop" fmla="*/ 0 h 1571040"/>
                <a:gd name="textAreaBottom" fmla="*/ 1571760 h 1571040"/>
              </a:gdLst>
              <a:ahLst/>
              <a:rect l="textAreaLeft" t="textAreaTop" r="textAreaRight" b="textAreaBottom"/>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w="0">
              <a:noFill/>
            </a:ln>
          </p:spPr>
          <p:style>
            <a:lnRef idx="0"/>
            <a:fillRef idx="0"/>
            <a:effectRef idx="0"/>
            <a:fontRef idx="minor"/>
          </p:style>
          <p:txBody>
            <a:bodyPr lIns="90000" rIns="90000" tIns="45000" bIns="45000" anchor="t">
              <a:noAutofit/>
            </a:bodyPr>
            <a:p>
              <a:pPr>
                <a:lnSpc>
                  <a:spcPct val="100000"/>
                </a:lnSpc>
              </a:pPr>
              <a:endParaRPr b="0" lang="nl-BE" sz="1800" spc="-1" strike="noStrike">
                <a:solidFill>
                  <a:srgbClr val="000000"/>
                </a:solidFill>
                <a:latin typeface="Arial"/>
                <a:ea typeface="DejaVu Sans"/>
              </a:endParaRPr>
            </a:p>
          </p:txBody>
        </p:sp>
        <p:sp>
          <p:nvSpPr>
            <p:cNvPr id="61" name="Freeform 11"/>
            <p:cNvSpPr/>
            <p:nvPr/>
          </p:nvSpPr>
          <p:spPr>
            <a:xfrm>
              <a:off x="150840" y="5238720"/>
              <a:ext cx="1694880" cy="1618560"/>
            </a:xfrm>
            <a:custGeom>
              <a:avLst/>
              <a:gdLst>
                <a:gd name="textAreaLeft" fmla="*/ 0 w 1694880"/>
                <a:gd name="textAreaRight" fmla="*/ 1695600 w 1694880"/>
                <a:gd name="textAreaTop" fmla="*/ 0 h 1618560"/>
                <a:gd name="textAreaBottom" fmla="*/ 1619280 h 1618560"/>
              </a:gdLst>
              <a:ahLst/>
              <a:rect l="textAreaLeft" t="textAreaTop" r="textAreaRight" b="textAreaBottom"/>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w="0">
              <a:noFill/>
            </a:ln>
          </p:spPr>
          <p:style>
            <a:lnRef idx="0"/>
            <a:fillRef idx="0"/>
            <a:effectRef idx="0"/>
            <a:fontRef idx="minor"/>
          </p:style>
          <p:txBody>
            <a:bodyPr lIns="90000" rIns="90000" tIns="45000" bIns="45000" anchor="t">
              <a:noAutofit/>
            </a:bodyPr>
            <a:p>
              <a:pPr>
                <a:lnSpc>
                  <a:spcPct val="100000"/>
                </a:lnSpc>
              </a:pPr>
              <a:endParaRPr b="0" lang="nl-BE" sz="1800" spc="-1" strike="noStrike">
                <a:solidFill>
                  <a:srgbClr val="000000"/>
                </a:solidFill>
                <a:latin typeface="Arial"/>
                <a:ea typeface="DejaVu Sans"/>
              </a:endParaRPr>
            </a:p>
          </p:txBody>
        </p:sp>
      </p:grpSp>
      <p:sp>
        <p:nvSpPr>
          <p:cNvPr id="62" name="PlaceHolder 1"/>
          <p:cNvSpPr>
            <a:spLocks noGrp="1"/>
          </p:cNvSpPr>
          <p:nvPr>
            <p:ph type="ftr" idx="4"/>
          </p:nvPr>
        </p:nvSpPr>
        <p:spPr>
          <a:xfrm>
            <a:off x="2572200" y="5883120"/>
            <a:ext cx="7083360" cy="364320"/>
          </a:xfrm>
          <a:prstGeom prst="rect">
            <a:avLst/>
          </a:prstGeom>
          <a:noFill/>
          <a:ln w="0">
            <a:noFill/>
          </a:ln>
        </p:spPr>
        <p:txBody>
          <a:bodyPr lIns="90000" rIns="90000" tIns="45000" bIns="45000" anchor="ctr">
            <a:noAutofit/>
          </a:bodyPr>
          <a:lstStyle>
            <a:lvl1pPr indent="0" algn="ctr">
              <a:lnSpc>
                <a:spcPct val="100000"/>
              </a:lnSpc>
              <a:buNone/>
              <a:tabLst>
                <a:tab algn="l" pos="0"/>
              </a:tabLst>
              <a:defRPr b="0" lang="nl-BE" sz="1400" spc="-1" strike="noStrike">
                <a:solidFill>
                  <a:srgbClr val="000000"/>
                </a:solidFill>
                <a:latin typeface="Times New Roman"/>
              </a:defRPr>
            </a:lvl1pPr>
          </a:lstStyle>
          <a:p>
            <a:pPr indent="0" algn="ctr">
              <a:lnSpc>
                <a:spcPct val="100000"/>
              </a:lnSpc>
              <a:buNone/>
              <a:tabLst>
                <a:tab algn="l" pos="0"/>
              </a:tabLst>
            </a:pPr>
            <a:r>
              <a:rPr b="0" lang="nl-BE" sz="1400" spc="-1" strike="noStrike">
                <a:solidFill>
                  <a:srgbClr val="000000"/>
                </a:solidFill>
                <a:latin typeface="Times New Roman"/>
              </a:rPr>
              <a:t>&lt;voettekst&gt;</a:t>
            </a:r>
            <a:endParaRPr b="0" lang="nl-BE" sz="1400" spc="-1" strike="noStrike">
              <a:solidFill>
                <a:srgbClr val="000000"/>
              </a:solidFill>
              <a:latin typeface="Times New Roman"/>
            </a:endParaRPr>
          </a:p>
        </p:txBody>
      </p:sp>
      <p:sp>
        <p:nvSpPr>
          <p:cNvPr id="63" name="PlaceHolder 2"/>
          <p:cNvSpPr>
            <a:spLocks noGrp="1"/>
          </p:cNvSpPr>
          <p:nvPr>
            <p:ph type="sldNum" idx="5"/>
          </p:nvPr>
        </p:nvSpPr>
        <p:spPr>
          <a:xfrm>
            <a:off x="10951920" y="5867280"/>
            <a:ext cx="550440" cy="364320"/>
          </a:xfrm>
          <a:prstGeom prst="rect">
            <a:avLst/>
          </a:prstGeom>
          <a:noFill/>
          <a:ln w="0">
            <a:noFill/>
          </a:ln>
        </p:spPr>
        <p:txBody>
          <a:bodyPr lIns="90000" rIns="90000" tIns="45000" bIns="45000" anchor="ctr">
            <a:noAutofit/>
          </a:bodyPr>
          <a:lstStyle>
            <a:lvl1pPr indent="0" algn="r">
              <a:lnSpc>
                <a:spcPct val="100000"/>
              </a:lnSpc>
              <a:buNone/>
              <a:tabLst>
                <a:tab algn="l" pos="0"/>
              </a:tabLst>
              <a:defRPr b="0" lang="en-US" sz="1000" spc="-1" strike="noStrike">
                <a:solidFill>
                  <a:srgbClr val="000000"/>
                </a:solidFill>
                <a:latin typeface="Corbel"/>
              </a:defRPr>
            </a:lvl1pPr>
          </a:lstStyle>
          <a:p>
            <a:pPr indent="0" algn="r">
              <a:lnSpc>
                <a:spcPct val="100000"/>
              </a:lnSpc>
              <a:buNone/>
              <a:tabLst>
                <a:tab algn="l" pos="0"/>
              </a:tabLst>
            </a:pPr>
            <a:fld id="{F83B5026-FEFA-4AEF-A60A-5E6CC3183D48}" type="slidenum">
              <a:rPr b="0" lang="en-US" sz="1000" spc="-1" strike="noStrike">
                <a:solidFill>
                  <a:srgbClr val="000000"/>
                </a:solidFill>
                <a:latin typeface="Corbel"/>
              </a:rPr>
              <a:t>&lt;nummer&gt;</a:t>
            </a:fld>
            <a:endParaRPr b="0" lang="nl-BE" sz="1000" spc="-1" strike="noStrike">
              <a:solidFill>
                <a:srgbClr val="000000"/>
              </a:solidFill>
              <a:latin typeface="Times New Roman"/>
            </a:endParaRPr>
          </a:p>
        </p:txBody>
      </p:sp>
      <p:sp>
        <p:nvSpPr>
          <p:cNvPr id="64" name="PlaceHolder 3"/>
          <p:cNvSpPr>
            <a:spLocks noGrp="1"/>
          </p:cNvSpPr>
          <p:nvPr>
            <p:ph type="dt" idx="6"/>
          </p:nvPr>
        </p:nvSpPr>
        <p:spPr>
          <a:xfrm>
            <a:off x="9732600" y="5883120"/>
            <a:ext cx="1142280" cy="364320"/>
          </a:xfrm>
          <a:prstGeom prst="rect">
            <a:avLst/>
          </a:prstGeom>
          <a:noFill/>
          <a:ln w="0">
            <a:noFill/>
          </a:ln>
        </p:spPr>
        <p:txBody>
          <a:bodyPr lIns="90000" rIns="90000" tIns="45000" bIns="45000" anchor="ctr">
            <a:noAutofit/>
          </a:bodyPr>
          <a:lstStyle>
            <a:lvl1pPr indent="0">
              <a:buNone/>
              <a:defRPr b="0" lang="nl-BE" sz="1400" spc="-1" strike="noStrike">
                <a:solidFill>
                  <a:srgbClr val="000000"/>
                </a:solidFill>
                <a:latin typeface="Times New Roman"/>
              </a:defRPr>
            </a:lvl1pPr>
          </a:lstStyle>
          <a:p>
            <a:pPr indent="0">
              <a:buNone/>
            </a:pPr>
            <a:r>
              <a:rPr b="0" lang="nl-BE" sz="1400" spc="-1" strike="noStrike">
                <a:solidFill>
                  <a:srgbClr val="000000"/>
                </a:solidFill>
                <a:latin typeface="Times New Roman"/>
              </a:rPr>
              <a:t>&lt;datum/tijd&gt;</a:t>
            </a:r>
            <a:endParaRPr b="0" lang="nl-BE" sz="1400" spc="-1" strike="noStrike">
              <a:solidFill>
                <a:srgbClr val="000000"/>
              </a:solidFill>
              <a:latin typeface="Times New Roman"/>
            </a:endParaRPr>
          </a:p>
        </p:txBody>
      </p:sp>
      <p:sp>
        <p:nvSpPr>
          <p:cNvPr id="65" name="PlaceHolder 4"/>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r>
              <a:rPr b="0" lang="nl-BE" sz="4400" spc="-1" strike="noStrike">
                <a:solidFill>
                  <a:srgbClr val="000000"/>
                </a:solidFill>
                <a:latin typeface="Arial"/>
              </a:rPr>
              <a:t>Klik om de opmaak van de titeltekst te bewerken</a:t>
            </a:r>
            <a:endParaRPr b="0" lang="nl-BE" sz="4400" spc="-1" strike="noStrike">
              <a:solidFill>
                <a:srgbClr val="000000"/>
              </a:solidFill>
              <a:latin typeface="Arial"/>
            </a:endParaRPr>
          </a:p>
        </p:txBody>
      </p:sp>
      <p:sp>
        <p:nvSpPr>
          <p:cNvPr id="66"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nl-BE" sz="3200" spc="-1" strike="noStrike">
                <a:solidFill>
                  <a:srgbClr val="000000"/>
                </a:solidFill>
                <a:latin typeface="Arial"/>
              </a:rPr>
              <a:t>Klik om de opmaak van de overzichtstekst te bewerken</a:t>
            </a:r>
            <a:endParaRPr b="0" lang="nl-B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nl-BE" sz="2800" spc="-1" strike="noStrike">
                <a:solidFill>
                  <a:srgbClr val="000000"/>
                </a:solidFill>
                <a:latin typeface="Arial"/>
              </a:rPr>
              <a:t>Tweede overzichtsniveau</a:t>
            </a:r>
            <a:endParaRPr b="0" lang="nl-B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nl-BE" sz="2400" spc="-1" strike="noStrike">
                <a:solidFill>
                  <a:srgbClr val="000000"/>
                </a:solidFill>
                <a:latin typeface="Arial"/>
              </a:rPr>
              <a:t>Derde overzichtsniveau</a:t>
            </a:r>
            <a:endParaRPr b="0" lang="nl-B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nl-BE" sz="2000" spc="-1" strike="noStrike">
                <a:solidFill>
                  <a:srgbClr val="000000"/>
                </a:solidFill>
                <a:latin typeface="Arial"/>
              </a:rPr>
              <a:t>Vierde overzichtsniveau</a:t>
            </a:r>
            <a:endParaRPr b="0" lang="nl-B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nl-BE" sz="2000" spc="-1" strike="noStrike">
                <a:solidFill>
                  <a:srgbClr val="000000"/>
                </a:solidFill>
                <a:latin typeface="Arial"/>
              </a:rPr>
              <a:t>Vijfde overzichtsniveau</a:t>
            </a:r>
            <a:endParaRPr b="0" lang="nl-B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nl-BE" sz="2000" spc="-1" strike="noStrike">
                <a:solidFill>
                  <a:srgbClr val="000000"/>
                </a:solidFill>
                <a:latin typeface="Arial"/>
              </a:rPr>
              <a:t>Zesde overzichtsniveau</a:t>
            </a:r>
            <a:endParaRPr b="0" lang="nl-B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nl-BE" sz="2000" spc="-1" strike="noStrike">
                <a:solidFill>
                  <a:srgbClr val="000000"/>
                </a:solidFill>
                <a:latin typeface="Arial"/>
              </a:rPr>
              <a:t>Zevende overzichtsniveau</a:t>
            </a:r>
            <a:endParaRPr b="0" lang="nl-B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type="title"/>
          </p:nvPr>
        </p:nvSpPr>
        <p:spPr>
          <a:xfrm>
            <a:off x="6234480" y="3531960"/>
            <a:ext cx="5355000" cy="1704240"/>
          </a:xfrm>
          <a:prstGeom prst="rect">
            <a:avLst/>
          </a:prstGeom>
          <a:noFill/>
          <a:ln w="0">
            <a:noFill/>
          </a:ln>
        </p:spPr>
        <p:txBody>
          <a:bodyPr lIns="0" rIns="0" tIns="0" bIns="0" anchor="b">
            <a:normAutofit/>
          </a:bodyPr>
          <a:p>
            <a:pPr indent="0" algn="r">
              <a:lnSpc>
                <a:spcPct val="100000"/>
              </a:lnSpc>
              <a:buNone/>
              <a:tabLst>
                <a:tab algn="l" pos="0"/>
              </a:tabLst>
            </a:pPr>
            <a:r>
              <a:rPr b="1" lang="nl-BE" sz="4400" spc="-1" strike="noStrike">
                <a:solidFill>
                  <a:schemeClr val="accent1">
                    <a:lumMod val="75000"/>
                  </a:schemeClr>
                </a:solidFill>
                <a:latin typeface="Times New Roman"/>
                <a:ea typeface="NSimSun"/>
              </a:rPr>
              <a:t>Nehemia 1</a:t>
            </a:r>
            <a:endParaRPr b="0" lang="nl-BE" sz="4400" spc="-1" strike="noStrike">
              <a:solidFill>
                <a:srgbClr val="000000"/>
              </a:solidFill>
              <a:latin typeface="Arial"/>
            </a:endParaRPr>
          </a:p>
        </p:txBody>
      </p:sp>
      <p:sp>
        <p:nvSpPr>
          <p:cNvPr id="104" name="PlaceHolder 2"/>
          <p:cNvSpPr>
            <a:spLocks noGrp="1"/>
          </p:cNvSpPr>
          <p:nvPr>
            <p:ph type="subTitle"/>
          </p:nvPr>
        </p:nvSpPr>
        <p:spPr>
          <a:xfrm>
            <a:off x="774720" y="370440"/>
            <a:ext cx="10814760" cy="3057840"/>
          </a:xfrm>
          <a:prstGeom prst="rect">
            <a:avLst/>
          </a:prstGeom>
          <a:noFill/>
          <a:ln w="0">
            <a:noFill/>
          </a:ln>
        </p:spPr>
        <p:txBody>
          <a:bodyPr lIns="0" rIns="0" tIns="0" bIns="0" anchor="t">
            <a:normAutofit/>
          </a:bodyPr>
          <a:p>
            <a:pPr indent="0">
              <a:lnSpc>
                <a:spcPct val="100000"/>
              </a:lnSpc>
              <a:spcBef>
                <a:spcPts val="420"/>
              </a:spcBef>
              <a:spcAft>
                <a:spcPts val="601"/>
              </a:spcAft>
              <a:buNone/>
              <a:tabLst>
                <a:tab algn="l" pos="0"/>
              </a:tabLst>
            </a:pPr>
            <a:endParaRPr b="0" lang="nl-BE" sz="2100" spc="-1" strike="noStrike">
              <a:solidFill>
                <a:srgbClr val="000000"/>
              </a:solidFill>
              <a:latin typeface="Arial"/>
            </a:endParaRPr>
          </a:p>
          <a:p>
            <a:pPr indent="0" algn="ctr">
              <a:lnSpc>
                <a:spcPct val="100000"/>
              </a:lnSpc>
              <a:spcBef>
                <a:spcPts val="1919"/>
              </a:spcBef>
              <a:spcAft>
                <a:spcPts val="601"/>
              </a:spcAft>
              <a:buNone/>
              <a:tabLst>
                <a:tab algn="l" pos="0"/>
              </a:tabLst>
            </a:pPr>
            <a:r>
              <a:rPr b="0" lang="nl-BE" sz="9600" spc="-1" strike="noStrike">
                <a:solidFill>
                  <a:srgbClr val="000000"/>
                </a:solidFill>
                <a:latin typeface="Calibri"/>
              </a:rPr>
              <a:t>Bewogenheid</a:t>
            </a:r>
            <a:endParaRPr b="0" lang="nl-BE" sz="9600" spc="-1" strike="noStrike">
              <a:solidFill>
                <a:srgbClr val="000000"/>
              </a:solidFill>
              <a:latin typeface="Arial"/>
            </a:endParaRPr>
          </a:p>
        </p:txBody>
      </p:sp>
      <p:sp>
        <p:nvSpPr>
          <p:cNvPr id="105" name="Tekstvak 1"/>
          <p:cNvSpPr/>
          <p:nvPr/>
        </p:nvSpPr>
        <p:spPr>
          <a:xfrm>
            <a:off x="7766640" y="5878440"/>
            <a:ext cx="3822840" cy="5162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nl-NL" sz="2800" spc="-1" strike="noStrike" u="sng">
                <a:solidFill>
                  <a:srgbClr val="000000"/>
                </a:solidFill>
                <a:uFillTx/>
                <a:latin typeface="Corbel"/>
                <a:ea typeface="DejaVu Sans"/>
              </a:rPr>
              <a:t>S</a:t>
            </a:r>
            <a:r>
              <a:rPr b="1" lang="nl-NL" sz="2800" spc="-1" strike="noStrike">
                <a:solidFill>
                  <a:srgbClr val="000000"/>
                </a:solidFill>
                <a:latin typeface="Corbel"/>
                <a:ea typeface="DejaVu Sans"/>
              </a:rPr>
              <a:t>p</a:t>
            </a:r>
            <a:r>
              <a:rPr b="1" lang="nl-NL" sz="2800" spc="-1" strike="noStrike" u="sng">
                <a:solidFill>
                  <a:srgbClr val="000000"/>
                </a:solidFill>
                <a:uFillTx/>
                <a:latin typeface="Corbel"/>
                <a:ea typeface="DejaVu Sans"/>
              </a:rPr>
              <a:t>reker</a:t>
            </a:r>
            <a:r>
              <a:rPr b="1" lang="nl-NL" sz="2800" spc="-1" strike="noStrike">
                <a:solidFill>
                  <a:srgbClr val="000000"/>
                </a:solidFill>
                <a:latin typeface="Corbel"/>
                <a:ea typeface="DejaVu Sans"/>
              </a:rPr>
              <a:t>: Achiel Mortelé</a:t>
            </a:r>
            <a:endParaRPr b="0" lang="nl-BE"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3023280" y="0"/>
            <a:ext cx="8558280" cy="761760"/>
          </a:xfrm>
          <a:prstGeom prst="rect">
            <a:avLst/>
          </a:prstGeom>
          <a:noFill/>
          <a:ln w="0">
            <a:noFill/>
          </a:ln>
        </p:spPr>
        <p:txBody>
          <a:bodyPr lIns="90000" rIns="90000" tIns="45000" bIns="45000" anchor="ctr">
            <a:normAutofit/>
          </a:bodyPr>
          <a:p>
            <a:pPr indent="0">
              <a:lnSpc>
                <a:spcPct val="100000"/>
              </a:lnSpc>
              <a:buNone/>
              <a:tabLst>
                <a:tab algn="l" pos="0"/>
              </a:tabLst>
            </a:pPr>
            <a:r>
              <a:rPr b="1" lang="nl-BE" sz="4000" spc="-1" strike="noStrike">
                <a:solidFill>
                  <a:srgbClr val="000000"/>
                </a:solidFill>
                <a:latin typeface="Corbel"/>
              </a:rPr>
              <a:t>Nehemia 1:1b-7,11</a:t>
            </a:r>
            <a:endParaRPr b="0" lang="nl-BE" sz="4000" spc="-1" strike="noStrike">
              <a:solidFill>
                <a:srgbClr val="000000"/>
              </a:solidFill>
              <a:latin typeface="Arial"/>
            </a:endParaRPr>
          </a:p>
        </p:txBody>
      </p:sp>
      <p:sp>
        <p:nvSpPr>
          <p:cNvPr id="107" name="Tekstvak 6"/>
          <p:cNvSpPr/>
          <p:nvPr/>
        </p:nvSpPr>
        <p:spPr>
          <a:xfrm>
            <a:off x="1792080" y="1038600"/>
            <a:ext cx="10217160" cy="571176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nl-NL" sz="3100" spc="-1" strike="noStrike">
                <a:solidFill>
                  <a:srgbClr val="000000"/>
                </a:solidFill>
                <a:latin typeface="Corbel"/>
                <a:ea typeface="DejaVu Sans"/>
              </a:rPr>
              <a:t>Het gebeurde  in het twintigste jaar, toen ik in de burcht Susan was,</a:t>
            </a:r>
            <a:endParaRPr b="0" lang="nl-BE" sz="3100" spc="-1" strike="noStrike">
              <a:solidFill>
                <a:srgbClr val="000000"/>
              </a:solidFill>
              <a:latin typeface="Arial"/>
            </a:endParaRPr>
          </a:p>
          <a:p>
            <a:pPr>
              <a:lnSpc>
                <a:spcPct val="100000"/>
              </a:lnSpc>
            </a:pPr>
            <a:r>
              <a:rPr b="1" lang="nl-NL" sz="3100" spc="-1" strike="noStrike">
                <a:solidFill>
                  <a:srgbClr val="000000"/>
                </a:solidFill>
                <a:latin typeface="Corbel"/>
                <a:ea typeface="DejaVu Sans"/>
              </a:rPr>
              <a:t>2) </a:t>
            </a:r>
            <a:r>
              <a:rPr b="0" lang="nl-NL" sz="3100" spc="-1" strike="noStrike">
                <a:solidFill>
                  <a:srgbClr val="000000"/>
                </a:solidFill>
                <a:latin typeface="Corbel"/>
                <a:ea typeface="DejaVu Sans"/>
              </a:rPr>
              <a:t>dat Hanani kwam, een van mijn broers, hij en mannen uit Juda. Ik vroeg hun naar de Joden die ontkomen waren, die uit de gevangen-schap overgebleven waren, en naar Jeruzalem.</a:t>
            </a:r>
            <a:endParaRPr b="0" lang="nl-BE" sz="3100" spc="-1" strike="noStrike">
              <a:solidFill>
                <a:srgbClr val="000000"/>
              </a:solidFill>
              <a:latin typeface="Arial"/>
            </a:endParaRPr>
          </a:p>
          <a:p>
            <a:pPr>
              <a:lnSpc>
                <a:spcPct val="100000"/>
              </a:lnSpc>
            </a:pPr>
            <a:endParaRPr b="0" lang="nl-BE" sz="3100" spc="-1" strike="noStrike">
              <a:solidFill>
                <a:srgbClr val="000000"/>
              </a:solidFill>
              <a:latin typeface="Arial"/>
            </a:endParaRPr>
          </a:p>
          <a:p>
            <a:pPr>
              <a:lnSpc>
                <a:spcPct val="100000"/>
              </a:lnSpc>
            </a:pPr>
            <a:r>
              <a:rPr b="1" lang="nl-NL" sz="3100" spc="-1" strike="noStrike">
                <a:solidFill>
                  <a:srgbClr val="000000"/>
                </a:solidFill>
                <a:latin typeface="Corbel"/>
                <a:ea typeface="DejaVu Sans"/>
              </a:rPr>
              <a:t>3) </a:t>
            </a:r>
            <a:r>
              <a:rPr b="0" lang="nl-NL" sz="3100" spc="-1" strike="noStrike">
                <a:solidFill>
                  <a:srgbClr val="000000"/>
                </a:solidFill>
                <a:latin typeface="Corbel"/>
                <a:ea typeface="DejaVu Sans"/>
              </a:rPr>
              <a:t>Zij zeiden tegen mij: De overgeblevenen, die uit de gevangen-schap daar in het gewest zijn overgebleven, verkeren in grote ellende en in smaad. In de muur van Jeruzalem zijn bressen geslagen en zijn poorten zijn met vuur verbrand.</a:t>
            </a:r>
            <a:endParaRPr b="0" lang="nl-BE" sz="3100" spc="-1" strike="noStrike">
              <a:solidFill>
                <a:srgbClr val="000000"/>
              </a:solidFill>
              <a:latin typeface="Arial"/>
            </a:endParaRPr>
          </a:p>
          <a:p>
            <a:pPr>
              <a:lnSpc>
                <a:spcPct val="100000"/>
              </a:lnSpc>
            </a:pPr>
            <a:endParaRPr b="0" lang="nl-BE"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Tekstvak 6"/>
          <p:cNvSpPr/>
          <p:nvPr/>
        </p:nvSpPr>
        <p:spPr>
          <a:xfrm>
            <a:off x="1792080" y="0"/>
            <a:ext cx="10180440" cy="75560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nl-NL" sz="3100" spc="-1" strike="noStrike">
                <a:solidFill>
                  <a:srgbClr val="000000"/>
                </a:solidFill>
                <a:latin typeface="Corbel"/>
                <a:ea typeface="DejaVu Sans"/>
              </a:rPr>
              <a:t>4) </a:t>
            </a:r>
            <a:r>
              <a:rPr b="0" lang="nl-NL" sz="3100" spc="-1" strike="noStrike">
                <a:solidFill>
                  <a:srgbClr val="000000"/>
                </a:solidFill>
                <a:latin typeface="Corbel"/>
                <a:ea typeface="DejaVu Sans"/>
              </a:rPr>
              <a:t>Het gebeurde, toen ik deze woorden hoorde, dat ik ging zitten en begon te huilen. Ik bedreef enkele dagen rouw, terwijl ik voor het aangezicht van de God van de hemel vastte en bad.</a:t>
            </a:r>
            <a:endParaRPr b="0" lang="nl-BE" sz="3100" spc="-1" strike="noStrike">
              <a:solidFill>
                <a:srgbClr val="000000"/>
              </a:solidFill>
              <a:latin typeface="Arial"/>
            </a:endParaRPr>
          </a:p>
          <a:p>
            <a:pPr>
              <a:lnSpc>
                <a:spcPct val="100000"/>
              </a:lnSpc>
            </a:pPr>
            <a:endParaRPr b="0" lang="nl-BE" sz="3100" spc="-1" strike="noStrike">
              <a:solidFill>
                <a:srgbClr val="000000"/>
              </a:solidFill>
              <a:latin typeface="Arial"/>
            </a:endParaRPr>
          </a:p>
          <a:p>
            <a:pPr>
              <a:lnSpc>
                <a:spcPct val="100000"/>
              </a:lnSpc>
            </a:pPr>
            <a:r>
              <a:rPr b="1" lang="nl-NL" sz="3100" spc="-1" strike="noStrike">
                <a:solidFill>
                  <a:srgbClr val="000000"/>
                </a:solidFill>
                <a:latin typeface="Corbel"/>
                <a:ea typeface="DejaVu Sans"/>
              </a:rPr>
              <a:t>5) </a:t>
            </a:r>
            <a:r>
              <a:rPr b="0" lang="nl-NL" sz="3100" spc="-1" strike="noStrike">
                <a:solidFill>
                  <a:srgbClr val="000000"/>
                </a:solidFill>
                <a:latin typeface="Corbel"/>
                <a:ea typeface="DejaVu Sans"/>
              </a:rPr>
              <a:t>Ik zei: Och, HEERE, God van de hemel, de grote en ontzagwekkende God,</a:t>
            </a:r>
            <a:endParaRPr b="0" lang="nl-BE" sz="3100" spc="-1" strike="noStrike">
              <a:solidFill>
                <a:srgbClr val="000000"/>
              </a:solidFill>
              <a:latin typeface="Arial"/>
            </a:endParaRPr>
          </a:p>
          <a:p>
            <a:pPr>
              <a:lnSpc>
                <a:spcPct val="100000"/>
              </a:lnSpc>
            </a:pPr>
            <a:endParaRPr b="0" lang="nl-BE" sz="3100" spc="-1" strike="noStrike">
              <a:solidFill>
                <a:srgbClr val="000000"/>
              </a:solidFill>
              <a:latin typeface="Arial"/>
            </a:endParaRPr>
          </a:p>
          <a:p>
            <a:pPr>
              <a:lnSpc>
                <a:spcPct val="100000"/>
              </a:lnSpc>
            </a:pPr>
            <a:r>
              <a:rPr b="1" lang="nl-NL" sz="3100" spc="-1" strike="noStrike">
                <a:solidFill>
                  <a:srgbClr val="000000"/>
                </a:solidFill>
                <a:latin typeface="Corbel"/>
                <a:ea typeface="DejaVu Sans"/>
              </a:rPr>
              <a:t>6) </a:t>
            </a:r>
            <a:r>
              <a:rPr b="0" lang="nl-NL" sz="3100" spc="-1" strike="noStrike">
                <a:solidFill>
                  <a:srgbClr val="000000"/>
                </a:solidFill>
                <a:latin typeface="Corbel"/>
                <a:ea typeface="DejaVu Sans"/>
              </a:rPr>
              <a:t>Laat Uw oor toch opmerkzaam zijn, en Uw ogen open, om te luisteren naar het gebed van Uw dienaar, dat ik heden dag en nacht voor Uw aangezicht bid voor de Israëlieten, Uw dienaren. Ik belijd de zonden van de Israëlieten, die wij tegen U begaan hebben. Ook ik en mijn familie, wij hebben gezondigd.</a:t>
            </a:r>
            <a:endParaRPr b="0" lang="nl-BE" sz="3100" spc="-1" strike="noStrike">
              <a:solidFill>
                <a:srgbClr val="000000"/>
              </a:solidFill>
              <a:latin typeface="Arial"/>
            </a:endParaRPr>
          </a:p>
          <a:p>
            <a:pPr>
              <a:lnSpc>
                <a:spcPct val="100000"/>
              </a:lnSpc>
            </a:pPr>
            <a:endParaRPr b="0" lang="nl-BE" sz="2800" spc="-1" strike="noStrike">
              <a:solidFill>
                <a:srgbClr val="000000"/>
              </a:solidFill>
              <a:latin typeface="Arial"/>
            </a:endParaRPr>
          </a:p>
          <a:p>
            <a:pPr>
              <a:lnSpc>
                <a:spcPct val="100000"/>
              </a:lnSpc>
            </a:pPr>
            <a:endParaRPr b="0" lang="nl-BE"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Tekstvak 6"/>
          <p:cNvSpPr/>
          <p:nvPr/>
        </p:nvSpPr>
        <p:spPr>
          <a:xfrm>
            <a:off x="1792080" y="1038600"/>
            <a:ext cx="10198800" cy="424908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endParaRPr b="0" lang="nl-BE" sz="2800" spc="-1" strike="noStrike">
              <a:solidFill>
                <a:srgbClr val="000000"/>
              </a:solidFill>
              <a:latin typeface="Arial"/>
            </a:endParaRPr>
          </a:p>
          <a:p>
            <a:pPr>
              <a:lnSpc>
                <a:spcPct val="100000"/>
              </a:lnSpc>
            </a:pPr>
            <a:r>
              <a:rPr b="1" lang="nl-NL" sz="3100" spc="-1" strike="noStrike">
                <a:solidFill>
                  <a:srgbClr val="000000"/>
                </a:solidFill>
                <a:latin typeface="Corbel"/>
                <a:ea typeface="DejaVu Sans"/>
              </a:rPr>
              <a:t>7) </a:t>
            </a:r>
            <a:r>
              <a:rPr b="0" lang="nl-NL" sz="3100" spc="-1" strike="noStrike">
                <a:solidFill>
                  <a:srgbClr val="000000"/>
                </a:solidFill>
                <a:latin typeface="Corbel"/>
                <a:ea typeface="DejaVu Sans"/>
              </a:rPr>
              <a:t>Wij hebben het grondig bij U verdorven.</a:t>
            </a:r>
            <a:endParaRPr b="0" lang="nl-BE" sz="3100" spc="-1" strike="noStrike">
              <a:solidFill>
                <a:srgbClr val="000000"/>
              </a:solidFill>
              <a:latin typeface="Arial"/>
            </a:endParaRPr>
          </a:p>
          <a:p>
            <a:pPr>
              <a:lnSpc>
                <a:spcPct val="100000"/>
              </a:lnSpc>
            </a:pPr>
            <a:endParaRPr b="0" lang="nl-BE" sz="3100" spc="-1" strike="noStrike">
              <a:solidFill>
                <a:srgbClr val="000000"/>
              </a:solidFill>
              <a:latin typeface="Arial"/>
            </a:endParaRPr>
          </a:p>
          <a:p>
            <a:pPr>
              <a:lnSpc>
                <a:spcPct val="100000"/>
              </a:lnSpc>
            </a:pPr>
            <a:r>
              <a:rPr b="1" lang="nl-NL" sz="3100" spc="-1" strike="noStrike">
                <a:solidFill>
                  <a:srgbClr val="000000"/>
                </a:solidFill>
                <a:latin typeface="Corbel"/>
                <a:ea typeface="DejaVu Sans"/>
              </a:rPr>
              <a:t>11) </a:t>
            </a:r>
            <a:r>
              <a:rPr b="0" lang="nl-NL" sz="3100" spc="-1" strike="noStrike">
                <a:solidFill>
                  <a:srgbClr val="000000"/>
                </a:solidFill>
                <a:latin typeface="Corbel"/>
                <a:ea typeface="DejaVu Sans"/>
              </a:rPr>
              <a:t>Och, Heere, laat Uw oor toch opmerkzaam zijn op het gebed van Uw dienaar, en op het gebed van Uw dienaren, die er vreugde in vinden Uw Naam te vrezen. Doe Uw dienaar vandaag toch slagen en geef hem barmhartigheid bij deze man. Ik was namelijk de schenker van de koning.</a:t>
            </a:r>
            <a:endParaRPr b="0" lang="nl-BE" sz="3100" spc="-1" strike="noStrike">
              <a:solidFill>
                <a:srgbClr val="000000"/>
              </a:solidFill>
              <a:latin typeface="Arial"/>
            </a:endParaRPr>
          </a:p>
          <a:p>
            <a:pPr>
              <a:lnSpc>
                <a:spcPct val="100000"/>
              </a:lnSpc>
            </a:pPr>
            <a:endParaRPr b="0" lang="nl-BE"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Parallax">
  <a:themeElements>
    <a:clrScheme name="Parallax">
      <a:dk1>
        <a:srgbClr val="000000"/>
      </a:dk1>
      <a:lt1>
        <a:srgbClr val="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Parallax">
  <a:themeElements>
    <a:clrScheme name="Parallax">
      <a:dk1>
        <a:srgbClr val="000000"/>
      </a:dk1>
      <a:lt1>
        <a:srgbClr val="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TM03457496[[fn=Parallax]]</Template>
  <TotalTime>153</TotalTime>
  <Application>LibreOffice/7.5.0.3$Windows_X86_64 LibreOffice_project/c21113d003cd3efa8c53188764377a8272d9d6de</Application>
  <AppVersion>15.0000</AppVersion>
  <Words>304</Words>
  <Paragraphs>16</Paragraphs>
  <Company>Vinny27</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2016-01-31T06:24:06Z</dcterms:created>
  <dc:creator>KERK</dc:creator>
  <dc:description/>
  <dc:language>nl-BE</dc:language>
  <cp:lastModifiedBy/>
  <dcterms:modified xsi:type="dcterms:W3CDTF">2023-02-19T08:51:19Z</dcterms:modified>
  <cp:revision>21</cp:revision>
  <dc:subject/>
  <dc:title>GODS WOORD WORDT WAAR BIJ JEZUS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Breedbeeld</vt:lpwstr>
  </property>
  <property fmtid="{D5CDD505-2E9C-101B-9397-08002B2CF9AE}" pid="3" name="Slides">
    <vt:i4>4</vt:i4>
  </property>
</Properties>
</file>