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87152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825876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/>
          </p:nvPr>
        </p:nvSpPr>
        <p:spPr>
          <a:xfrm>
            <a:off x="148428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/>
          </p:nvPr>
        </p:nvSpPr>
        <p:spPr>
          <a:xfrm>
            <a:off x="487152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/>
          </p:nvPr>
        </p:nvSpPr>
        <p:spPr>
          <a:xfrm>
            <a:off x="825876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B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B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B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87152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258760" y="266688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/>
          </p:nvPr>
        </p:nvSpPr>
        <p:spPr>
          <a:xfrm>
            <a:off x="148428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/>
          </p:nvPr>
        </p:nvSpPr>
        <p:spPr>
          <a:xfrm>
            <a:off x="487152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/>
          </p:nvPr>
        </p:nvSpPr>
        <p:spPr>
          <a:xfrm>
            <a:off x="8258760" y="4298400"/>
            <a:ext cx="32256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B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150840" y="0"/>
            <a:ext cx="2436480" cy="6857640"/>
            <a:chOff x="150840" y="0"/>
            <a:chExt cx="2436480" cy="6857640"/>
          </a:xfrm>
        </p:grpSpPr>
        <p:sp>
          <p:nvSpPr>
            <p:cNvPr id="1" name="Freeform 6"/>
            <p:cNvSpPr/>
            <p:nvPr/>
          </p:nvSpPr>
          <p:spPr>
            <a:xfrm>
              <a:off x="457200" y="0"/>
              <a:ext cx="1122120" cy="53287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Freeform 7"/>
            <p:cNvSpPr/>
            <p:nvPr/>
          </p:nvSpPr>
          <p:spPr>
            <a:xfrm>
              <a:off x="150840" y="0"/>
              <a:ext cx="1117080" cy="52765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Freeform 8"/>
            <p:cNvSpPr/>
            <p:nvPr/>
          </p:nvSpPr>
          <p:spPr>
            <a:xfrm>
              <a:off x="150840" y="5238720"/>
              <a:ext cx="1228320" cy="16189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Freeform 9"/>
            <p:cNvSpPr/>
            <p:nvPr/>
          </p:nvSpPr>
          <p:spPr>
            <a:xfrm>
              <a:off x="457200" y="5291280"/>
              <a:ext cx="1495080" cy="15663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Freeform 10"/>
            <p:cNvSpPr/>
            <p:nvPr/>
          </p:nvSpPr>
          <p:spPr>
            <a:xfrm>
              <a:off x="457200" y="5286240"/>
              <a:ext cx="2130120" cy="15714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Freeform 11"/>
            <p:cNvSpPr/>
            <p:nvPr/>
          </p:nvSpPr>
          <p:spPr>
            <a:xfrm>
              <a:off x="150840" y="5238720"/>
              <a:ext cx="1695240" cy="16189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" name="Group 18"/>
          <p:cNvGrpSpPr/>
          <p:nvPr/>
        </p:nvGrpSpPr>
        <p:grpSpPr>
          <a:xfrm>
            <a:off x="546120" y="-4680"/>
            <a:ext cx="5014440" cy="6862320"/>
            <a:chOff x="546120" y="-4680"/>
            <a:chExt cx="5014440" cy="6862320"/>
          </a:xfrm>
        </p:grpSpPr>
        <p:sp>
          <p:nvSpPr>
            <p:cNvPr id="8" name="Freeform 6"/>
            <p:cNvSpPr/>
            <p:nvPr/>
          </p:nvSpPr>
          <p:spPr>
            <a:xfrm>
              <a:off x="984240" y="-4680"/>
              <a:ext cx="1063440" cy="27824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Freeform 7"/>
            <p:cNvSpPr/>
            <p:nvPr/>
          </p:nvSpPr>
          <p:spPr>
            <a:xfrm>
              <a:off x="546120" y="-4680"/>
              <a:ext cx="1034640" cy="26730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Freeform 9"/>
            <p:cNvSpPr/>
            <p:nvPr/>
          </p:nvSpPr>
          <p:spPr>
            <a:xfrm>
              <a:off x="546120" y="2583000"/>
              <a:ext cx="2693520" cy="42746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Freeform 10"/>
            <p:cNvSpPr/>
            <p:nvPr/>
          </p:nvSpPr>
          <p:spPr>
            <a:xfrm>
              <a:off x="988920" y="2692440"/>
              <a:ext cx="3331800" cy="41652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Freeform 11"/>
            <p:cNvSpPr/>
            <p:nvPr/>
          </p:nvSpPr>
          <p:spPr>
            <a:xfrm>
              <a:off x="984240" y="2687760"/>
              <a:ext cx="4576320" cy="41698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Freeform 12"/>
            <p:cNvSpPr/>
            <p:nvPr/>
          </p:nvSpPr>
          <p:spPr>
            <a:xfrm>
              <a:off x="546120" y="2577960"/>
              <a:ext cx="3584160" cy="42796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928240" y="1380240"/>
            <a:ext cx="8574120" cy="2615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r">
              <a:lnSpc>
                <a:spcPct val="100000"/>
              </a:lnSpc>
              <a:buNone/>
            </a:pPr>
            <a:r>
              <a:rPr b="0" lang="nl-NL" sz="6000" spc="-1" strike="noStrike">
                <a:solidFill>
                  <a:srgbClr val="000000"/>
                </a:solidFill>
                <a:latin typeface="Corbel"/>
              </a:rPr>
              <a:t>Klik om de stijl te bewerken</a:t>
            </a:r>
            <a:endParaRPr b="0" lang="en-US" sz="6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dt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CD5B6EA6-D756-4EC7-A6D5-BED69406E1ED}" type="datetime">
              <a:rPr b="0" lang="en-US" sz="1000" spc="-1" strike="noStrike">
                <a:solidFill>
                  <a:srgbClr val="000000"/>
                </a:solidFill>
                <a:latin typeface="Corbel"/>
              </a:rPr>
              <a:t>10/20/24</a:t>
            </a:fld>
            <a:endParaRPr b="0" lang="nl-BE" sz="1000" spc="-1" strike="noStrike"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ftr"/>
          </p:nvPr>
        </p:nvSpPr>
        <p:spPr>
          <a:xfrm>
            <a:off x="5332320" y="5883120"/>
            <a:ext cx="43236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nl-BE" sz="2400" spc="-1" strike="noStrike"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/>
          </p:nvPr>
        </p:nvSpPr>
        <p:spPr>
          <a:xfrm>
            <a:off x="10951920" y="5883120"/>
            <a:ext cx="5508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B84BB603-5293-427F-95F2-C880C0A6D505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&lt;getal&gt;</a:t>
            </a:fld>
            <a:endParaRPr b="0" lang="nl-BE" sz="1000" spc="-1" strike="noStrike"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Corbel"/>
              </a:rPr>
              <a:t>Klik om de opmaak van de overzichtstekst te bewerken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orbel"/>
              </a:rPr>
              <a:t>Tweede overzichtsniveau</a:t>
            </a: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000000"/>
                </a:solidFill>
                <a:latin typeface="Corbel"/>
              </a:rPr>
              <a:t>Derde overzichtsniveau</a:t>
            </a:r>
            <a:endParaRPr b="0" lang="en-US" sz="1600" spc="-1" strike="noStrike">
              <a:solidFill>
                <a:srgbClr val="000000"/>
              </a:solidFill>
              <a:latin typeface="Corbe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Corbel"/>
              </a:rPr>
              <a:t>Vierde overzichtsniveau</a:t>
            </a:r>
            <a:endParaRPr b="0" lang="en-US" sz="1400" spc="-1" strike="noStrike">
              <a:solidFill>
                <a:srgbClr val="000000"/>
              </a:solidFill>
              <a:latin typeface="Corbe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Vijfde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Zesde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orbel"/>
              </a:rPr>
              <a:t>Zevende overzichtsniveau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6"/>
          <p:cNvGrpSpPr/>
          <p:nvPr/>
        </p:nvGrpSpPr>
        <p:grpSpPr>
          <a:xfrm>
            <a:off x="150840" y="0"/>
            <a:ext cx="2436480" cy="6857640"/>
            <a:chOff x="150840" y="0"/>
            <a:chExt cx="2436480" cy="6857640"/>
          </a:xfrm>
        </p:grpSpPr>
        <p:sp>
          <p:nvSpPr>
            <p:cNvPr id="56" name="Freeform 6"/>
            <p:cNvSpPr/>
            <p:nvPr/>
          </p:nvSpPr>
          <p:spPr>
            <a:xfrm>
              <a:off x="457200" y="0"/>
              <a:ext cx="1122120" cy="53287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Freeform 7"/>
            <p:cNvSpPr/>
            <p:nvPr/>
          </p:nvSpPr>
          <p:spPr>
            <a:xfrm>
              <a:off x="150840" y="0"/>
              <a:ext cx="1117080" cy="52765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Freeform 8"/>
            <p:cNvSpPr/>
            <p:nvPr/>
          </p:nvSpPr>
          <p:spPr>
            <a:xfrm>
              <a:off x="150840" y="5238720"/>
              <a:ext cx="1228320" cy="16189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Freeform 9"/>
            <p:cNvSpPr/>
            <p:nvPr/>
          </p:nvSpPr>
          <p:spPr>
            <a:xfrm>
              <a:off x="457200" y="5291280"/>
              <a:ext cx="1495080" cy="15663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Freeform 10"/>
            <p:cNvSpPr/>
            <p:nvPr/>
          </p:nvSpPr>
          <p:spPr>
            <a:xfrm>
              <a:off x="457200" y="5286240"/>
              <a:ext cx="2130120" cy="15714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Freeform 11"/>
            <p:cNvSpPr/>
            <p:nvPr/>
          </p:nvSpPr>
          <p:spPr>
            <a:xfrm>
              <a:off x="150840" y="5238720"/>
              <a:ext cx="1695240" cy="16189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nl-NL" sz="4000" spc="-1" strike="noStrike">
                <a:solidFill>
                  <a:srgbClr val="000000"/>
                </a:solidFill>
                <a:latin typeface="Corbel"/>
              </a:rPr>
              <a:t>Klik om de stijl te bewerken</a:t>
            </a:r>
            <a:endParaRPr b="0" lang="en-US" sz="40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Corbel"/>
              </a:rPr>
              <a:t>Klik om de modelstijlen te bewerken</a:t>
            </a:r>
            <a:endParaRPr b="0" lang="en-US" sz="2400" spc="-1" strike="noStrike">
              <a:solidFill>
                <a:srgbClr val="000000"/>
              </a:solidFill>
              <a:latin typeface="Corbe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Corbel"/>
              </a:rPr>
              <a:t>Tweede niveau</a:t>
            </a:r>
            <a:endParaRPr b="0" lang="en-US" sz="2000" spc="-1" strike="noStrike">
              <a:solidFill>
                <a:srgbClr val="000000"/>
              </a:solidFill>
              <a:latin typeface="Corbel"/>
            </a:endParaRPr>
          </a:p>
          <a:p>
            <a:pPr lvl="2" marL="1200240" indent="-28584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Corbel"/>
              </a:rPr>
              <a:t>Derde niveau</a:t>
            </a:r>
            <a:endParaRPr b="0" lang="en-US" sz="1800" spc="-1" strike="noStrike">
              <a:solidFill>
                <a:srgbClr val="000000"/>
              </a:solidFill>
              <a:latin typeface="Corbel"/>
            </a:endParaRPr>
          </a:p>
          <a:p>
            <a:pPr lvl="3" marL="1542960" indent="-17136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600" spc="-1" strike="noStrike">
                <a:solidFill>
                  <a:srgbClr val="000000"/>
                </a:solidFill>
                <a:latin typeface="Corbel"/>
              </a:rPr>
              <a:t>Vierde niveau</a:t>
            </a:r>
            <a:endParaRPr b="0" lang="en-US" sz="1600" spc="-1" strike="noStrike">
              <a:solidFill>
                <a:srgbClr val="000000"/>
              </a:solidFill>
              <a:latin typeface="Corbel"/>
            </a:endParaRPr>
          </a:p>
          <a:p>
            <a:pPr lvl="4" marL="2000160" indent="-17136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nl-NL" sz="1400" spc="-1" strike="noStrike">
                <a:solidFill>
                  <a:srgbClr val="000000"/>
                </a:solidFill>
                <a:latin typeface="Corbel"/>
              </a:rPr>
              <a:t>Vijfde niveau</a:t>
            </a:r>
            <a:endParaRPr b="0" lang="en-US" sz="14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dt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06207847-664D-46E3-97AD-BB13D039794F}" type="datetime">
              <a:rPr b="0" lang="en-US" sz="1000" spc="-1" strike="noStrike">
                <a:solidFill>
                  <a:srgbClr val="000000"/>
                </a:solidFill>
                <a:latin typeface="Corbel"/>
              </a:rPr>
              <a:t>10/20/24</a:t>
            </a:fld>
            <a:endParaRPr b="0" lang="nl-BE" sz="1000" spc="-1" strike="noStrike"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ftr"/>
          </p:nvPr>
        </p:nvSpPr>
        <p:spPr>
          <a:xfrm>
            <a:off x="2572200" y="5883120"/>
            <a:ext cx="70837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nl-BE" sz="2400" spc="-1" strike="noStrike"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sldNum"/>
          </p:nvPr>
        </p:nvSpPr>
        <p:spPr>
          <a:xfrm>
            <a:off x="10951920" y="5867280"/>
            <a:ext cx="5508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C1AE0EB0-D407-4401-84E4-DF51D89757AC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&lt;getal&gt;</a:t>
            </a:fld>
            <a:endParaRPr b="0" lang="nl-BE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481960" y="4768920"/>
            <a:ext cx="3107880" cy="650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r">
              <a:lnSpc>
                <a:spcPct val="100000"/>
              </a:lnSpc>
              <a:buNone/>
            </a:pPr>
            <a:r>
              <a:rPr b="1" lang="nl-BE" sz="3600" spc="-1" strike="noStrike">
                <a:solidFill>
                  <a:srgbClr val="1287c3"/>
                </a:solidFill>
                <a:latin typeface="Corbel"/>
              </a:rPr>
              <a:t>Jozua 24:15a</a:t>
            </a:r>
            <a:endParaRPr b="0" lang="en-US" sz="36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1040400" y="559800"/>
            <a:ext cx="11057040" cy="3058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nl-BE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7200" spc="-1" strike="noStrike">
                <a:solidFill>
                  <a:srgbClr val="000000"/>
                </a:solidFill>
                <a:latin typeface="Verdana, sans-serif"/>
              </a:rPr>
              <a:t>Kiezen is verliezen</a:t>
            </a:r>
            <a:endParaRPr b="0" lang="nl-BE" sz="7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NL" sz="7200" spc="-1" strike="noStrike">
                <a:solidFill>
                  <a:srgbClr val="000000"/>
                </a:solidFill>
                <a:latin typeface="Verdana, sans-serif"/>
              </a:rPr>
              <a:t>… </a:t>
            </a:r>
            <a:r>
              <a:rPr b="0" lang="nl-NL" sz="7200" spc="-1" strike="noStrike">
                <a:solidFill>
                  <a:srgbClr val="000000"/>
                </a:solidFill>
                <a:latin typeface="Verdana, sans-serif"/>
              </a:rPr>
              <a:t>of toch niet </a:t>
            </a:r>
            <a:endParaRPr b="0" lang="nl-BE" sz="7200" spc="-1" strike="noStrike">
              <a:latin typeface="Arial"/>
            </a:endParaRPr>
          </a:p>
        </p:txBody>
      </p:sp>
      <p:sp>
        <p:nvSpPr>
          <p:cNvPr id="105" name="Tekstvak 1"/>
          <p:cNvSpPr/>
          <p:nvPr/>
        </p:nvSpPr>
        <p:spPr>
          <a:xfrm>
            <a:off x="7823160" y="5864400"/>
            <a:ext cx="3766680" cy="51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</a:rPr>
              <a:t>S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</a:rPr>
              <a:t>p</a:t>
            </a: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</a:rPr>
              <a:t>reker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</a:rPr>
              <a:t>: Achiel Mortelé</a:t>
            </a:r>
            <a:endParaRPr b="0" lang="nl-BE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1261080" y="0"/>
            <a:ext cx="10930320" cy="6857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marL="285840" indent="-285840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1" lang="nl-NL" sz="6000" spc="-1" strike="noStrike" baseline="30000">
                <a:solidFill>
                  <a:srgbClr val="000000"/>
                </a:solidFill>
                <a:latin typeface="Bell MT"/>
              </a:rPr>
              <a:t>  </a:t>
            </a:r>
            <a:r>
              <a:rPr b="1" lang="nl-NL" sz="9600" spc="-1" strike="noStrike" baseline="30000">
                <a:solidFill>
                  <a:srgbClr val="000000"/>
                </a:solidFill>
                <a:latin typeface="Bell MT"/>
              </a:rPr>
              <a:t>Kies dan heden wie gij dienen zult </a:t>
            </a:r>
            <a:endParaRPr b="0" lang="en-US" sz="9600" spc="-1" strike="noStrike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7" name="Tekstvak 3"/>
          <p:cNvSpPr/>
          <p:nvPr/>
        </p:nvSpPr>
        <p:spPr>
          <a:xfrm>
            <a:off x="10017360" y="2573640"/>
            <a:ext cx="1810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endParaRPr b="0" lang="nl-BE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nl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284</TotalTime>
  <Application>LibreOffice/7.2.5.2$Windows_X86_64 LibreOffice_project/499f9727c189e6ef3471021d6132d4c694f357e5</Application>
  <AppVersion>15.0000</AppVersion>
  <Words>172</Words>
  <Paragraphs>6</Paragraphs>
  <Company>Vinny27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2016-01-31T06:24:06Z</dcterms:created>
  <dc:creator>KERK</dc:creator>
  <dc:description/>
  <dc:language>nl-BE</dc:language>
  <cp:lastModifiedBy/>
  <dcterms:modified xsi:type="dcterms:W3CDTF">2024-10-20T07:32:41Z</dcterms:modified>
  <cp:revision>29</cp:revision>
  <dc:subject/>
  <dc:title>GODS WOORD WORDT WAAR BIJ JEZUS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Breedbeeld</vt:lpwstr>
  </property>
  <property fmtid="{D5CDD505-2E9C-101B-9397-08002B2CF9AE}" pid="3" name="Slides">
    <vt:i4>3</vt:i4>
  </property>
</Properties>
</file>