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62" r:id="rId3"/>
    <p:sldId id="263" r:id="rId4"/>
    <p:sldId id="264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4/20/2024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940532" y="3348764"/>
            <a:ext cx="5649656" cy="2071024"/>
          </a:xfrm>
        </p:spPr>
        <p:txBody>
          <a:bodyPr>
            <a:normAutofit/>
          </a:bodyPr>
          <a:lstStyle/>
          <a:p>
            <a: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  <a:t>Johannes 14:1-6</a:t>
            </a:r>
            <a:b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  <a:t>Romeinen 3:10-12</a:t>
            </a:r>
            <a:b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3600" b="1" dirty="0" err="1">
                <a:solidFill>
                  <a:schemeClr val="accent1">
                    <a:lumMod val="75000"/>
                  </a:schemeClr>
                </a:solidFill>
              </a:rPr>
              <a:t>Efeze</a:t>
            </a:r>
            <a: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  <a:t> 4:17-32</a:t>
            </a:r>
            <a:endParaRPr lang="nl-NL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840" y="290144"/>
            <a:ext cx="10815488" cy="3058620"/>
          </a:xfrm>
        </p:spPr>
        <p:txBody>
          <a:bodyPr>
            <a:normAutofit/>
          </a:bodyPr>
          <a:lstStyle/>
          <a:p>
            <a:pPr algn="l"/>
            <a:endParaRPr lang="nl-BE" dirty="0"/>
          </a:p>
          <a:p>
            <a:pPr algn="ctr"/>
            <a:r>
              <a:rPr lang="nl-BE" sz="88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Het huis des Vaders</a:t>
            </a:r>
            <a:endParaRPr lang="nl-NL" sz="8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7E481EB-9C11-4B2F-957F-6CE86809239A}"/>
              </a:ext>
            </a:extLst>
          </p:cNvPr>
          <p:cNvSpPr txBox="1"/>
          <p:nvPr/>
        </p:nvSpPr>
        <p:spPr>
          <a:xfrm>
            <a:off x="7823233" y="5864489"/>
            <a:ext cx="3766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/>
              <a:t>S</a:t>
            </a:r>
            <a:r>
              <a:rPr lang="nl-NL" sz="2800" b="1" dirty="0"/>
              <a:t>p</a:t>
            </a:r>
            <a:r>
              <a:rPr lang="nl-NL" sz="2800" b="1" u="sng" dirty="0"/>
              <a:t>reker</a:t>
            </a:r>
            <a:r>
              <a:rPr lang="nl-NL" sz="2800" b="1" dirty="0"/>
              <a:t>: Achiel </a:t>
            </a:r>
            <a:r>
              <a:rPr lang="nl-NL" sz="2800" b="1" dirty="0" err="1"/>
              <a:t>Mortelé</a:t>
            </a:r>
            <a:endParaRPr lang="nl-BE" sz="2800" b="1" dirty="0"/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0"/>
            <a:ext cx="1070769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</a:t>
            </a:r>
            <a:r>
              <a:rPr lang="nl-NL" sz="4400" b="1" u="sng" baseline="30000" dirty="0">
                <a:latin typeface="Bell MT" panose="02020503060305020303" pitchFamily="18" charset="0"/>
              </a:rPr>
              <a:t>Het huis des Vaders</a:t>
            </a:r>
          </a:p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1</a:t>
            </a:r>
            <a:r>
              <a:rPr lang="nl-NL" sz="3600" b="1" baseline="30000" dirty="0">
                <a:latin typeface="Bell MT" panose="02020503060305020303" pitchFamily="18" charset="0"/>
              </a:rPr>
              <a:t>Uw hart worde niet ontroerd; gij gelooft in God, gelooft ook in Mij. </a:t>
            </a:r>
          </a:p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2</a:t>
            </a:r>
            <a:r>
              <a:rPr lang="nl-NL" sz="3600" b="1" baseline="30000" dirty="0">
                <a:latin typeface="Bell MT" panose="02020503060305020303" pitchFamily="18" charset="0"/>
              </a:rPr>
              <a:t>In het huis mijns Vaders zijn vele woningen – anders zou Ik het u gezegd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hebben – want Ik ga heen om u plaats te bereiden; </a:t>
            </a:r>
          </a:p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3</a:t>
            </a:r>
            <a:r>
              <a:rPr lang="nl-NL" sz="3600" b="1" baseline="30000" dirty="0">
                <a:latin typeface="Bell MT" panose="02020503060305020303" pitchFamily="18" charset="0"/>
              </a:rPr>
              <a:t>en wanneer Ik heengegaan ben en u plaats bereid heb, kom Ik weder en zal u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tot Mij nemen, opdat ook gij zijn moogt, waar Ik ben.</a:t>
            </a:r>
          </a:p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4</a:t>
            </a:r>
            <a:r>
              <a:rPr lang="nl-NL" sz="3600" b="1" baseline="30000" dirty="0">
                <a:latin typeface="Bell MT" panose="02020503060305020303" pitchFamily="18" charset="0"/>
              </a:rPr>
              <a:t>En waar Ik heenga, daarheen weet gij de weg. </a:t>
            </a:r>
          </a:p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5</a:t>
            </a:r>
            <a:r>
              <a:rPr lang="nl-NL" sz="3600" b="1" baseline="30000" dirty="0">
                <a:latin typeface="Bell MT" panose="02020503060305020303" pitchFamily="18" charset="0"/>
              </a:rPr>
              <a:t>Tomas </a:t>
            </a:r>
            <a:r>
              <a:rPr lang="nl-NL" sz="3600" b="1" baseline="30000" dirty="0" err="1">
                <a:latin typeface="Bell MT" panose="02020503060305020303" pitchFamily="18" charset="0"/>
              </a:rPr>
              <a:t>zeide</a:t>
            </a:r>
            <a:r>
              <a:rPr lang="nl-NL" sz="3600" b="1" baseline="30000" dirty="0">
                <a:latin typeface="Bell MT" panose="02020503060305020303" pitchFamily="18" charset="0"/>
              </a:rPr>
              <a:t> tot Hem: Here, wij weten niet, waar Gij heengaat; hoe weten wij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dan de weg? </a:t>
            </a:r>
          </a:p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6</a:t>
            </a:r>
            <a:r>
              <a:rPr lang="nl-NL" sz="3600" b="1" baseline="30000" dirty="0">
                <a:latin typeface="Bell MT" panose="02020503060305020303" pitchFamily="18" charset="0"/>
              </a:rPr>
              <a:t>Jezus </a:t>
            </a:r>
            <a:r>
              <a:rPr lang="nl-NL" sz="3600" b="1" baseline="30000" dirty="0" err="1">
                <a:latin typeface="Bell MT" panose="02020503060305020303" pitchFamily="18" charset="0"/>
              </a:rPr>
              <a:t>zeide</a:t>
            </a:r>
            <a:r>
              <a:rPr lang="nl-NL" sz="3600" b="1" baseline="30000" dirty="0">
                <a:latin typeface="Bell MT" panose="02020503060305020303" pitchFamily="18" charset="0"/>
              </a:rPr>
              <a:t> tot hem:</a:t>
            </a:r>
          </a:p>
          <a:p>
            <a:pPr algn="ctr">
              <a:buNone/>
            </a:pPr>
            <a:r>
              <a:rPr lang="nl-NL" sz="3600" b="1" baseline="30000" dirty="0">
                <a:solidFill>
                  <a:srgbClr val="0070C0"/>
                </a:solidFill>
                <a:latin typeface="Bell MT" panose="02020503060305020303" pitchFamily="18" charset="0"/>
              </a:rPr>
              <a:t>  Ik ben de weg en de waarheid en het leven; </a:t>
            </a:r>
          </a:p>
          <a:p>
            <a:pPr algn="ctr">
              <a:buNone/>
            </a:pPr>
            <a:r>
              <a:rPr lang="nl-NL" sz="3600" b="1" baseline="30000" dirty="0">
                <a:solidFill>
                  <a:srgbClr val="0070C0"/>
                </a:solidFill>
                <a:latin typeface="Bell MT" panose="02020503060305020303" pitchFamily="18" charset="0"/>
              </a:rPr>
              <a:t>  niemand komt tot de Vader dan door Mij.</a:t>
            </a:r>
          </a:p>
          <a:p>
            <a:pPr algn="r"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Johannes 14:1-6</a:t>
            </a:r>
          </a:p>
        </p:txBody>
      </p:sp>
    </p:spTree>
    <p:extLst>
      <p:ext uri="{BB962C8B-B14F-4D97-AF65-F5344CB8AC3E}">
        <p14:creationId xmlns:p14="http://schemas.microsoft.com/office/powerpoint/2010/main" val="306570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1955967"/>
            <a:ext cx="8610424" cy="353043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10</a:t>
            </a:r>
            <a:r>
              <a:rPr lang="nl-NL" sz="3600" b="1" baseline="30000" dirty="0">
                <a:latin typeface="Bell MT" panose="02020503060305020303" pitchFamily="18" charset="0"/>
              </a:rPr>
              <a:t>Er is niemand rechtvaardig, ook niet één, </a:t>
            </a:r>
          </a:p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11</a:t>
            </a:r>
            <a:r>
              <a:rPr lang="nl-NL" sz="3600" b="1" baseline="30000" dirty="0">
                <a:latin typeface="Bell MT" panose="02020503060305020303" pitchFamily="18" charset="0"/>
              </a:rPr>
              <a:t>er is niemand die verstandig is, er is niemand die God zoekt. </a:t>
            </a:r>
          </a:p>
          <a:p>
            <a:pPr>
              <a:buNone/>
            </a:pPr>
            <a:r>
              <a:rPr lang="nl-NL" b="1" baseline="30000" dirty="0">
                <a:latin typeface="Bell MT" panose="02020503060305020303" pitchFamily="18" charset="0"/>
              </a:rPr>
              <a:t>12</a:t>
            </a:r>
            <a:r>
              <a:rPr lang="nl-NL" sz="3600" b="1" baseline="30000" dirty="0">
                <a:latin typeface="Bell MT" panose="02020503060305020303" pitchFamily="18" charset="0"/>
              </a:rPr>
              <a:t>Allen zijn zij afgedwaald, samen zijn zij nutteloos geworden. 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Er is niemand die goed doet, er is er zelfs niet één.</a:t>
            </a:r>
          </a:p>
          <a:p>
            <a:pPr algn="r"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Romeinen 3:10-12</a:t>
            </a:r>
          </a:p>
          <a:p>
            <a:pPr>
              <a:buNone/>
            </a:pPr>
            <a:endParaRPr lang="nl-NL" sz="3600" b="1" baseline="30000" dirty="0">
              <a:latin typeface="Bell MT" panose="02020503060305020303" pitchFamily="18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AD20D2E-952A-0242-6122-1AD39A2EAA2C}"/>
              </a:ext>
            </a:extLst>
          </p:cNvPr>
          <p:cNvSpPr txBox="1"/>
          <p:nvPr/>
        </p:nvSpPr>
        <p:spPr>
          <a:xfrm>
            <a:off x="10016011" y="257364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8762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905" y="0"/>
            <a:ext cx="10896095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Dit zeg ik dan getuig ervan in de </a:t>
            </a:r>
            <a:r>
              <a:rPr lang="nl-NL" sz="3600" b="1" baseline="30000" dirty="0" err="1">
                <a:latin typeface="Bell MT" panose="02020503060305020303" pitchFamily="18" charset="0"/>
              </a:rPr>
              <a:t>Heere,dat</a:t>
            </a:r>
            <a:r>
              <a:rPr lang="nl-NL" sz="3600" b="1" baseline="30000" dirty="0">
                <a:latin typeface="Bell MT" panose="02020503060305020303" pitchFamily="18" charset="0"/>
              </a:rPr>
              <a:t> u niet meer wandelt zoals de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andere heidenen wandelen, in de zinloosheid van hun denken, verduisterd in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het verstand, vervreemd van het leven dat uit God is door de onwetendheid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die in hen is, door de verharding van hun hart. Zij hebben zich, ongevoelig als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ze zijn geworden, overgegeven aan losbandigheid, om alle onreinheid begerig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te bedrijven. Maar u hebt Christus zo niet leren kennen, als u Hem tenminste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gehoord hebt en door Hem bent onderwezen, zoals de waarheid in Jezus is,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namelijk dat u, wat betreft de vroegere levenswandel, de oude mens aflegt, die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te gronde gaat door de misleidende begeerten, en dat u vernieuwd wordt in de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geest van uw </a:t>
            </a:r>
            <a:r>
              <a:rPr lang="nl-NL" sz="3600" b="1" baseline="30000" dirty="0" err="1">
                <a:latin typeface="Bell MT" panose="02020503060305020303" pitchFamily="18" charset="0"/>
              </a:rPr>
              <a:t>denken,en</a:t>
            </a:r>
            <a:r>
              <a:rPr lang="nl-NL" sz="3600" b="1" baseline="30000" dirty="0">
                <a:latin typeface="Bell MT" panose="02020503060305020303" pitchFamily="18" charset="0"/>
              </a:rPr>
              <a:t> u bekleedt met de nieuwe mens, die overeenkomstig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 het beeld van God geschapen is, in ware rechtvaardigheid en heiligheid. </a:t>
            </a:r>
          </a:p>
        </p:txBody>
      </p:sp>
    </p:spTree>
    <p:extLst>
      <p:ext uri="{BB962C8B-B14F-4D97-AF65-F5344CB8AC3E}">
        <p14:creationId xmlns:p14="http://schemas.microsoft.com/office/powerpoint/2010/main" val="185718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905" y="0"/>
            <a:ext cx="10896095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Leg daarom de leugen af en spreek de waarheid, ieder tegen zijn naaste; wij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zijn immers leden van elkaar. Word boos, maar zondig niet; laat de zon niet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ondergaan over uw </a:t>
            </a:r>
            <a:r>
              <a:rPr lang="nl-NL" sz="3600" b="1" baseline="30000" dirty="0" err="1">
                <a:latin typeface="Bell MT" panose="02020503060305020303" pitchFamily="18" charset="0"/>
              </a:rPr>
              <a:t>boosheid,en</a:t>
            </a:r>
            <a:r>
              <a:rPr lang="nl-NL" sz="3600" b="1" baseline="30000" dirty="0">
                <a:latin typeface="Bell MT" panose="02020503060305020303" pitchFamily="18" charset="0"/>
              </a:rPr>
              <a:t> geef de duivel geen plaats. Wie gestolen heeft,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moet niet meer stelen, maar zich liever inspannen om met de handen goed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werk te doen, om iets te kunnen delen met wie gebrek heeft. Laat er geen vuile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taal uit uw mond komen, maar wel iets goeds, wat nuttig is tot opbouw, opdat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het genade geeft aan hen die het horen. En bedroef de Heilige Geest van God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niet door Wie u verzegeld bent tot de dag van de verlossing. Laat alle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bitterheid, woede, toorn, geschreeuw en laster van u weggenomen worden, met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alle slechtheid, maar wees ten opzichte van elkaar vriendelijk en barmhartig,</a:t>
            </a:r>
          </a:p>
          <a:p>
            <a:pPr>
              <a:buNone/>
            </a:pPr>
            <a:r>
              <a:rPr lang="nl-NL" sz="3600" b="1" baseline="30000" dirty="0">
                <a:latin typeface="Bell MT" panose="02020503060305020303" pitchFamily="18" charset="0"/>
              </a:rPr>
              <a:t>  en vergeef elkaar, zoals ook God in Christus u vergeven heeft.</a:t>
            </a:r>
          </a:p>
          <a:p>
            <a:pPr algn="r">
              <a:buNone/>
            </a:pPr>
            <a:r>
              <a:rPr lang="nl-NL" sz="3600" b="1" baseline="30000" dirty="0" err="1">
                <a:latin typeface="Bell MT" panose="02020503060305020303" pitchFamily="18" charset="0"/>
              </a:rPr>
              <a:t>Efeze</a:t>
            </a:r>
            <a:r>
              <a:rPr lang="nl-NL" sz="3600" b="1" baseline="30000" dirty="0">
                <a:latin typeface="Bell MT" panose="02020503060305020303" pitchFamily="18" charset="0"/>
              </a:rPr>
              <a:t> 4:17-32</a:t>
            </a:r>
          </a:p>
        </p:txBody>
      </p:sp>
    </p:spTree>
    <p:extLst>
      <p:ext uri="{BB962C8B-B14F-4D97-AF65-F5344CB8AC3E}">
        <p14:creationId xmlns:p14="http://schemas.microsoft.com/office/powerpoint/2010/main" val="2995580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265</TotalTime>
  <Words>571</Words>
  <Application>Microsoft Office PowerPoint</Application>
  <PresentationFormat>Breedbeeld</PresentationFormat>
  <Paragraphs>46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Adobe Devanagari</vt:lpstr>
      <vt:lpstr>Arial</vt:lpstr>
      <vt:lpstr>Bell MT</vt:lpstr>
      <vt:lpstr>Corbel</vt:lpstr>
      <vt:lpstr>Parallax</vt:lpstr>
      <vt:lpstr>Johannes 14:1-6 Romeinen 3:10-12 Efeze 4:17-32</vt:lpstr>
      <vt:lpstr>PowerPoint-presentatie</vt:lpstr>
      <vt:lpstr>PowerPoint-presentatie</vt:lpstr>
      <vt:lpstr>PowerPoint-presentatie</vt:lpstr>
      <vt:lpstr>PowerPoint-presentatie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 D'H</cp:lastModifiedBy>
  <cp:revision>26</cp:revision>
  <dcterms:created xsi:type="dcterms:W3CDTF">2016-01-31T06:24:06Z</dcterms:created>
  <dcterms:modified xsi:type="dcterms:W3CDTF">2024-04-20T17:39:11Z</dcterms:modified>
</cp:coreProperties>
</file>