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03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2106" y="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9EBBA-996F-894A-B54A-D6246ED52CEA}" type="datetimeFigureOut">
              <a:rPr lang="en-US" smtClean="0"/>
              <a:pPr/>
              <a:t>10/23/2021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66820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sche 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79C5D-2A6F-F04D-97DA-BEF2467B64E4}" type="datetimeFigureOut">
              <a:rPr lang="en-US" smtClean="0"/>
              <a:pPr/>
              <a:t>10/23/2021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34183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482E8-6E0E-1B4F-B1FD-C69DB9E858D9}" type="datetimeFigureOut">
              <a:rPr lang="en-US" smtClean="0"/>
              <a:pPr/>
              <a:t>10/23/2021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3603376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smtClean="0"/>
              <a:pPr/>
              <a:t>10/23/2021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440214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54567-0DE4-3F47-BF90-CB84690072F9}" type="datetimeFigureOut">
              <a:rPr lang="en-US" smtClean="0"/>
              <a:pPr/>
              <a:t>10/23/2021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549849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ferte 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nl-NL"/>
              <a:t>Klik om de modelstijlen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482E8-6E0E-1B4F-B1FD-C69DB9E858D9}" type="datetimeFigureOut">
              <a:rPr lang="en-US" smtClean="0"/>
              <a:pPr/>
              <a:t>10/23/2021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5409673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ar of onwa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nl-NL"/>
              <a:t>Klik om de modelstijlen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482E8-6E0E-1B4F-B1FD-C69DB9E858D9}" type="datetimeFigureOut">
              <a:rPr lang="en-US" smtClean="0"/>
              <a:pPr/>
              <a:t>10/23/2021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5081064"/>
      </p:ext>
    </p:extLst>
  </p:cSld>
  <p:clrMapOvr>
    <a:masterClrMapping/>
  </p:clrMapOvr>
  <p:hf sldNum="0"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52C72-DE31-F449-A4ED-4C594FD91407}" type="datetimeFigureOut">
              <a:rPr lang="en-US" smtClean="0"/>
              <a:pPr/>
              <a:t>10/23/2021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257223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2726E-379B-B349-9EED-81ED093FA806}" type="datetimeFigureOut">
              <a:rPr lang="en-US" smtClean="0"/>
              <a:pPr/>
              <a:t>10/23/2021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52386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A1323-8D79-1946-B0D7-40001CF92E9D}" type="datetimeFigureOut">
              <a:rPr lang="en-US" smtClean="0"/>
              <a:pPr/>
              <a:t>10/23/2021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3194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smtClean="0"/>
              <a:pPr/>
              <a:t>10/23/2021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82536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02355-E14B-8545-A8F8-0FE83CC9D524}" type="datetimeFigureOut">
              <a:rPr lang="en-US" smtClean="0"/>
              <a:pPr/>
              <a:t>10/23/2021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2220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40F58-564D-2B4F-AE67-E407BA4FCF45}" type="datetimeFigureOut">
              <a:rPr lang="en-US" smtClean="0"/>
              <a:pPr/>
              <a:t>10/23/2021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79481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A34C8-038E-2045-AF43-DF7DBB8E0E9E}" type="datetimeFigureOut">
              <a:rPr lang="en-US" smtClean="0"/>
              <a:pPr/>
              <a:t>10/23/2021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571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8C68F-D26B-8F47-958C-23B49CF8A634}" type="datetimeFigureOut">
              <a:rPr lang="en-US" smtClean="0"/>
              <a:pPr/>
              <a:t>10/23/2021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45259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F5E60-9974-AC48-9591-99C2BB44B7CF}" type="datetimeFigureOut">
              <a:rPr lang="en-US" smtClean="0"/>
              <a:pPr/>
              <a:t>10/23/2021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38725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79C5D-2A6F-F04D-97DA-BEF2467B64E4}" type="datetimeFigureOut">
              <a:rPr lang="en-US" smtClean="0"/>
              <a:pPr/>
              <a:t>10/23/2021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83865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09B482E8-6E0E-1B4F-B1FD-C69DB9E858D9}" type="datetimeFigureOut">
              <a:rPr lang="en-US" smtClean="0"/>
              <a:pPr/>
              <a:t>10/23/2021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21157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4" r:id="rId1"/>
    <p:sldLayoutId id="2147483705" r:id="rId2"/>
    <p:sldLayoutId id="2147483706" r:id="rId3"/>
    <p:sldLayoutId id="2147483707" r:id="rId4"/>
    <p:sldLayoutId id="2147483708" r:id="rId5"/>
    <p:sldLayoutId id="2147483709" r:id="rId6"/>
    <p:sldLayoutId id="2147483710" r:id="rId7"/>
    <p:sldLayoutId id="2147483711" r:id="rId8"/>
    <p:sldLayoutId id="2147483712" r:id="rId9"/>
    <p:sldLayoutId id="2147483713" r:id="rId10"/>
    <p:sldLayoutId id="2147483714" r:id="rId11"/>
    <p:sldLayoutId id="2147483715" r:id="rId12"/>
    <p:sldLayoutId id="2147483716" r:id="rId13"/>
    <p:sldLayoutId id="2147483717" r:id="rId14"/>
    <p:sldLayoutId id="2147483718" r:id="rId15"/>
    <p:sldLayoutId id="2147483719" r:id="rId16"/>
    <p:sldLayoutId id="2147483720" r:id="rId17"/>
  </p:sldLayoutIdLst>
  <p:hf sldNum="0" hdr="0" ftr="0" dt="0"/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117600" y="1219200"/>
            <a:ext cx="10947400" cy="2209800"/>
          </a:xfrm>
        </p:spPr>
        <p:txBody>
          <a:bodyPr>
            <a:normAutofit lnSpcReduction="10000"/>
          </a:bodyPr>
          <a:lstStyle/>
          <a:p>
            <a:pPr algn="l"/>
            <a:endParaRPr lang="nl-BE" dirty="0"/>
          </a:p>
          <a:p>
            <a:pPr algn="ctr"/>
            <a:r>
              <a:rPr lang="nl-NL" sz="10000" b="1" u="sng" dirty="0">
                <a:latin typeface="Gabriola" panose="04040605051002020D02" pitchFamily="82" charset="0"/>
              </a:rPr>
              <a:t>Een schat in aarden vaten</a:t>
            </a:r>
          </a:p>
        </p:txBody>
      </p:sp>
      <p:sp>
        <p:nvSpPr>
          <p:cNvPr id="2" name="Tekstvak 1">
            <a:extLst>
              <a:ext uri="{FF2B5EF4-FFF2-40B4-BE49-F238E27FC236}">
                <a16:creationId xmlns:a16="http://schemas.microsoft.com/office/drawing/2014/main" id="{0FE7E87E-96F5-4877-968E-4E406919F143}"/>
              </a:ext>
            </a:extLst>
          </p:cNvPr>
          <p:cNvSpPr txBox="1"/>
          <p:nvPr/>
        </p:nvSpPr>
        <p:spPr>
          <a:xfrm>
            <a:off x="7214532" y="5578679"/>
            <a:ext cx="485046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4800" dirty="0">
                <a:latin typeface="Gabriola" panose="04040605051002020D02" pitchFamily="82" charset="0"/>
              </a:rPr>
              <a:t>Spreker: Achiel </a:t>
            </a:r>
            <a:r>
              <a:rPr lang="nl-NL" sz="4800" dirty="0" err="1">
                <a:latin typeface="Gabriola" panose="04040605051002020D02" pitchFamily="82" charset="0"/>
              </a:rPr>
              <a:t>Mortelé</a:t>
            </a:r>
            <a:endParaRPr lang="nl-BE" sz="4800" dirty="0">
              <a:latin typeface="Gabriola" panose="04040605051002020D02" pitchFamily="82" charset="0"/>
            </a:endParaRPr>
          </a:p>
        </p:txBody>
      </p:sp>
      <p:sp>
        <p:nvSpPr>
          <p:cNvPr id="5" name="Tekstvak 4">
            <a:extLst>
              <a:ext uri="{FF2B5EF4-FFF2-40B4-BE49-F238E27FC236}">
                <a16:creationId xmlns:a16="http://schemas.microsoft.com/office/drawing/2014/main" id="{215AB320-3109-45E2-84FD-1A79EA712630}"/>
              </a:ext>
            </a:extLst>
          </p:cNvPr>
          <p:cNvSpPr txBox="1"/>
          <p:nvPr/>
        </p:nvSpPr>
        <p:spPr>
          <a:xfrm>
            <a:off x="8196044" y="3426621"/>
            <a:ext cx="349145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l-BE" sz="3200" b="1" dirty="0"/>
              <a:t>2 Korintiërs 4:5-7</a:t>
            </a:r>
          </a:p>
          <a:p>
            <a:pPr algn="r"/>
            <a:r>
              <a:rPr lang="nl-BE" sz="3200" b="1" dirty="0"/>
              <a:t>Jeremia 32:14</a:t>
            </a:r>
            <a:endParaRPr lang="nl-BE" sz="3200" dirty="0"/>
          </a:p>
        </p:txBody>
      </p:sp>
    </p:spTree>
    <p:extLst>
      <p:ext uri="{BB962C8B-B14F-4D97-AF65-F5344CB8AC3E}">
        <p14:creationId xmlns:p14="http://schemas.microsoft.com/office/powerpoint/2010/main" val="30128328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023334" y="0"/>
            <a:ext cx="8558973" cy="762440"/>
          </a:xfrm>
        </p:spPr>
        <p:txBody>
          <a:bodyPr>
            <a:normAutofit/>
          </a:bodyPr>
          <a:lstStyle/>
          <a:p>
            <a:pPr algn="l"/>
            <a:r>
              <a:rPr lang="nl-BE" sz="4400" b="1" dirty="0"/>
              <a:t>2 Korintiërs 4:5-7</a:t>
            </a:r>
            <a:endParaRPr lang="nl-NL" sz="44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320800" y="901700"/>
            <a:ext cx="10871200" cy="5600700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nl-NL" sz="3200" b="1" dirty="0"/>
              <a:t>5 Want wij prediken niet onszelf, maar Christus Jezus als</a:t>
            </a:r>
          </a:p>
          <a:p>
            <a:pPr algn="just">
              <a:buNone/>
            </a:pPr>
            <a:r>
              <a:rPr lang="nl-NL" sz="3200" b="1" dirty="0"/>
              <a:t>Here, en onszelf als uw dienaren om Jezus’ wil. 6 Want de</a:t>
            </a:r>
          </a:p>
          <a:p>
            <a:pPr algn="just">
              <a:buNone/>
            </a:pPr>
            <a:r>
              <a:rPr lang="nl-NL" sz="3200" b="1" dirty="0"/>
              <a:t>God, die gesproken heeft: Licht </a:t>
            </a:r>
            <a:r>
              <a:rPr lang="nl-NL" sz="3200" b="1" dirty="0" err="1"/>
              <a:t>schijne</a:t>
            </a:r>
            <a:r>
              <a:rPr lang="nl-NL" sz="3200" b="1" dirty="0"/>
              <a:t> uit het duister, heeft</a:t>
            </a:r>
          </a:p>
          <a:p>
            <a:pPr algn="just">
              <a:buNone/>
            </a:pPr>
            <a:r>
              <a:rPr lang="nl-NL" sz="3200" b="1" dirty="0"/>
              <a:t>het doen schijnen in onze harten, om ons te verlichten met</a:t>
            </a:r>
          </a:p>
          <a:p>
            <a:pPr algn="just">
              <a:buNone/>
            </a:pPr>
            <a:r>
              <a:rPr lang="nl-NL" sz="3200" b="1" dirty="0"/>
              <a:t>de kennis der heerlijkheid Gods in het aangezicht van</a:t>
            </a:r>
          </a:p>
          <a:p>
            <a:pPr algn="just">
              <a:buNone/>
            </a:pPr>
            <a:r>
              <a:rPr lang="nl-NL" sz="3200" b="1" dirty="0"/>
              <a:t>Christus. 7 Maar wij hebben deze schat in aarden vaten,</a:t>
            </a:r>
          </a:p>
          <a:p>
            <a:pPr algn="just">
              <a:buNone/>
            </a:pPr>
            <a:r>
              <a:rPr lang="nl-NL" sz="3200" b="1" dirty="0"/>
              <a:t>zodat de kracht, die alles te boven gaat, van God is en niet</a:t>
            </a:r>
          </a:p>
          <a:p>
            <a:pPr algn="just">
              <a:buNone/>
            </a:pPr>
            <a:r>
              <a:rPr lang="nl-NL" sz="3200" b="1" dirty="0"/>
              <a:t>van ons:</a:t>
            </a:r>
          </a:p>
        </p:txBody>
      </p:sp>
    </p:spTree>
    <p:extLst>
      <p:ext uri="{BB962C8B-B14F-4D97-AF65-F5344CB8AC3E}">
        <p14:creationId xmlns:p14="http://schemas.microsoft.com/office/powerpoint/2010/main" val="35983864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023334" y="0"/>
            <a:ext cx="8558973" cy="762440"/>
          </a:xfrm>
        </p:spPr>
        <p:txBody>
          <a:bodyPr>
            <a:normAutofit/>
          </a:bodyPr>
          <a:lstStyle/>
          <a:p>
            <a:pPr algn="l"/>
            <a:r>
              <a:rPr lang="nl-BE" sz="4400" b="1" dirty="0"/>
              <a:t>Jeremia 32:14</a:t>
            </a:r>
            <a:endParaRPr lang="nl-NL" sz="44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320800" y="901700"/>
            <a:ext cx="10871200" cy="2946400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nl-NL" sz="3200" b="1" dirty="0"/>
              <a:t>14 Zo zegt de Here der heerscharen, de God van </a:t>
            </a:r>
            <a:r>
              <a:rPr lang="nl-NL" sz="3200" b="1" dirty="0" err="1"/>
              <a:t>Israel</a:t>
            </a:r>
            <a:r>
              <a:rPr lang="nl-NL" sz="3200" b="1" dirty="0"/>
              <a:t>: Neem</a:t>
            </a:r>
          </a:p>
          <a:p>
            <a:pPr algn="just">
              <a:buNone/>
            </a:pPr>
            <a:r>
              <a:rPr lang="nl-NL" sz="3200" b="1" dirty="0"/>
              <a:t>deze brieven, deze koopbrief, zowel de verzegelde als deze</a:t>
            </a:r>
          </a:p>
          <a:p>
            <a:pPr algn="just">
              <a:buNone/>
            </a:pPr>
            <a:r>
              <a:rPr lang="nl-NL" sz="3200" b="1" dirty="0"/>
              <a:t>open brief, en leg ze in een aarden vat, opdat zij lange tijd </a:t>
            </a:r>
          </a:p>
          <a:p>
            <a:pPr algn="just">
              <a:buNone/>
            </a:pPr>
            <a:r>
              <a:rPr lang="nl-NL" sz="3200" b="1" dirty="0"/>
              <a:t>bewaard blijven;</a:t>
            </a:r>
          </a:p>
        </p:txBody>
      </p:sp>
    </p:spTree>
    <p:extLst>
      <p:ext uri="{BB962C8B-B14F-4D97-AF65-F5344CB8AC3E}">
        <p14:creationId xmlns:p14="http://schemas.microsoft.com/office/powerpoint/2010/main" val="269845215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lax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TM03457496[[fn=Parallax]]</Template>
  <TotalTime>118</TotalTime>
  <Words>152</Words>
  <Application>Microsoft Office PowerPoint</Application>
  <PresentationFormat>Breedbeeld</PresentationFormat>
  <Paragraphs>19</Paragraphs>
  <Slides>3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3</vt:i4>
      </vt:variant>
    </vt:vector>
  </HeadingPairs>
  <TitlesOfParts>
    <vt:vector size="7" baseType="lpstr">
      <vt:lpstr>Arial</vt:lpstr>
      <vt:lpstr>Corbel</vt:lpstr>
      <vt:lpstr>Gabriola</vt:lpstr>
      <vt:lpstr>Parallax</vt:lpstr>
      <vt:lpstr>PowerPoint-presentatie</vt:lpstr>
      <vt:lpstr>2 Korintiërs 4:5-7</vt:lpstr>
      <vt:lpstr>Jeremia 32:14</vt:lpstr>
    </vt:vector>
  </TitlesOfParts>
  <Company>Vinny27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GODS WOORD WORDT WAAR BIJ JEZUS</dc:title>
  <dc:creator>KERK</dc:creator>
  <cp:lastModifiedBy>Ferdy D'Hondt</cp:lastModifiedBy>
  <cp:revision>15</cp:revision>
  <dcterms:created xsi:type="dcterms:W3CDTF">2016-01-31T06:24:06Z</dcterms:created>
  <dcterms:modified xsi:type="dcterms:W3CDTF">2021-10-23T10:18:40Z</dcterms:modified>
</cp:coreProperties>
</file>