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sldIdLst>
    <p:sldId id="256" r:id="rId2"/>
    <p:sldId id="257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" y="7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8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1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0337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402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98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0967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08106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72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23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5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2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4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52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87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9B482E8-6E0E-1B4F-B1FD-C69DB9E858D9}" type="datetimeFigureOut">
              <a:rPr lang="en-US" smtClean="0"/>
              <a:pPr/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1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234546" y="3531968"/>
            <a:ext cx="5355642" cy="1705049"/>
          </a:xfrm>
        </p:spPr>
        <p:txBody>
          <a:bodyPr>
            <a:normAutofit/>
          </a:bodyPr>
          <a:lstStyle/>
          <a:p>
            <a:r>
              <a:rPr lang="nl-BE" sz="4400" b="1" dirty="0">
                <a:solidFill>
                  <a:schemeClr val="accent1">
                    <a:lumMod val="75000"/>
                  </a:schemeClr>
                </a:solidFill>
              </a:rPr>
              <a:t>1 Korinthe 13:1-8 + 13</a:t>
            </a:r>
            <a:br>
              <a:rPr lang="nl-BE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BE" sz="4400" b="1" dirty="0">
                <a:solidFill>
                  <a:schemeClr val="accent1">
                    <a:lumMod val="75000"/>
                  </a:schemeClr>
                </a:solidFill>
              </a:rPr>
              <a:t>Openbaring 2: 2-4</a:t>
            </a:r>
            <a:endParaRPr lang="nl-NL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74700" y="370380"/>
            <a:ext cx="10815488" cy="3058620"/>
          </a:xfrm>
        </p:spPr>
        <p:txBody>
          <a:bodyPr>
            <a:normAutofit fontScale="92500" lnSpcReduction="20000"/>
          </a:bodyPr>
          <a:lstStyle/>
          <a:p>
            <a:pPr algn="l"/>
            <a:endParaRPr lang="nl-BE" dirty="0"/>
          </a:p>
          <a:p>
            <a:pPr algn="ctr"/>
            <a:r>
              <a:rPr lang="nl-BE" sz="88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De uitnemendheid</a:t>
            </a:r>
          </a:p>
          <a:p>
            <a:pPr algn="ctr"/>
            <a:r>
              <a:rPr lang="nl-BE" sz="88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van de liefde</a:t>
            </a:r>
            <a:endParaRPr lang="nl-NL" sz="86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7E481EB-9C11-4B2F-957F-6CE86809239A}"/>
              </a:ext>
            </a:extLst>
          </p:cNvPr>
          <p:cNvSpPr txBox="1"/>
          <p:nvPr/>
        </p:nvSpPr>
        <p:spPr>
          <a:xfrm>
            <a:off x="7766462" y="5878285"/>
            <a:ext cx="3823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u="sng" dirty="0"/>
              <a:t>S</a:t>
            </a:r>
            <a:r>
              <a:rPr lang="nl-NL" sz="2800" b="1" dirty="0"/>
              <a:t>p</a:t>
            </a:r>
            <a:r>
              <a:rPr lang="nl-NL" sz="2800" b="1" u="sng" dirty="0"/>
              <a:t>reker</a:t>
            </a:r>
            <a:r>
              <a:rPr lang="nl-NL" sz="2800" b="1" dirty="0"/>
              <a:t>: Achiel </a:t>
            </a:r>
            <a:r>
              <a:rPr lang="nl-NL" sz="2800" b="1" dirty="0" err="1"/>
              <a:t>Mortelé</a:t>
            </a:r>
            <a:endParaRPr lang="nl-BE" sz="2800" b="1" dirty="0"/>
          </a:p>
        </p:txBody>
      </p:sp>
    </p:spTree>
    <p:extLst>
      <p:ext uri="{BB962C8B-B14F-4D97-AF65-F5344CB8AC3E}">
        <p14:creationId xmlns:p14="http://schemas.microsoft.com/office/powerpoint/2010/main" val="301283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23334" y="0"/>
            <a:ext cx="8558973" cy="762440"/>
          </a:xfrm>
        </p:spPr>
        <p:txBody>
          <a:bodyPr>
            <a:normAutofit/>
          </a:bodyPr>
          <a:lstStyle/>
          <a:p>
            <a:pPr algn="l"/>
            <a:r>
              <a:rPr lang="nl-BE" sz="4000" b="1" dirty="0"/>
              <a:t>1 Korinthe 13:1-8 + 13</a:t>
            </a:r>
            <a:endParaRPr lang="nl-NL" sz="4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84310" y="692407"/>
            <a:ext cx="10707690" cy="616559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nl-NL" sz="4400" b="1" baseline="30000" dirty="0">
                <a:latin typeface="+mj-lt"/>
              </a:rPr>
              <a:t>   1</a:t>
            </a:r>
            <a:r>
              <a:rPr lang="nl-NL" sz="4400" baseline="30000" dirty="0">
                <a:latin typeface="+mj-lt"/>
              </a:rPr>
              <a:t> Al zou ik de talen van de mensen en van de engelen spreken,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maar ik had de liefde niet, dan zou ik klinkend koper of een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schallende cimbaal zijn geworden. </a:t>
            </a:r>
            <a:r>
              <a:rPr lang="nl-NL" sz="4400" b="1" baseline="30000" dirty="0">
                <a:latin typeface="+mj-lt"/>
              </a:rPr>
              <a:t>2</a:t>
            </a:r>
            <a:r>
              <a:rPr lang="nl-NL" sz="4400" baseline="30000" dirty="0">
                <a:latin typeface="+mj-lt"/>
              </a:rPr>
              <a:t> En al zou ik de gave van de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profetie hebben en alle geheimenissen weten en alle kennis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bezitten, en al zou ik al het geloof hebben zodat ik  bergen zou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verzetten, maar ik had de liefde niet, dan was ik niets. </a:t>
            </a:r>
            <a:r>
              <a:rPr lang="nl-NL" sz="4400" b="1" baseline="30000" dirty="0">
                <a:latin typeface="+mj-lt"/>
              </a:rPr>
              <a:t>3</a:t>
            </a:r>
            <a:r>
              <a:rPr lang="nl-NL" sz="4400" baseline="30000" dirty="0">
                <a:latin typeface="+mj-lt"/>
              </a:rPr>
              <a:t> En al zou ik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al mijn bezittingen uitdelen tot levensonderhoud van de armen, en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al zou ik mijn lichaam overgeven om verbrand te worden, maar ik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had de liefde niet, het baatte mij niets.</a:t>
            </a:r>
          </a:p>
        </p:txBody>
      </p:sp>
    </p:spTree>
    <p:extLst>
      <p:ext uri="{BB962C8B-B14F-4D97-AF65-F5344CB8AC3E}">
        <p14:creationId xmlns:p14="http://schemas.microsoft.com/office/powerpoint/2010/main" val="3598386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84310" y="1"/>
            <a:ext cx="10707690" cy="6858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nl-NL" sz="4400" b="1" baseline="30000" dirty="0">
                <a:latin typeface="+mj-lt"/>
              </a:rPr>
              <a:t>   4</a:t>
            </a:r>
            <a:r>
              <a:rPr lang="nl-NL" sz="4400" baseline="30000" dirty="0">
                <a:latin typeface="+mj-lt"/>
              </a:rPr>
              <a:t> De liefde is geduldig, zij is vriendelijk, de liefde is niet jaloers, de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 liefde pronkt niet, zij doet niet gewichtig </a:t>
            </a:r>
            <a:r>
              <a:rPr lang="nl-NL" sz="4400" b="1" baseline="30000" dirty="0">
                <a:latin typeface="+mj-lt"/>
              </a:rPr>
              <a:t>5</a:t>
            </a:r>
            <a:r>
              <a:rPr lang="nl-NL" sz="4400" baseline="30000" dirty="0">
                <a:latin typeface="+mj-lt"/>
              </a:rPr>
              <a:t> zij handelt niet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ongepast, zij zoekt niet haar eigen belang, zij wordt niet verbitterd,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zij denkt geen kwaad, </a:t>
            </a:r>
            <a:r>
              <a:rPr lang="nl-NL" sz="4400" b="1" baseline="30000" dirty="0">
                <a:latin typeface="+mj-lt"/>
              </a:rPr>
              <a:t>6</a:t>
            </a:r>
            <a:r>
              <a:rPr lang="nl-NL" sz="4400" baseline="30000" dirty="0">
                <a:latin typeface="+mj-lt"/>
              </a:rPr>
              <a:t> zij verblijdt zich niet over de ongerechtig-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</a:t>
            </a:r>
            <a:r>
              <a:rPr lang="nl-NL" sz="4400" baseline="30000" dirty="0" err="1">
                <a:latin typeface="+mj-lt"/>
              </a:rPr>
              <a:t>heid</a:t>
            </a:r>
            <a:r>
              <a:rPr lang="nl-NL" sz="4400" baseline="30000" dirty="0">
                <a:latin typeface="+mj-lt"/>
              </a:rPr>
              <a:t>, maar verheugt zich over de waarheid, </a:t>
            </a:r>
            <a:r>
              <a:rPr lang="nl-NL" sz="4400" b="1" baseline="30000" dirty="0">
                <a:latin typeface="+mj-lt"/>
              </a:rPr>
              <a:t>7</a:t>
            </a:r>
            <a:r>
              <a:rPr lang="nl-NL" sz="4400" baseline="30000" dirty="0">
                <a:latin typeface="+mj-lt"/>
              </a:rPr>
              <a:t> zij bedekt alle dingen,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zij gelooft alle dingen, zij hoopt alle dingen, zij verdraagt alle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dingen. </a:t>
            </a:r>
            <a:r>
              <a:rPr lang="nl-NL" sz="4400" b="1" baseline="30000" dirty="0">
                <a:latin typeface="+mj-lt"/>
              </a:rPr>
              <a:t>8</a:t>
            </a:r>
            <a:r>
              <a:rPr lang="nl-NL" sz="4400" baseline="30000" dirty="0">
                <a:latin typeface="+mj-lt"/>
              </a:rPr>
              <a:t> De liefde vergaat nooit.</a:t>
            </a:r>
          </a:p>
          <a:p>
            <a:pPr algn="just">
              <a:buNone/>
            </a:pPr>
            <a:r>
              <a:rPr lang="nl-NL" sz="4400" b="1" baseline="30000" dirty="0">
                <a:latin typeface="+mj-lt"/>
              </a:rPr>
              <a:t>   13</a:t>
            </a:r>
            <a:r>
              <a:rPr lang="nl-NL" sz="4400" baseline="30000" dirty="0">
                <a:latin typeface="+mj-lt"/>
              </a:rPr>
              <a:t> En nu blijven geloof, hoop en liefde, deze drie,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</a:t>
            </a:r>
            <a:r>
              <a:rPr lang="nl-NL" sz="4400" b="1" baseline="30000" dirty="0">
                <a:latin typeface="+mj-lt"/>
              </a:rPr>
              <a:t>maar de meeste van deze is de liefde.</a:t>
            </a:r>
          </a:p>
        </p:txBody>
      </p:sp>
    </p:spTree>
    <p:extLst>
      <p:ext uri="{BB962C8B-B14F-4D97-AF65-F5344CB8AC3E}">
        <p14:creationId xmlns:p14="http://schemas.microsoft.com/office/powerpoint/2010/main" val="3065702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23334" y="0"/>
            <a:ext cx="8558973" cy="762440"/>
          </a:xfrm>
        </p:spPr>
        <p:txBody>
          <a:bodyPr>
            <a:normAutofit/>
          </a:bodyPr>
          <a:lstStyle/>
          <a:p>
            <a:pPr algn="l"/>
            <a:r>
              <a:rPr lang="nl-BE" sz="4000" b="1" dirty="0"/>
              <a:t>Openbaring 2: 2-4</a:t>
            </a:r>
            <a:endParaRPr lang="nl-NL" sz="4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84310" y="866899"/>
            <a:ext cx="10707690" cy="599110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nl-NL" sz="4400" baseline="30000" dirty="0">
                <a:latin typeface="+mj-lt"/>
              </a:rPr>
              <a:t>   </a:t>
            </a:r>
            <a:r>
              <a:rPr lang="nl-NL" sz="4400" b="1" baseline="30000" dirty="0">
                <a:latin typeface="+mj-lt"/>
              </a:rPr>
              <a:t>2</a:t>
            </a:r>
            <a:r>
              <a:rPr lang="nl-NL" sz="4400" baseline="30000" dirty="0">
                <a:latin typeface="+mj-lt"/>
              </a:rPr>
              <a:t> Ik ken uw werken, uw inspanning en uw volharding, en weet dat u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slechte mensen niet kunt verdragen, en dat u hen op de proef hebt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gesteld die van zichzelf zeggen dat zij apostelen zijn, maar het niet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zijn, en dat u hebt ontdekt dat zij leugenaars zijn </a:t>
            </a:r>
            <a:r>
              <a:rPr lang="nl-NL" sz="4400" b="1" baseline="30000" dirty="0">
                <a:latin typeface="+mj-lt"/>
              </a:rPr>
              <a:t>3</a:t>
            </a:r>
            <a:r>
              <a:rPr lang="nl-NL" sz="4400" baseline="30000" dirty="0">
                <a:latin typeface="+mj-lt"/>
              </a:rPr>
              <a:t> En u hebt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moeilijkheden verdragen, en volharding getoond. Om Mijn Naam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hebt u zich ingespannen en u bent niet moe geworden.</a:t>
            </a:r>
          </a:p>
          <a:p>
            <a:pPr algn="just">
              <a:buNone/>
            </a:pPr>
            <a:r>
              <a:rPr lang="nl-NL" sz="4400" baseline="30000" dirty="0">
                <a:latin typeface="+mj-lt"/>
              </a:rPr>
              <a:t>   </a:t>
            </a:r>
            <a:r>
              <a:rPr lang="nl-NL" sz="4400" b="1" baseline="30000" dirty="0">
                <a:latin typeface="+mj-lt"/>
              </a:rPr>
              <a:t>4 Maar Ik heb tegen u dat u uw eerste liefde hebt verlaten.</a:t>
            </a:r>
          </a:p>
        </p:txBody>
      </p:sp>
    </p:spTree>
    <p:extLst>
      <p:ext uri="{BB962C8B-B14F-4D97-AF65-F5344CB8AC3E}">
        <p14:creationId xmlns:p14="http://schemas.microsoft.com/office/powerpoint/2010/main" val="19071899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134</TotalTime>
  <Words>379</Words>
  <Application>Microsoft Office PowerPoint</Application>
  <PresentationFormat>Breedbeeld</PresentationFormat>
  <Paragraphs>32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Adobe Devanagari</vt:lpstr>
      <vt:lpstr>Arial</vt:lpstr>
      <vt:lpstr>Corbel</vt:lpstr>
      <vt:lpstr>Parallax</vt:lpstr>
      <vt:lpstr>1 Korinthe 13:1-8 + 13 Openbaring 2: 2-4</vt:lpstr>
      <vt:lpstr>1 Korinthe 13:1-8 + 13</vt:lpstr>
      <vt:lpstr>PowerPoint-presentatie</vt:lpstr>
      <vt:lpstr>Openbaring 2: 2-4</vt:lpstr>
    </vt:vector>
  </TitlesOfParts>
  <Company>Vinny27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GODS WOORD WORDT WAAR BIJ JEZUS</dc:title>
  <dc:creator>KERK</dc:creator>
  <cp:lastModifiedBy>Ferdy D'Hondt</cp:lastModifiedBy>
  <cp:revision>17</cp:revision>
  <dcterms:created xsi:type="dcterms:W3CDTF">2016-01-31T06:24:06Z</dcterms:created>
  <dcterms:modified xsi:type="dcterms:W3CDTF">2022-03-24T09:08:04Z</dcterms:modified>
</cp:coreProperties>
</file>