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96690" y="2997201"/>
            <a:ext cx="7228611" cy="1841500"/>
          </a:xfrm>
        </p:spPr>
        <p:txBody>
          <a:bodyPr>
            <a:normAutofit/>
          </a:bodyPr>
          <a:lstStyle/>
          <a:p>
            <a:r>
              <a:rPr lang="nl-BE" sz="4400" u="sng" dirty="0">
                <a:solidFill>
                  <a:srgbClr val="C00000"/>
                </a:solidFill>
                <a:latin typeface="Bookman Old Style" pitchFamily="18" charset="0"/>
              </a:rPr>
              <a:t>Johannes 15:15</a:t>
            </a:r>
          </a:p>
          <a:p>
            <a:r>
              <a:rPr lang="nl-BE" sz="4400" u="sng" dirty="0">
                <a:solidFill>
                  <a:srgbClr val="C00000"/>
                </a:solidFill>
                <a:latin typeface="Bookman Old Style" pitchFamily="18" charset="0"/>
              </a:rPr>
              <a:t>Jakobus 2:23</a:t>
            </a:r>
            <a:endParaRPr lang="nl-NL" sz="4400" u="sng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2486660" y="258179"/>
            <a:ext cx="85623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8000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Welk een Vriend is onze Jezus</a:t>
            </a:r>
            <a:endParaRPr lang="en-US" sz="8000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361611" y="5734594"/>
            <a:ext cx="6100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>
                <a:latin typeface="Bookman Old Style" panose="02050604050505020204" pitchFamily="18" charset="0"/>
              </a:rPr>
              <a:t>Spreker: </a:t>
            </a:r>
            <a:r>
              <a:rPr lang="nl-BE" sz="3600" dirty="0" err="1">
                <a:latin typeface="Bookman Old Style" panose="02050604050505020204" pitchFamily="18" charset="0"/>
              </a:rPr>
              <a:t>Achiel</a:t>
            </a:r>
            <a:r>
              <a:rPr lang="nl-BE" sz="3600" dirty="0">
                <a:latin typeface="Bookman Old Style" panose="02050604050505020204" pitchFamily="18" charset="0"/>
              </a:rPr>
              <a:t> </a:t>
            </a:r>
            <a:r>
              <a:rPr lang="nl-BE" sz="3600" dirty="0" err="1">
                <a:latin typeface="Bookman Old Style" panose="02050604050505020204" pitchFamily="18" charset="0"/>
              </a:rPr>
              <a:t>Mortelé</a:t>
            </a:r>
            <a:endParaRPr lang="en-US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4185" y="330200"/>
            <a:ext cx="10822667" cy="65278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r>
              <a:rPr lang="nl-NL" sz="6000" b="1" u="sng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Johannes 15:15</a:t>
            </a:r>
            <a:br>
              <a:rPr lang="nl-NL" sz="36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Ik noem u niet meer slaven,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want een slaaf weet niet,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wat zijn heer doet;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maar u heb Ik vrienden genoemd,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omdat alles,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wat Ik van mijn Vader gehoord heb,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u heb bekend gemaakt.</a:t>
            </a:r>
            <a:br>
              <a:rPr lang="nl-NL" sz="36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br>
              <a:rPr lang="nl-NL" sz="2400" dirty="0">
                <a:latin typeface="Calibri"/>
                <a:ea typeface="Calibri"/>
                <a:cs typeface="Times New Roman"/>
              </a:rPr>
            </a:br>
            <a:br>
              <a:rPr lang="nl-NL" sz="3200" dirty="0"/>
            </a:br>
            <a:br>
              <a:rPr lang="nl-NL" sz="3100" dirty="0"/>
            </a:br>
            <a:br>
              <a:rPr lang="nl-NL" sz="3100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67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4185" y="0"/>
            <a:ext cx="10822667" cy="6858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br>
              <a:rPr lang="nl-NL" sz="3100" baseline="30000" dirty="0"/>
            </a:br>
            <a:r>
              <a:rPr lang="nl-NL" sz="6000" b="1" u="sng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Jacobus 2:23</a:t>
            </a:r>
            <a:br>
              <a:rPr lang="nl-NL" sz="36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br>
              <a:rPr lang="nl-NL" sz="36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Abraham geloofde in God en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het werd hem tot gerechtigheid gerekend, </a:t>
            </a:r>
            <a:b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r>
              <a:rPr lang="nl-NL" sz="49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  <a:t>en hij werd een vriend van God genoemd.</a:t>
            </a:r>
            <a:br>
              <a:rPr lang="nl-NL" sz="3600" b="1" dirty="0">
                <a:solidFill>
                  <a:srgbClr val="222222"/>
                </a:solidFill>
                <a:latin typeface="Bell MT" pitchFamily="18" charset="0"/>
                <a:ea typeface="Times New Roman"/>
                <a:cs typeface="Times New Roman"/>
              </a:rPr>
            </a:br>
            <a:br>
              <a:rPr lang="nl-NL" sz="2400" dirty="0">
                <a:latin typeface="Calibri"/>
                <a:ea typeface="Calibri"/>
                <a:cs typeface="Times New Roman"/>
              </a:rPr>
            </a:br>
            <a:br>
              <a:rPr lang="nl-NL" sz="3200" dirty="0"/>
            </a:br>
            <a:br>
              <a:rPr lang="nl-NL" sz="3100" dirty="0"/>
            </a:br>
            <a:br>
              <a:rPr lang="nl-NL" sz="3100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44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275</TotalTime>
  <Words>126</Words>
  <Application>Microsoft Office PowerPoint</Application>
  <PresentationFormat>Breedbeeld</PresentationFormat>
  <Paragraphs>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Bell MT</vt:lpstr>
      <vt:lpstr>Bookman Old Style</vt:lpstr>
      <vt:lpstr>Calibri</vt:lpstr>
      <vt:lpstr>Corbel</vt:lpstr>
      <vt:lpstr>Parallax</vt:lpstr>
      <vt:lpstr>PowerPoint-presentatie</vt:lpstr>
      <vt:lpstr>          Johannes 15:15 Ik noem u niet meer slaven,  want een slaaf weet niet,  wat zijn heer doet;  maar u heb Ik vrienden genoemd,  omdat alles,  wat Ik van mijn Vader gehoord heb,  u heb bekend gemaakt.       </vt:lpstr>
      <vt:lpstr>           Jacobus 2:23  Abraham geloofde in God en  het werd hem tot gerechtigheid gerekend,  en hij werd een vriend van God genoemd.       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37</cp:revision>
  <dcterms:created xsi:type="dcterms:W3CDTF">2016-01-31T06:24:06Z</dcterms:created>
  <dcterms:modified xsi:type="dcterms:W3CDTF">2022-01-28T09:40:39Z</dcterms:modified>
</cp:coreProperties>
</file>