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3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58" d="100"/>
          <a:sy n="158" d="100"/>
        </p:scale>
        <p:origin x="342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12/30/2023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682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12/30/2023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418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12/30/2023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60337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12/30/2023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402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smtClean="0"/>
              <a:pPr/>
              <a:t>12/30/2023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4984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12/30/2023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40967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12/30/2023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081064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12/30/2023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5722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12/30/2023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238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12/30/2023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12/30/2023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253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12/30/2023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22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12/30/2023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948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12/30/2023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7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12/30/2023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525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12/30/2023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872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12/30/2023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38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9B482E8-6E0E-1B4F-B1FD-C69DB9E858D9}" type="datetimeFigureOut">
              <a:rPr lang="en-US" smtClean="0"/>
              <a:pPr/>
              <a:t>12/30/2023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115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  <p:sldLayoutId id="2147483719" r:id="rId16"/>
    <p:sldLayoutId id="2147483720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5940532" y="3531968"/>
            <a:ext cx="5310827" cy="1705049"/>
          </a:xfrm>
        </p:spPr>
        <p:txBody>
          <a:bodyPr>
            <a:normAutofit/>
          </a:bodyPr>
          <a:lstStyle/>
          <a:p>
            <a:r>
              <a:rPr lang="nl-BE" sz="4400" b="1" dirty="0">
                <a:solidFill>
                  <a:schemeClr val="accent1">
                    <a:lumMod val="75000"/>
                  </a:schemeClr>
                </a:solidFill>
              </a:rPr>
              <a:t>Psalm 90:12</a:t>
            </a:r>
            <a:endParaRPr lang="nl-NL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40910" y="290671"/>
            <a:ext cx="9749277" cy="3475930"/>
          </a:xfrm>
        </p:spPr>
        <p:txBody>
          <a:bodyPr>
            <a:normAutofit fontScale="85000" lnSpcReduction="20000"/>
          </a:bodyPr>
          <a:lstStyle/>
          <a:p>
            <a:pPr algn="l"/>
            <a:endParaRPr lang="nl-BE" dirty="0"/>
          </a:p>
          <a:p>
            <a:pPr algn="ctr"/>
            <a:r>
              <a:rPr lang="nl-BE" sz="8800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Leer ons zó onze dagen tellen, dat wij een wijs hart verkrijgen</a:t>
            </a:r>
            <a:endParaRPr lang="nl-NL" sz="8600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D7E481EB-9C11-4B2F-957F-6CE86809239A}"/>
              </a:ext>
            </a:extLst>
          </p:cNvPr>
          <p:cNvSpPr txBox="1"/>
          <p:nvPr/>
        </p:nvSpPr>
        <p:spPr>
          <a:xfrm>
            <a:off x="7484758" y="5878285"/>
            <a:ext cx="4323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u="sng" dirty="0"/>
              <a:t>S</a:t>
            </a:r>
            <a:r>
              <a:rPr lang="nl-NL" sz="2800" b="1" dirty="0"/>
              <a:t>p</a:t>
            </a:r>
            <a:r>
              <a:rPr lang="nl-NL" sz="2800" b="1" u="sng" dirty="0"/>
              <a:t>reker</a:t>
            </a:r>
            <a:r>
              <a:rPr lang="nl-NL" sz="2800" b="1" dirty="0"/>
              <a:t>: Achiel </a:t>
            </a:r>
            <a:r>
              <a:rPr lang="nl-NL" sz="2800" b="1" dirty="0" err="1"/>
              <a:t>Mortelé</a:t>
            </a:r>
            <a:endParaRPr lang="nl-BE" sz="2800" b="1" dirty="0"/>
          </a:p>
        </p:txBody>
      </p:sp>
    </p:spTree>
    <p:extLst>
      <p:ext uri="{BB962C8B-B14F-4D97-AF65-F5344CB8AC3E}">
        <p14:creationId xmlns:p14="http://schemas.microsoft.com/office/powerpoint/2010/main" val="30128328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176</TotalTime>
  <Words>19</Words>
  <Application>Microsoft Office PowerPoint</Application>
  <PresentationFormat>Breedbeeld</PresentationFormat>
  <Paragraphs>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Adobe Devanagari</vt:lpstr>
      <vt:lpstr>Arial</vt:lpstr>
      <vt:lpstr>Corbel</vt:lpstr>
      <vt:lpstr>Parallax</vt:lpstr>
      <vt:lpstr>Psalm 90:12</vt:lpstr>
    </vt:vector>
  </TitlesOfParts>
  <Company>Vinny27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GODS WOORD WORDT WAAR BIJ JEZUS</dc:title>
  <dc:creator>KERK</dc:creator>
  <cp:lastModifiedBy>Ferdy D'Hondt</cp:lastModifiedBy>
  <cp:revision>21</cp:revision>
  <dcterms:created xsi:type="dcterms:W3CDTF">2016-01-31T06:24:06Z</dcterms:created>
  <dcterms:modified xsi:type="dcterms:W3CDTF">2023-12-30T17:54:51Z</dcterms:modified>
</cp:coreProperties>
</file>