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12/30/2023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940532" y="3531968"/>
            <a:ext cx="5310827" cy="1705049"/>
          </a:xfrm>
        </p:spPr>
        <p:txBody>
          <a:bodyPr>
            <a:normAutofit/>
          </a:bodyPr>
          <a:lstStyle/>
          <a:p>
            <a:r>
              <a:rPr lang="nl-BE" sz="4400" b="1" dirty="0">
                <a:solidFill>
                  <a:schemeClr val="accent1">
                    <a:lumMod val="75000"/>
                  </a:schemeClr>
                </a:solidFill>
              </a:rPr>
              <a:t>Psalm 90:12</a:t>
            </a:r>
            <a:endParaRPr lang="nl-NL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40910" y="290671"/>
            <a:ext cx="9749277" cy="3475930"/>
          </a:xfrm>
        </p:spPr>
        <p:txBody>
          <a:bodyPr>
            <a:normAutofit fontScale="85000" lnSpcReduction="20000"/>
          </a:bodyPr>
          <a:lstStyle/>
          <a:p>
            <a:pPr algn="l"/>
            <a:endParaRPr lang="nl-BE" dirty="0"/>
          </a:p>
          <a:p>
            <a:pPr algn="ctr"/>
            <a:r>
              <a:rPr lang="nl-BE" sz="8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Leer ons zó onze dagen tellen, dat wij een wijs hart verkrijgen</a:t>
            </a:r>
            <a:endParaRPr lang="nl-NL" sz="86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E481EB-9C11-4B2F-957F-6CE86809239A}"/>
              </a:ext>
            </a:extLst>
          </p:cNvPr>
          <p:cNvSpPr txBox="1"/>
          <p:nvPr/>
        </p:nvSpPr>
        <p:spPr>
          <a:xfrm>
            <a:off x="7484758" y="5878285"/>
            <a:ext cx="4323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/>
              <a:t>S</a:t>
            </a:r>
            <a:r>
              <a:rPr lang="nl-NL" sz="2800" b="1" dirty="0"/>
              <a:t>p</a:t>
            </a:r>
            <a:r>
              <a:rPr lang="nl-NL" sz="2800" b="1" u="sng" dirty="0"/>
              <a:t>reker</a:t>
            </a:r>
            <a:r>
              <a:rPr lang="nl-NL" sz="2800" b="1" dirty="0"/>
              <a:t>: Achiel </a:t>
            </a:r>
            <a:r>
              <a:rPr lang="nl-NL" sz="2800" b="1" dirty="0" err="1"/>
              <a:t>Mortelé</a:t>
            </a:r>
            <a:endParaRPr lang="nl-BE" sz="2800" b="1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176</TotalTime>
  <Words>19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Adobe Devanagari</vt:lpstr>
      <vt:lpstr>Arial</vt:lpstr>
      <vt:lpstr>Corbel</vt:lpstr>
      <vt:lpstr>Parallax</vt:lpstr>
      <vt:lpstr>Psalm 90:12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Ferdy D'Hondt</cp:lastModifiedBy>
  <cp:revision>21</cp:revision>
  <dcterms:created xsi:type="dcterms:W3CDTF">2016-01-31T06:24:06Z</dcterms:created>
  <dcterms:modified xsi:type="dcterms:W3CDTF">2023-12-30T17:54:51Z</dcterms:modified>
</cp:coreProperties>
</file>