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media/image1.png" ContentType="image/png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47D00AA-466E-46B4-A412-2C8B1C93447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B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0AA894B-84F5-4AF6-8D6B-4E7F9B2D258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B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C71351A-E584-4E3F-A30F-B94C83453BC2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B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9CB069A-7BBB-483A-B770-6D9775939C62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A27284E-C82B-4EDF-962D-3282938B262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B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F39B6E63-16A9-4F4F-AF57-255340C7727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B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93B0BDB-79F6-4C47-B40F-97BFF4A68EE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B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CB9B577-C3CC-4D0C-9F6C-1CAADEE513E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B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52872C2-2AF3-4824-A561-BBB994FAEE5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DDD26BA9-9AC9-44EB-9D65-0C28A9127CE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B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F9E35CA-8D38-448C-94D2-7F4C288CABD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B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FE0FA2A-F6C7-4879-9B76-75FB54563FB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B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ED64029-3C1F-4DE3-9003-617F31614F9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B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D28A6A8B-6ED8-4581-BFBA-B375B2ABEE4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B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3DAEE40-FC30-4EA7-9F31-F1FFEA94873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B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7A93766-936B-419F-8EA8-7955A78B59DB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B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213F18A-3E88-48E1-89E0-C5181D033521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B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AF6EC1D-5545-44AA-BE7F-921C2AD5E46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B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6C46041-6E72-47FD-9CDC-6265E3ED403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B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9950DC3-AEB6-4871-A532-BDA0914C7ED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2F3DEB0-7DAE-4DB6-9CD8-A45BB1D5D55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B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DF0B3B9-8089-4A00-B9F4-E357997979D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B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44AE527-C134-48C4-937D-07C7EEC6E0C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nl-B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E96052C-6B51-4194-B8B6-9CE9B155B87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nl-BE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6"/>
          <p:cNvGrpSpPr/>
          <p:nvPr/>
        </p:nvGrpSpPr>
        <p:grpSpPr>
          <a:xfrm>
            <a:off x="150840" y="0"/>
            <a:ext cx="2435760" cy="6856920"/>
            <a:chOff x="150840" y="0"/>
            <a:chExt cx="2435760" cy="6856920"/>
          </a:xfrm>
        </p:grpSpPr>
        <p:sp>
          <p:nvSpPr>
            <p:cNvPr id="1" name="Freeform 6"/>
            <p:cNvSpPr/>
            <p:nvPr/>
          </p:nvSpPr>
          <p:spPr>
            <a:xfrm>
              <a:off x="457200" y="0"/>
              <a:ext cx="1121400" cy="5328000"/>
            </a:xfrm>
            <a:custGeom>
              <a:avLst/>
              <a:gdLst>
                <a:gd name="textAreaLeft" fmla="*/ 0 w 1121400"/>
                <a:gd name="textAreaRight" fmla="*/ 1122480 w 1121400"/>
                <a:gd name="textAreaTop" fmla="*/ 0 h 5328000"/>
                <a:gd name="textAreaBottom" fmla="*/ 5329080 h 5328000"/>
              </a:gdLst>
              <a:ahLst/>
              <a:rect l="textAreaLeft" t="textAreaTop" r="textAreaRight" b="textAreaBottom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nl-BE" sz="1800" spc="-1" strike="noStrike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2" name="Freeform 7"/>
            <p:cNvSpPr/>
            <p:nvPr/>
          </p:nvSpPr>
          <p:spPr>
            <a:xfrm>
              <a:off x="150840" y="0"/>
              <a:ext cx="1116360" cy="5275800"/>
            </a:xfrm>
            <a:custGeom>
              <a:avLst/>
              <a:gdLst>
                <a:gd name="textAreaLeft" fmla="*/ 0 w 1116360"/>
                <a:gd name="textAreaRight" fmla="*/ 1117440 w 1116360"/>
                <a:gd name="textAreaTop" fmla="*/ 0 h 5275800"/>
                <a:gd name="textAreaBottom" fmla="*/ 5276880 h 5275800"/>
              </a:gdLst>
              <a:ahLst/>
              <a:rect l="textAreaLeft" t="textAreaTop" r="textAreaRight" b="textAreaBottom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nl-BE" sz="1800" spc="-1" strike="noStrike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3" name="Freeform 8"/>
            <p:cNvSpPr/>
            <p:nvPr/>
          </p:nvSpPr>
          <p:spPr>
            <a:xfrm>
              <a:off x="150840" y="5238720"/>
              <a:ext cx="1227600" cy="1618200"/>
            </a:xfrm>
            <a:custGeom>
              <a:avLst/>
              <a:gdLst>
                <a:gd name="textAreaLeft" fmla="*/ 0 w 1227600"/>
                <a:gd name="textAreaRight" fmla="*/ 1228680 w 1227600"/>
                <a:gd name="textAreaTop" fmla="*/ 0 h 1618200"/>
                <a:gd name="textAreaBottom" fmla="*/ 1619280 h 1618200"/>
              </a:gdLst>
              <a:ahLst/>
              <a:rect l="textAreaLeft" t="textAreaTop" r="textAreaRight" b="textAreaBottom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nl-BE" sz="1800" spc="-1" strike="noStrike">
                <a:solidFill>
                  <a:srgbClr val="ffffff"/>
                </a:solidFill>
                <a:latin typeface="Arial"/>
                <a:ea typeface="DejaVu Sans"/>
              </a:endParaRPr>
            </a:p>
          </p:txBody>
        </p:sp>
        <p:sp>
          <p:nvSpPr>
            <p:cNvPr id="4" name="Freeform 9"/>
            <p:cNvSpPr/>
            <p:nvPr/>
          </p:nvSpPr>
          <p:spPr>
            <a:xfrm>
              <a:off x="457200" y="5291280"/>
              <a:ext cx="1494360" cy="1565640"/>
            </a:xfrm>
            <a:custGeom>
              <a:avLst/>
              <a:gdLst>
                <a:gd name="textAreaLeft" fmla="*/ 0 w 1494360"/>
                <a:gd name="textAreaRight" fmla="*/ 1495440 w 1494360"/>
                <a:gd name="textAreaTop" fmla="*/ 0 h 1565640"/>
                <a:gd name="textAreaBottom" fmla="*/ 1566720 h 1565640"/>
              </a:gdLst>
              <a:ahLst/>
              <a:rect l="textAreaLeft" t="textAreaTop" r="textAreaRight" b="textAreaBottom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nl-BE" sz="1800" spc="-1" strike="noStrike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5" name="Freeform 10"/>
            <p:cNvSpPr/>
            <p:nvPr/>
          </p:nvSpPr>
          <p:spPr>
            <a:xfrm>
              <a:off x="457200" y="5286240"/>
              <a:ext cx="2129400" cy="1570680"/>
            </a:xfrm>
            <a:custGeom>
              <a:avLst/>
              <a:gdLst>
                <a:gd name="textAreaLeft" fmla="*/ 0 w 2129400"/>
                <a:gd name="textAreaRight" fmla="*/ 2130480 w 2129400"/>
                <a:gd name="textAreaTop" fmla="*/ 0 h 1570680"/>
                <a:gd name="textAreaBottom" fmla="*/ 1571760 h 1570680"/>
              </a:gdLst>
              <a:ahLst/>
              <a:rect l="textAreaLeft" t="textAreaTop" r="textAreaRight" b="textAreaBottom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nl-BE" sz="1800" spc="-1" strike="noStrike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6" name="Freeform 11"/>
            <p:cNvSpPr/>
            <p:nvPr/>
          </p:nvSpPr>
          <p:spPr>
            <a:xfrm>
              <a:off x="150840" y="5238720"/>
              <a:ext cx="1694520" cy="1618200"/>
            </a:xfrm>
            <a:custGeom>
              <a:avLst/>
              <a:gdLst>
                <a:gd name="textAreaLeft" fmla="*/ 0 w 1694520"/>
                <a:gd name="textAreaRight" fmla="*/ 1695600 w 1694520"/>
                <a:gd name="textAreaTop" fmla="*/ 0 h 1618200"/>
                <a:gd name="textAreaBottom" fmla="*/ 1619280 h 1618200"/>
              </a:gdLst>
              <a:ahLst/>
              <a:rect l="textAreaLeft" t="textAreaTop" r="textAreaRight" b="textAreaBottom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nl-BE" sz="1800" spc="-1" strike="noStrike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</p:grpSp>
      <p:grpSp>
        <p:nvGrpSpPr>
          <p:cNvPr id="7" name="Group 18"/>
          <p:cNvGrpSpPr/>
          <p:nvPr/>
        </p:nvGrpSpPr>
        <p:grpSpPr>
          <a:xfrm>
            <a:off x="546120" y="-4680"/>
            <a:ext cx="5013720" cy="6861600"/>
            <a:chOff x="546120" y="-4680"/>
            <a:chExt cx="5013720" cy="6861600"/>
          </a:xfrm>
        </p:grpSpPr>
        <p:sp>
          <p:nvSpPr>
            <p:cNvPr id="8" name="Freeform 6"/>
            <p:cNvSpPr/>
            <p:nvPr/>
          </p:nvSpPr>
          <p:spPr>
            <a:xfrm>
              <a:off x="984240" y="-4680"/>
              <a:ext cx="1062720" cy="2781720"/>
            </a:xfrm>
            <a:custGeom>
              <a:avLst/>
              <a:gdLst>
                <a:gd name="textAreaLeft" fmla="*/ 0 w 1062720"/>
                <a:gd name="textAreaRight" fmla="*/ 1063800 w 1062720"/>
                <a:gd name="textAreaTop" fmla="*/ 0 h 2781720"/>
                <a:gd name="textAreaBottom" fmla="*/ 2782800 h 2781720"/>
              </a:gdLst>
              <a:ahLst/>
              <a:rect l="textAreaLeft" t="textAreaTop" r="textAreaRight" b="textAreaBottom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nl-BE" sz="1800" spc="-1" strike="noStrike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9" name="Freeform 7"/>
            <p:cNvSpPr/>
            <p:nvPr/>
          </p:nvSpPr>
          <p:spPr>
            <a:xfrm>
              <a:off x="546120" y="-4680"/>
              <a:ext cx="1033920" cy="2672280"/>
            </a:xfrm>
            <a:custGeom>
              <a:avLst/>
              <a:gdLst>
                <a:gd name="textAreaLeft" fmla="*/ 0 w 1033920"/>
                <a:gd name="textAreaRight" fmla="*/ 1035000 w 1033920"/>
                <a:gd name="textAreaTop" fmla="*/ 0 h 2672280"/>
                <a:gd name="textAreaBottom" fmla="*/ 2673360 h 2672280"/>
              </a:gdLst>
              <a:ahLst/>
              <a:rect l="textAreaLeft" t="textAreaTop" r="textAreaRight" b="textAreaBottom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nl-BE" sz="1800" spc="-1" strike="noStrike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546120" y="2583000"/>
              <a:ext cx="2692800" cy="4273920"/>
            </a:xfrm>
            <a:custGeom>
              <a:avLst/>
              <a:gdLst>
                <a:gd name="textAreaLeft" fmla="*/ 0 w 2692800"/>
                <a:gd name="textAreaRight" fmla="*/ 2693880 w 2692800"/>
                <a:gd name="textAreaTop" fmla="*/ 0 h 4273920"/>
                <a:gd name="textAreaBottom" fmla="*/ 4275000 h 4273920"/>
              </a:gdLst>
              <a:ahLst/>
              <a:rect l="textAreaLeft" t="textAreaTop" r="textAreaRight" b="textAreaBottom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nl-BE" sz="1800" spc="-1" strike="noStrike">
                <a:solidFill>
                  <a:srgbClr val="ffffff"/>
                </a:solidFill>
                <a:latin typeface="Arial"/>
                <a:ea typeface="DejaVu Sans"/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988920" y="2692440"/>
              <a:ext cx="3331080" cy="4164480"/>
            </a:xfrm>
            <a:custGeom>
              <a:avLst/>
              <a:gdLst>
                <a:gd name="textAreaLeft" fmla="*/ 0 w 3331080"/>
                <a:gd name="textAreaRight" fmla="*/ 3332160 w 3331080"/>
                <a:gd name="textAreaTop" fmla="*/ 0 h 4164480"/>
                <a:gd name="textAreaBottom" fmla="*/ 4165560 h 4164480"/>
              </a:gdLst>
              <a:ahLst/>
              <a:rect l="textAreaLeft" t="textAreaTop" r="textAreaRight" b="textAreaBottom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nl-BE" sz="1800" spc="-1" strike="noStrike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984240" y="2687760"/>
              <a:ext cx="4575600" cy="4169160"/>
            </a:xfrm>
            <a:custGeom>
              <a:avLst/>
              <a:gdLst>
                <a:gd name="textAreaLeft" fmla="*/ 0 w 4575600"/>
                <a:gd name="textAreaRight" fmla="*/ 4576680 w 4575600"/>
                <a:gd name="textAreaTop" fmla="*/ 0 h 4169160"/>
                <a:gd name="textAreaBottom" fmla="*/ 4170240 h 4169160"/>
              </a:gdLst>
              <a:ahLst/>
              <a:rect l="textAreaLeft" t="textAreaTop" r="textAreaRight" b="textAreaBottom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nl-BE" sz="1800" spc="-1" strike="noStrike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546120" y="2577960"/>
              <a:ext cx="3583440" cy="4278960"/>
            </a:xfrm>
            <a:custGeom>
              <a:avLst/>
              <a:gdLst>
                <a:gd name="textAreaLeft" fmla="*/ 0 w 3583440"/>
                <a:gd name="textAreaRight" fmla="*/ 3584520 w 3583440"/>
                <a:gd name="textAreaTop" fmla="*/ 0 h 4278960"/>
                <a:gd name="textAreaBottom" fmla="*/ 4280040 h 4278960"/>
              </a:gdLst>
              <a:ahLst/>
              <a:rect l="textAreaLeft" t="textAreaTop" r="textAreaRight" b="textAreaBottom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nl-BE" sz="1800" spc="-1" strike="noStrike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</p:grpSp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2928240" y="1380240"/>
            <a:ext cx="8573400" cy="261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nl-BE" sz="1800" spc="-1" strike="noStrike">
                <a:solidFill>
                  <a:srgbClr val="000000"/>
                </a:solidFill>
                <a:latin typeface="Arial"/>
              </a:rPr>
              <a:t>Klik om de opmaak van de titeltekst te bewerken</a:t>
            </a:r>
            <a:endParaRPr b="0" lang="nl-BE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1720" cy="39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BE" sz="1800" spc="-1" strike="noStrike">
                <a:solidFill>
                  <a:srgbClr val="000000"/>
                </a:solidFill>
                <a:latin typeface="Arial"/>
              </a:rPr>
              <a:t>Klik om de opmaak van de overzichtstekst te bewerken</a:t>
            </a:r>
            <a:endParaRPr b="0" lang="nl-BE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nl-BE" sz="1800" spc="-1" strike="noStrike">
                <a:solidFill>
                  <a:srgbClr val="000000"/>
                </a:solidFill>
                <a:latin typeface="Arial"/>
              </a:rPr>
              <a:t>Tweede overzichtsniveau</a:t>
            </a:r>
            <a:endParaRPr b="0" lang="nl-BE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BE" sz="1800" spc="-1" strike="noStrike">
                <a:solidFill>
                  <a:srgbClr val="000000"/>
                </a:solidFill>
                <a:latin typeface="Arial"/>
              </a:rPr>
              <a:t>Derde overzichtsniveau</a:t>
            </a:r>
            <a:endParaRPr b="0" lang="nl-BE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nl-BE" sz="1800" spc="-1" strike="noStrike">
                <a:solidFill>
                  <a:srgbClr val="000000"/>
                </a:solidFill>
                <a:latin typeface="Arial"/>
              </a:rPr>
              <a:t>Vierde overzichtsniveau</a:t>
            </a:r>
            <a:endParaRPr b="0" lang="nl-BE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BE" sz="1800" spc="-1" strike="noStrike">
                <a:solidFill>
                  <a:srgbClr val="000000"/>
                </a:solidFill>
                <a:latin typeface="Arial"/>
              </a:rPr>
              <a:t>Vijfde overzichtsniveau</a:t>
            </a:r>
            <a:endParaRPr b="0" lang="nl-BE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BE" sz="1800" spc="-1" strike="noStrike">
                <a:solidFill>
                  <a:srgbClr val="000000"/>
                </a:solidFill>
                <a:latin typeface="Arial"/>
              </a:rPr>
              <a:t>Zesde overzichtsniveau</a:t>
            </a:r>
            <a:endParaRPr b="0" lang="nl-BE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BE" sz="1800" spc="-1" strike="noStrike">
                <a:solidFill>
                  <a:srgbClr val="000000"/>
                </a:solidFill>
                <a:latin typeface="Arial"/>
              </a:rPr>
              <a:t>Zevende overzichtsniveau</a:t>
            </a:r>
            <a:endParaRPr b="0" lang="nl-BE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ftr" idx="1"/>
          </p:nvPr>
        </p:nvSpPr>
        <p:spPr>
          <a:xfrm>
            <a:off x="5332320" y="5883120"/>
            <a:ext cx="4322880" cy="363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nl-B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nl-BE" sz="1400" spc="-1" strike="noStrike">
                <a:solidFill>
                  <a:srgbClr val="000000"/>
                </a:solidFill>
                <a:latin typeface="Times New Roman"/>
              </a:rPr>
              <a:t>&lt;voettekst&gt;</a:t>
            </a:r>
            <a:endParaRPr b="0" lang="nl-B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sldNum" idx="2"/>
          </p:nvPr>
        </p:nvSpPr>
        <p:spPr>
          <a:xfrm>
            <a:off x="10951920" y="5883120"/>
            <a:ext cx="550080" cy="363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000" spc="-1" strike="noStrike">
                <a:solidFill>
                  <a:srgbClr val="000000"/>
                </a:solidFill>
                <a:latin typeface="Corbe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3E3B91CA-82CA-4413-AAB2-178E6884DFD5}" type="slidenum">
              <a:rPr b="0" lang="en-US" sz="1000" spc="-1" strike="noStrike">
                <a:solidFill>
                  <a:srgbClr val="000000"/>
                </a:solidFill>
                <a:latin typeface="Corbel"/>
              </a:rPr>
              <a:t>&lt;nummer&gt;</a:t>
            </a:fld>
            <a:endParaRPr b="0" lang="nl-BE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dt" idx="3"/>
          </p:nvPr>
        </p:nvSpPr>
        <p:spPr>
          <a:xfrm>
            <a:off x="9732600" y="5883120"/>
            <a:ext cx="1141920" cy="363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nl-B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nl-BE" sz="1400" spc="-1" strike="noStrike">
                <a:solidFill>
                  <a:srgbClr val="000000"/>
                </a:solidFill>
                <a:latin typeface="Times New Roman"/>
              </a:rPr>
              <a:t>&lt;datum/tijd&gt;</a:t>
            </a:r>
            <a:endParaRPr b="0" lang="nl-BE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6"/>
          <p:cNvGrpSpPr/>
          <p:nvPr/>
        </p:nvGrpSpPr>
        <p:grpSpPr>
          <a:xfrm>
            <a:off x="150840" y="0"/>
            <a:ext cx="2435760" cy="6856920"/>
            <a:chOff x="150840" y="0"/>
            <a:chExt cx="2435760" cy="6856920"/>
          </a:xfrm>
        </p:grpSpPr>
        <p:sp>
          <p:nvSpPr>
            <p:cNvPr id="56" name="Freeform 6"/>
            <p:cNvSpPr/>
            <p:nvPr/>
          </p:nvSpPr>
          <p:spPr>
            <a:xfrm>
              <a:off x="457200" y="0"/>
              <a:ext cx="1121400" cy="5328000"/>
            </a:xfrm>
            <a:custGeom>
              <a:avLst/>
              <a:gdLst>
                <a:gd name="textAreaLeft" fmla="*/ 0 w 1121400"/>
                <a:gd name="textAreaRight" fmla="*/ 1122480 w 1121400"/>
                <a:gd name="textAreaTop" fmla="*/ 0 h 5328000"/>
                <a:gd name="textAreaBottom" fmla="*/ 5329080 h 5328000"/>
              </a:gdLst>
              <a:ahLst/>
              <a:rect l="textAreaLeft" t="textAreaTop" r="textAreaRight" b="textAreaBottom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nl-BE" sz="1800" spc="-1" strike="noStrike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57" name="Freeform 7"/>
            <p:cNvSpPr/>
            <p:nvPr/>
          </p:nvSpPr>
          <p:spPr>
            <a:xfrm>
              <a:off x="150840" y="0"/>
              <a:ext cx="1116360" cy="5275800"/>
            </a:xfrm>
            <a:custGeom>
              <a:avLst/>
              <a:gdLst>
                <a:gd name="textAreaLeft" fmla="*/ 0 w 1116360"/>
                <a:gd name="textAreaRight" fmla="*/ 1117440 w 1116360"/>
                <a:gd name="textAreaTop" fmla="*/ 0 h 5275800"/>
                <a:gd name="textAreaBottom" fmla="*/ 5276880 h 5275800"/>
              </a:gdLst>
              <a:ahLst/>
              <a:rect l="textAreaLeft" t="textAreaTop" r="textAreaRight" b="textAreaBottom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nl-BE" sz="1800" spc="-1" strike="noStrike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58" name="Freeform 8"/>
            <p:cNvSpPr/>
            <p:nvPr/>
          </p:nvSpPr>
          <p:spPr>
            <a:xfrm>
              <a:off x="150840" y="5238720"/>
              <a:ext cx="1227600" cy="1618200"/>
            </a:xfrm>
            <a:custGeom>
              <a:avLst/>
              <a:gdLst>
                <a:gd name="textAreaLeft" fmla="*/ 0 w 1227600"/>
                <a:gd name="textAreaRight" fmla="*/ 1228680 w 1227600"/>
                <a:gd name="textAreaTop" fmla="*/ 0 h 1618200"/>
                <a:gd name="textAreaBottom" fmla="*/ 1619280 h 1618200"/>
              </a:gdLst>
              <a:ahLst/>
              <a:rect l="textAreaLeft" t="textAreaTop" r="textAreaRight" b="textAreaBottom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nl-BE" sz="1800" spc="-1" strike="noStrike">
                <a:solidFill>
                  <a:srgbClr val="ffffff"/>
                </a:solidFill>
                <a:latin typeface="Arial"/>
                <a:ea typeface="DejaVu Sans"/>
              </a:endParaRPr>
            </a:p>
          </p:txBody>
        </p:sp>
        <p:sp>
          <p:nvSpPr>
            <p:cNvPr id="59" name="Freeform 9"/>
            <p:cNvSpPr/>
            <p:nvPr/>
          </p:nvSpPr>
          <p:spPr>
            <a:xfrm>
              <a:off x="457200" y="5291280"/>
              <a:ext cx="1494360" cy="1565640"/>
            </a:xfrm>
            <a:custGeom>
              <a:avLst/>
              <a:gdLst>
                <a:gd name="textAreaLeft" fmla="*/ 0 w 1494360"/>
                <a:gd name="textAreaRight" fmla="*/ 1495440 w 1494360"/>
                <a:gd name="textAreaTop" fmla="*/ 0 h 1565640"/>
                <a:gd name="textAreaBottom" fmla="*/ 1566720 h 1565640"/>
              </a:gdLst>
              <a:ahLst/>
              <a:rect l="textAreaLeft" t="textAreaTop" r="textAreaRight" b="textAreaBottom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nl-BE" sz="1800" spc="-1" strike="noStrike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60" name="Freeform 10"/>
            <p:cNvSpPr/>
            <p:nvPr/>
          </p:nvSpPr>
          <p:spPr>
            <a:xfrm>
              <a:off x="457200" y="5286240"/>
              <a:ext cx="2129400" cy="1570680"/>
            </a:xfrm>
            <a:custGeom>
              <a:avLst/>
              <a:gdLst>
                <a:gd name="textAreaLeft" fmla="*/ 0 w 2129400"/>
                <a:gd name="textAreaRight" fmla="*/ 2130480 w 2129400"/>
                <a:gd name="textAreaTop" fmla="*/ 0 h 1570680"/>
                <a:gd name="textAreaBottom" fmla="*/ 1571760 h 1570680"/>
              </a:gdLst>
              <a:ahLst/>
              <a:rect l="textAreaLeft" t="textAreaTop" r="textAreaRight" b="textAreaBottom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nl-BE" sz="1800" spc="-1" strike="noStrike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61" name="Freeform 11"/>
            <p:cNvSpPr/>
            <p:nvPr/>
          </p:nvSpPr>
          <p:spPr>
            <a:xfrm>
              <a:off x="150840" y="5238720"/>
              <a:ext cx="1694520" cy="1618200"/>
            </a:xfrm>
            <a:custGeom>
              <a:avLst/>
              <a:gdLst>
                <a:gd name="textAreaLeft" fmla="*/ 0 w 1694520"/>
                <a:gd name="textAreaRight" fmla="*/ 1695600 w 1694520"/>
                <a:gd name="textAreaTop" fmla="*/ 0 h 1618200"/>
                <a:gd name="textAreaBottom" fmla="*/ 1619280 h 1618200"/>
              </a:gdLst>
              <a:ahLst/>
              <a:rect l="textAreaLeft" t="textAreaTop" r="textAreaRight" b="textAreaBottom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nl-BE" sz="1800" spc="-1" strike="noStrike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</p:grpSp>
      <p:grpSp>
        <p:nvGrpSpPr>
          <p:cNvPr id="62" name="Group 18"/>
          <p:cNvGrpSpPr/>
          <p:nvPr/>
        </p:nvGrpSpPr>
        <p:grpSpPr>
          <a:xfrm>
            <a:off x="546120" y="-4680"/>
            <a:ext cx="5013720" cy="6861600"/>
            <a:chOff x="546120" y="-4680"/>
            <a:chExt cx="5013720" cy="6861600"/>
          </a:xfrm>
        </p:grpSpPr>
        <p:sp>
          <p:nvSpPr>
            <p:cNvPr id="63" name="Freeform 6"/>
            <p:cNvSpPr/>
            <p:nvPr/>
          </p:nvSpPr>
          <p:spPr>
            <a:xfrm>
              <a:off x="984240" y="-4680"/>
              <a:ext cx="1062720" cy="2781720"/>
            </a:xfrm>
            <a:custGeom>
              <a:avLst/>
              <a:gdLst>
                <a:gd name="textAreaLeft" fmla="*/ 0 w 1062720"/>
                <a:gd name="textAreaRight" fmla="*/ 1063800 w 1062720"/>
                <a:gd name="textAreaTop" fmla="*/ 0 h 2781720"/>
                <a:gd name="textAreaBottom" fmla="*/ 2782800 h 2781720"/>
              </a:gdLst>
              <a:ahLst/>
              <a:rect l="textAreaLeft" t="textAreaTop" r="textAreaRight" b="textAreaBottom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nl-BE" sz="1800" spc="-1" strike="noStrike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64" name="Freeform 7"/>
            <p:cNvSpPr/>
            <p:nvPr/>
          </p:nvSpPr>
          <p:spPr>
            <a:xfrm>
              <a:off x="546120" y="-4680"/>
              <a:ext cx="1033920" cy="2672280"/>
            </a:xfrm>
            <a:custGeom>
              <a:avLst/>
              <a:gdLst>
                <a:gd name="textAreaLeft" fmla="*/ 0 w 1033920"/>
                <a:gd name="textAreaRight" fmla="*/ 1035000 w 1033920"/>
                <a:gd name="textAreaTop" fmla="*/ 0 h 2672280"/>
                <a:gd name="textAreaBottom" fmla="*/ 2673360 h 2672280"/>
              </a:gdLst>
              <a:ahLst/>
              <a:rect l="textAreaLeft" t="textAreaTop" r="textAreaRight" b="textAreaBottom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nl-BE" sz="1800" spc="-1" strike="noStrike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65" name="Freeform 9"/>
            <p:cNvSpPr/>
            <p:nvPr/>
          </p:nvSpPr>
          <p:spPr>
            <a:xfrm>
              <a:off x="546120" y="2583000"/>
              <a:ext cx="2692800" cy="4273920"/>
            </a:xfrm>
            <a:custGeom>
              <a:avLst/>
              <a:gdLst>
                <a:gd name="textAreaLeft" fmla="*/ 0 w 2692800"/>
                <a:gd name="textAreaRight" fmla="*/ 2693880 w 2692800"/>
                <a:gd name="textAreaTop" fmla="*/ 0 h 4273920"/>
                <a:gd name="textAreaBottom" fmla="*/ 4275000 h 4273920"/>
              </a:gdLst>
              <a:ahLst/>
              <a:rect l="textAreaLeft" t="textAreaTop" r="textAreaRight" b="textAreaBottom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nl-BE" sz="1800" spc="-1" strike="noStrike">
                <a:solidFill>
                  <a:srgbClr val="ffffff"/>
                </a:solidFill>
                <a:latin typeface="Arial"/>
                <a:ea typeface="DejaVu Sans"/>
              </a:endParaRPr>
            </a:p>
          </p:txBody>
        </p:sp>
        <p:sp>
          <p:nvSpPr>
            <p:cNvPr id="66" name="Freeform 10"/>
            <p:cNvSpPr/>
            <p:nvPr/>
          </p:nvSpPr>
          <p:spPr>
            <a:xfrm>
              <a:off x="988920" y="2692440"/>
              <a:ext cx="3331080" cy="4164480"/>
            </a:xfrm>
            <a:custGeom>
              <a:avLst/>
              <a:gdLst>
                <a:gd name="textAreaLeft" fmla="*/ 0 w 3331080"/>
                <a:gd name="textAreaRight" fmla="*/ 3332160 w 3331080"/>
                <a:gd name="textAreaTop" fmla="*/ 0 h 4164480"/>
                <a:gd name="textAreaBottom" fmla="*/ 4165560 h 4164480"/>
              </a:gdLst>
              <a:ahLst/>
              <a:rect l="textAreaLeft" t="textAreaTop" r="textAreaRight" b="textAreaBottom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nl-BE" sz="1800" spc="-1" strike="noStrike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67" name="Freeform 11"/>
            <p:cNvSpPr/>
            <p:nvPr/>
          </p:nvSpPr>
          <p:spPr>
            <a:xfrm>
              <a:off x="984240" y="2687760"/>
              <a:ext cx="4575600" cy="4169160"/>
            </a:xfrm>
            <a:custGeom>
              <a:avLst/>
              <a:gdLst>
                <a:gd name="textAreaLeft" fmla="*/ 0 w 4575600"/>
                <a:gd name="textAreaRight" fmla="*/ 4576680 w 4575600"/>
                <a:gd name="textAreaTop" fmla="*/ 0 h 4169160"/>
                <a:gd name="textAreaBottom" fmla="*/ 4170240 h 4169160"/>
              </a:gdLst>
              <a:ahLst/>
              <a:rect l="textAreaLeft" t="textAreaTop" r="textAreaRight" b="textAreaBottom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nl-BE" sz="1800" spc="-1" strike="noStrike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68" name="Freeform 12"/>
            <p:cNvSpPr/>
            <p:nvPr/>
          </p:nvSpPr>
          <p:spPr>
            <a:xfrm>
              <a:off x="546120" y="2577960"/>
              <a:ext cx="3583440" cy="4278960"/>
            </a:xfrm>
            <a:custGeom>
              <a:avLst/>
              <a:gdLst>
                <a:gd name="textAreaLeft" fmla="*/ 0 w 3583440"/>
                <a:gd name="textAreaRight" fmla="*/ 3584520 w 3583440"/>
                <a:gd name="textAreaTop" fmla="*/ 0 h 4278960"/>
                <a:gd name="textAreaBottom" fmla="*/ 4280040 h 4278960"/>
              </a:gdLst>
              <a:ahLst/>
              <a:rect l="textAreaLeft" t="textAreaTop" r="textAreaRight" b="textAreaBottom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pPr>
                <a:lnSpc>
                  <a:spcPct val="100000"/>
                </a:lnSpc>
              </a:pPr>
              <a:endParaRPr b="0" lang="nl-BE" sz="1800" spc="-1" strike="noStrike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</p:grpSp>
      <p:sp>
        <p:nvSpPr>
          <p:cNvPr id="69" name="PlaceHolder 1"/>
          <p:cNvSpPr>
            <a:spLocks noGrp="1"/>
          </p:cNvSpPr>
          <p:nvPr>
            <p:ph type="ftr" idx="4"/>
          </p:nvPr>
        </p:nvSpPr>
        <p:spPr>
          <a:xfrm>
            <a:off x="5332320" y="5883120"/>
            <a:ext cx="4322880" cy="363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nl-B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nl-BE" sz="1400" spc="-1" strike="noStrike">
                <a:solidFill>
                  <a:srgbClr val="000000"/>
                </a:solidFill>
                <a:latin typeface="Times New Roman"/>
              </a:rPr>
              <a:t>&lt;voettekst&gt;</a:t>
            </a:r>
            <a:endParaRPr b="0" lang="nl-B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sldNum" idx="5"/>
          </p:nvPr>
        </p:nvSpPr>
        <p:spPr>
          <a:xfrm>
            <a:off x="10951920" y="5883120"/>
            <a:ext cx="550080" cy="363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en-US" sz="1000" spc="-1" strike="noStrike">
                <a:solidFill>
                  <a:srgbClr val="000000"/>
                </a:solidFill>
                <a:latin typeface="Corbe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69824E68-545C-484F-A580-991AF21F8986}" type="slidenum">
              <a:rPr b="0" lang="en-US" sz="1000" spc="-1" strike="noStrike">
                <a:solidFill>
                  <a:srgbClr val="000000"/>
                </a:solidFill>
                <a:latin typeface="Corbel"/>
              </a:rPr>
              <a:t>&lt;nummer&gt;</a:t>
            </a:fld>
            <a:endParaRPr b="0" lang="nl-BE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dt" idx="6"/>
          </p:nvPr>
        </p:nvSpPr>
        <p:spPr>
          <a:xfrm>
            <a:off x="9732600" y="5883120"/>
            <a:ext cx="1141920" cy="363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nl-B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nl-BE" sz="1400" spc="-1" strike="noStrike">
                <a:solidFill>
                  <a:srgbClr val="000000"/>
                </a:solidFill>
                <a:latin typeface="Times New Roman"/>
              </a:rPr>
              <a:t>&lt;datum/tijd&gt;</a:t>
            </a:r>
            <a:endParaRPr b="0" lang="nl-B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nl-BE" sz="4400" spc="-1" strike="noStrike">
                <a:solidFill>
                  <a:srgbClr val="000000"/>
                </a:solidFill>
                <a:latin typeface="Arial"/>
              </a:rPr>
              <a:t>Klik om de opmaak van de titeltekst te bewerken</a:t>
            </a:r>
            <a:endParaRPr b="0" lang="nl-B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BE" sz="3200" spc="-1" strike="noStrike">
                <a:solidFill>
                  <a:srgbClr val="000000"/>
                </a:solidFill>
                <a:latin typeface="Arial"/>
              </a:rPr>
              <a:t>Klik om de opmaak van de overzichtstekst te bewerken</a:t>
            </a: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nl-BE" sz="2800" spc="-1" strike="noStrike">
                <a:solidFill>
                  <a:srgbClr val="000000"/>
                </a:solidFill>
                <a:latin typeface="Arial"/>
              </a:rPr>
              <a:t>Tweede overzichtsniveau</a:t>
            </a:r>
            <a:endParaRPr b="0" lang="nl-BE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BE" sz="2400" spc="-1" strike="noStrike">
                <a:solidFill>
                  <a:srgbClr val="000000"/>
                </a:solidFill>
                <a:latin typeface="Arial"/>
              </a:rPr>
              <a:t>Derde overzichtsniveau</a:t>
            </a:r>
            <a:endParaRPr b="0" lang="nl-BE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nl-BE" sz="2000" spc="-1" strike="noStrike">
                <a:solidFill>
                  <a:srgbClr val="000000"/>
                </a:solidFill>
                <a:latin typeface="Arial"/>
              </a:rPr>
              <a:t>Vierde overzichtsniveau</a:t>
            </a:r>
            <a:endParaRPr b="0" lang="nl-BE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BE" sz="2000" spc="-1" strike="noStrike">
                <a:solidFill>
                  <a:srgbClr val="000000"/>
                </a:solidFill>
                <a:latin typeface="Arial"/>
              </a:rPr>
              <a:t>Vijfde overzichtsniveau</a:t>
            </a:r>
            <a:endParaRPr b="0" lang="nl-BE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BE" sz="2000" spc="-1" strike="noStrike">
                <a:solidFill>
                  <a:srgbClr val="000000"/>
                </a:solidFill>
                <a:latin typeface="Arial"/>
              </a:rPr>
              <a:t>Zesde overzichtsniveau</a:t>
            </a:r>
            <a:endParaRPr b="0" lang="nl-BE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nl-BE" sz="2000" spc="-1" strike="noStrike">
                <a:solidFill>
                  <a:srgbClr val="000000"/>
                </a:solidFill>
                <a:latin typeface="Arial"/>
              </a:rPr>
              <a:t>Zevende overzichtsniveau</a:t>
            </a:r>
            <a:endParaRPr b="0" lang="nl-B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940360" y="3531960"/>
            <a:ext cx="5648400" cy="1703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rmAutofit/>
          </a:bodyPr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nl-BE" sz="4400" spc="-1" strike="noStrike">
                <a:solidFill>
                  <a:schemeClr val="accent1">
                    <a:lumMod val="75000"/>
                  </a:schemeClr>
                </a:solidFill>
                <a:latin typeface="Corbel"/>
              </a:rPr>
              <a:t>Handelingen 16:25-34</a:t>
            </a:r>
            <a:endParaRPr b="0" lang="nl-B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subTitle"/>
          </p:nvPr>
        </p:nvSpPr>
        <p:spPr>
          <a:xfrm>
            <a:off x="774720" y="0"/>
            <a:ext cx="10814400" cy="414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000"/>
          </a:bodyPr>
          <a:p>
            <a:pPr indent="0">
              <a:lnSpc>
                <a:spcPct val="100000"/>
              </a:lnSpc>
              <a:spcBef>
                <a:spcPts val="420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nl-BE" sz="21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1760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0" lang="nl-BE" sz="8800" spc="-1" strike="noStrike">
                <a:solidFill>
                  <a:srgbClr val="000000"/>
                </a:solidFill>
                <a:latin typeface="Adobe Devanagari"/>
              </a:rPr>
              <a:t>Lofzangen in de gevangenis</a:t>
            </a:r>
            <a:endParaRPr b="0" lang="nl-BE" sz="88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1760"/>
              </a:spcBef>
              <a:spcAft>
                <a:spcPts val="601"/>
              </a:spcAft>
              <a:buNone/>
              <a:tabLst>
                <a:tab algn="l" pos="0"/>
              </a:tabLst>
            </a:pPr>
            <a:r>
              <a:rPr b="0" lang="nl-BE" sz="6600" spc="-1" strike="noStrike">
                <a:solidFill>
                  <a:srgbClr val="000000"/>
                </a:solidFill>
                <a:latin typeface="Adobe Devanagari"/>
              </a:rPr>
              <a:t>Zingen maakt blij</a:t>
            </a:r>
            <a:endParaRPr b="0" lang="nl-BE" sz="6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Tekstvak 1"/>
          <p:cNvSpPr/>
          <p:nvPr/>
        </p:nvSpPr>
        <p:spPr>
          <a:xfrm>
            <a:off x="7450200" y="5878440"/>
            <a:ext cx="4138920" cy="516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nl-NL" sz="2800" spc="-1" strike="noStrike" u="sng">
                <a:solidFill>
                  <a:srgbClr val="000000"/>
                </a:solidFill>
                <a:uFillTx/>
                <a:latin typeface="Corbel"/>
                <a:ea typeface="DejaVu Sans"/>
              </a:rPr>
              <a:t>S</a:t>
            </a:r>
            <a:r>
              <a:rPr b="1" lang="nl-NL" sz="2800" spc="-1" strike="noStrike">
                <a:solidFill>
                  <a:srgbClr val="000000"/>
                </a:solidFill>
                <a:latin typeface="Corbel"/>
                <a:ea typeface="DejaVu Sans"/>
              </a:rPr>
              <a:t>p</a:t>
            </a:r>
            <a:r>
              <a:rPr b="1" lang="nl-NL" sz="2800" spc="-1" strike="noStrike" u="sng">
                <a:solidFill>
                  <a:srgbClr val="000000"/>
                </a:solidFill>
                <a:uFillTx/>
                <a:latin typeface="Corbel"/>
                <a:ea typeface="DejaVu Sans"/>
              </a:rPr>
              <a:t>reker</a:t>
            </a:r>
            <a:r>
              <a:rPr b="1" lang="nl-NL" sz="2800" spc="-1" strike="noStrike">
                <a:solidFill>
                  <a:srgbClr val="000000"/>
                </a:solidFill>
                <a:latin typeface="Corbel"/>
                <a:ea typeface="DejaVu Sans"/>
              </a:rPr>
              <a:t>: Br. Engel Leune</a:t>
            </a:r>
            <a:endParaRPr b="0" lang="nl-B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"/>
          <p:cNvSpPr/>
          <p:nvPr/>
        </p:nvSpPr>
        <p:spPr>
          <a:xfrm>
            <a:off x="1800000" y="0"/>
            <a:ext cx="10391400" cy="6857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nl-BE" sz="3400" spc="-1" strike="noStrike">
                <a:solidFill>
                  <a:srgbClr val="000000"/>
                </a:solidFill>
                <a:latin typeface="Arial"/>
                <a:ea typeface="DejaVu Sans"/>
              </a:rPr>
              <a:t>25</a:t>
            </a:r>
            <a:r>
              <a:rPr b="0" lang="nl-BE" sz="3400" spc="-1" strike="noStrike">
                <a:solidFill>
                  <a:srgbClr val="000000"/>
                </a:solidFill>
                <a:latin typeface="Arial"/>
                <a:ea typeface="DejaVu Sans"/>
              </a:rPr>
              <a:t> Maar omstreeks middernacht baden Paulus en Silas en zongen Gods lof, en de gevangenen luister-den naar hen. </a:t>
            </a:r>
            <a:r>
              <a:rPr b="1" lang="nl-BE" sz="3400" spc="-1" strike="noStrike">
                <a:solidFill>
                  <a:srgbClr val="000000"/>
                </a:solidFill>
                <a:latin typeface="Arial"/>
                <a:ea typeface="DejaVu Sans"/>
              </a:rPr>
              <a:t>26</a:t>
            </a:r>
            <a:r>
              <a:rPr b="0" lang="nl-BE" sz="3400" spc="-1" strike="noStrike">
                <a:solidFill>
                  <a:srgbClr val="000000"/>
                </a:solidFill>
                <a:latin typeface="Arial"/>
                <a:ea typeface="DejaVu Sans"/>
              </a:rPr>
              <a:t> Doch plotseling kwam er een zware aardbeving, zodat de grondvesten der gevangenis schudden; en terstond gingen alle deuren open en de boeien van allen raakten los. </a:t>
            </a:r>
            <a:r>
              <a:rPr b="1" lang="nl-BE" sz="3400" spc="-1" strike="noStrike">
                <a:solidFill>
                  <a:srgbClr val="000000"/>
                </a:solidFill>
                <a:latin typeface="Arial"/>
                <a:ea typeface="DejaVu Sans"/>
              </a:rPr>
              <a:t>27</a:t>
            </a:r>
            <a:r>
              <a:rPr b="0" lang="nl-BE" sz="3400" spc="-1" strike="noStrike">
                <a:solidFill>
                  <a:srgbClr val="000000"/>
                </a:solidFill>
                <a:latin typeface="Arial"/>
                <a:ea typeface="DejaVu Sans"/>
              </a:rPr>
              <a:t> En de bewaarder,        uit zijn slaap opgeschrikt, zag de deuren der gevan-        genis openstaan, trok zijn zwaard en was op het              punt zelfmoord te plegen, in de waan, dat de                   gevangenen ontsnapt waren. </a:t>
            </a:r>
            <a:r>
              <a:rPr b="1" lang="nl-BE" sz="3400" spc="-1" strike="noStrike">
                <a:solidFill>
                  <a:srgbClr val="000000"/>
                </a:solidFill>
                <a:latin typeface="Arial"/>
                <a:ea typeface="DejaVu Sans"/>
              </a:rPr>
              <a:t>28</a:t>
            </a:r>
            <a:r>
              <a:rPr b="0" lang="nl-BE" sz="3400" spc="-1" strike="noStrike">
                <a:solidFill>
                  <a:srgbClr val="000000"/>
                </a:solidFill>
                <a:latin typeface="Arial"/>
                <a:ea typeface="DejaVu Sans"/>
              </a:rPr>
              <a:t> Maar                             Paulus riep met luider stem: Doe uzelf                              geen kwaad, want wij zijn allen hier!</a:t>
            </a:r>
            <a:r>
              <a:rPr b="0" lang="nl-BE" sz="32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"/>
          <p:cNvSpPr/>
          <p:nvPr/>
        </p:nvSpPr>
        <p:spPr>
          <a:xfrm>
            <a:off x="1800000" y="0"/>
            <a:ext cx="10391400" cy="6857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nl-BE" sz="3400" spc="-1" strike="noStrike">
                <a:solidFill>
                  <a:srgbClr val="000000"/>
                </a:solidFill>
                <a:latin typeface="Arial"/>
                <a:ea typeface="DejaVu Sans"/>
              </a:rPr>
              <a:t>29 </a:t>
            </a:r>
            <a:r>
              <a:rPr b="0" lang="nl-BE" sz="3400" spc="-1" strike="noStrike">
                <a:solidFill>
                  <a:srgbClr val="000000"/>
                </a:solidFill>
                <a:latin typeface="Arial"/>
                <a:ea typeface="DejaVu Sans"/>
              </a:rPr>
              <a:t>En hij liet licht brengen, sprong naar binnen en wierp zich, bevende over al zijn leden, voor Paulus en Silas neder. </a:t>
            </a:r>
            <a:r>
              <a:rPr b="1" lang="nl-BE" sz="3400" spc="-1" strike="noStrike">
                <a:solidFill>
                  <a:srgbClr val="000000"/>
                </a:solidFill>
                <a:latin typeface="Arial"/>
                <a:ea typeface="DejaVu Sans"/>
              </a:rPr>
              <a:t>30 </a:t>
            </a:r>
            <a:r>
              <a:rPr b="0" lang="nl-BE" sz="3400" spc="-1" strike="noStrike">
                <a:solidFill>
                  <a:srgbClr val="000000"/>
                </a:solidFill>
                <a:latin typeface="Arial"/>
                <a:ea typeface="DejaVu Sans"/>
              </a:rPr>
              <a:t>En hij leidde hen naar buiten en zeide: Heren, wat moet ik doen om behouden te worden? </a:t>
            </a:r>
            <a:r>
              <a:rPr b="1" lang="nl-BE" sz="3400" spc="-1" strike="noStrike">
                <a:solidFill>
                  <a:srgbClr val="000000"/>
                </a:solidFill>
                <a:latin typeface="Arial"/>
                <a:ea typeface="DejaVu Sans"/>
              </a:rPr>
              <a:t>31 </a:t>
            </a:r>
            <a:r>
              <a:rPr b="0" lang="nl-BE" sz="3400" spc="-1" strike="noStrike">
                <a:solidFill>
                  <a:srgbClr val="000000"/>
                </a:solidFill>
                <a:latin typeface="Arial"/>
                <a:ea typeface="DejaVu Sans"/>
              </a:rPr>
              <a:t>En zij zeiden: Stel uw vertrouwen op de Here Jezus en gij zult behouden worden, gij en uw          huis. </a:t>
            </a:r>
            <a:r>
              <a:rPr b="1" lang="nl-BE" sz="3400" spc="-1" strike="noStrike">
                <a:solidFill>
                  <a:srgbClr val="000000"/>
                </a:solidFill>
                <a:latin typeface="Arial"/>
                <a:ea typeface="DejaVu Sans"/>
              </a:rPr>
              <a:t>32 </a:t>
            </a:r>
            <a:r>
              <a:rPr b="0" lang="nl-BE" sz="3400" spc="-1" strike="noStrike">
                <a:solidFill>
                  <a:srgbClr val="000000"/>
                </a:solidFill>
                <a:latin typeface="Arial"/>
                <a:ea typeface="DejaVu Sans"/>
              </a:rPr>
              <a:t>En zij spraken het woord Gods tot hem in         tegenwoordigheid van allen, die in zijn huis                     waren. </a:t>
            </a:r>
            <a:r>
              <a:rPr b="1" lang="nl-BE" sz="3400" spc="-1" strike="noStrike">
                <a:solidFill>
                  <a:srgbClr val="000000"/>
                </a:solidFill>
                <a:latin typeface="Arial"/>
                <a:ea typeface="DejaVu Sans"/>
              </a:rPr>
              <a:t>33 </a:t>
            </a:r>
            <a:r>
              <a:rPr b="0" lang="nl-BE" sz="3400" spc="-1" strike="noStrike">
                <a:solidFill>
                  <a:srgbClr val="000000"/>
                </a:solidFill>
                <a:latin typeface="Arial"/>
                <a:ea typeface="DejaVu Sans"/>
              </a:rPr>
              <a:t>En in datzelfde uur van de nacht                     nam hij hen mede om hun striemen af te                         wassen, en hij liet zichzelf en al dezijnen                          terstond dopen;</a:t>
            </a:r>
            <a:r>
              <a:rPr b="0" lang="nl-BE" sz="32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"/>
          <p:cNvSpPr/>
          <p:nvPr/>
        </p:nvSpPr>
        <p:spPr>
          <a:xfrm>
            <a:off x="1800000" y="0"/>
            <a:ext cx="10391400" cy="6857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nl-BE" sz="3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nl-BE" sz="3400" spc="-1" strike="noStrike">
                <a:solidFill>
                  <a:srgbClr val="000000"/>
                </a:solidFill>
                <a:latin typeface="Arial"/>
                <a:ea typeface="DejaVu Sans"/>
              </a:rPr>
              <a:t>34 </a:t>
            </a:r>
            <a:r>
              <a:rPr b="0" lang="nl-BE" sz="3400" spc="-1" strike="noStrike">
                <a:solidFill>
                  <a:srgbClr val="000000"/>
                </a:solidFill>
                <a:latin typeface="Arial"/>
                <a:ea typeface="DejaVu Sans"/>
              </a:rPr>
              <a:t>en hij bracht hen naar boven in zijn huis en richtte een tafel aan, en hij verheugde zich, dat hij met zijn gehele huis tot het geloof in God gekomen was.</a:t>
            </a:r>
            <a:r>
              <a:rPr b="0" lang="nl-BE" sz="32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nl-BE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Parallax">
  <a:themeElements>
    <a:clrScheme name="Parallax">
      <a:dk1>
        <a:srgbClr val="000000"/>
      </a:dk1>
      <a:lt1>
        <a:srgbClr val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Parallax">
  <a:themeElements>
    <a:clrScheme name="Parallax">
      <a:dk1>
        <a:srgbClr val="000000"/>
      </a:dk1>
      <a:lt1>
        <a:srgbClr val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216</TotalTime>
  <Application>LibreOffice/7.5.0.3$Windows_X86_64 LibreOffice_project/c21113d003cd3efa8c53188764377a8272d9d6de</Application>
  <AppVersion>15.0000</AppVersion>
  <Words>276</Words>
  <Paragraphs>25</Paragraphs>
  <Company>Vinny27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2016-01-31T06:24:06Z</dcterms:created>
  <dc:creator>KERK</dc:creator>
  <dc:description/>
  <dc:language>nl-BE</dc:language>
  <cp:lastModifiedBy/>
  <dcterms:modified xsi:type="dcterms:W3CDTF">2023-04-23T09:23:27Z</dcterms:modified>
  <cp:revision>26</cp:revision>
  <dc:subject/>
  <dc:title>GODS WOORD WORDT WAAR BIJ JEZUS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Breedbeeld</vt:lpwstr>
  </property>
  <property fmtid="{D5CDD505-2E9C-101B-9397-08002B2CF9AE}" pid="3" name="Slides">
    <vt:i4>3</vt:i4>
  </property>
</Properties>
</file>