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sldIdLst>
    <p:sldId id="256" r:id="rId3"/>
    <p:sldId id="257" r:id="rId4"/>
    <p:sldId id="258" r:id="rId5"/>
    <p:sldId id="259" r:id="rId6"/>
  </p:sldIdLst>
  <p:sldSz cx="12192000" cy="6858000"/>
  <p:notesSz cx="7559675" cy="10691813"/>
  <p:defaultText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8" d="100"/>
          <a:sy n="148" d="100"/>
        </p:scale>
        <p:origin x="654"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5" Type="http://schemas.openxmlformats.org/officeDocument/2006/relationships/slide" Target="slides/slide3.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BC86B27F-DE8B-43EC-94C4-6747414D4AA1}" type="slidenum">
              <a:t>‹nr.›</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4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41"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42"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99B370F0-4E5C-434C-A4A7-7C29C08F35FB}"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4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44"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45"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46"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47"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3A956B65-5382-48B5-B951-96DD70AF2A80}" type="slidenum">
              <a:t>‹nr.›</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49"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0"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1"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2"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3"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4"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83EB28EB-0B5E-4C01-9948-234680C0393B}" type="slidenum">
              <a:t>‹nr.›</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22D47826-469A-47A0-BF6F-29BCA779B615}" type="slidenum">
              <a:t>‹nr.›</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68"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nl-BE"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2A4A3B77-E8AF-4634-9B8A-B57A145F5E29}" type="slidenum">
              <a:t>‹nr.›</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70"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2391065A-17F1-47BE-A603-D9D8F93BF6A9}" type="slidenum">
              <a:t>‹nr.›</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7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72"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73"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40396412-BAAA-474F-B1E4-717B203D7512}" type="slidenum">
              <a:t>‹nr.›</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5D07BC3F-5C02-4335-AA98-7145971096F7}" type="slidenum">
              <a:t>‹nr.›</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75"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nl-BE" sz="3200" b="0" strike="noStrike" spc="-1">
              <a:solidFill>
                <a:srgbClr val="000000"/>
              </a:solidFill>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EC35AADB-86BD-44A8-92E6-10136E201240}" type="slidenum">
              <a:t>‹nr.›</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7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7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78"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79"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8F953B7D-D5BF-47B8-9F32-4ED11B471C2A}" type="slidenum">
              <a:t>‹nr.›</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9"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20" name="PlaceHolder 2"/>
          <p:cNvSpPr>
            <a:spLocks noGrp="1"/>
          </p:cNvSpPr>
          <p:nvPr>
            <p:ph type="subTitle"/>
          </p:nvPr>
        </p:nvSpPr>
        <p:spPr>
          <a:xfrm>
            <a:off x="609480" y="1604520"/>
            <a:ext cx="10972440" cy="3977280"/>
          </a:xfrm>
          <a:prstGeom prst="rect">
            <a:avLst/>
          </a:prstGeom>
          <a:noFill/>
          <a:ln w="0">
            <a:noFill/>
          </a:ln>
        </p:spPr>
        <p:txBody>
          <a:bodyPr lIns="0" tIns="0" rIns="0" bIns="0" anchor="ctr">
            <a:noAutofit/>
          </a:bodyPr>
          <a:lstStyle/>
          <a:p>
            <a:pPr indent="0" algn="ctr">
              <a:buNone/>
            </a:pPr>
            <a:endParaRPr lang="nl-BE"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1BDA0A2F-9476-4E2A-B45E-80822B1F5AB4}"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81"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82"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83"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584A256F-1480-42A2-B58C-20BA651B7D5A}" type="slidenum">
              <a:t>‹nr.›</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84"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85"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86"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87"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7BF484E1-EAC7-41AE-82B7-ECBC32BB9B07}" type="slidenum">
              <a:t>‹nr.›</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8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89" name="PlaceHolder 2"/>
          <p:cNvSpPr>
            <a:spLocks noGrp="1"/>
          </p:cNvSpPr>
          <p:nvPr>
            <p:ph/>
          </p:nvPr>
        </p:nvSpPr>
        <p:spPr>
          <a:xfrm>
            <a:off x="609480" y="1604520"/>
            <a:ext cx="109724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0" name="PlaceHolder 3"/>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2871A11F-4CC0-4D14-BAF5-DE0116D38C7A}" type="slidenum">
              <a:t>‹nr.›</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92"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3"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4"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5" name="PlaceHolder 5"/>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30DEDD61-6F30-441C-9CC5-F7F807B7FD3B}" type="slidenum">
              <a:t>‹nr.›</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9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97" name="PlaceHolder 2"/>
          <p:cNvSpPr>
            <a:spLocks noGrp="1"/>
          </p:cNvSpPr>
          <p:nvPr>
            <p:ph/>
          </p:nvPr>
        </p:nvSpPr>
        <p:spPr>
          <a:xfrm>
            <a:off x="609480" y="160452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8" name="PlaceHolder 3"/>
          <p:cNvSpPr>
            <a:spLocks noGrp="1"/>
          </p:cNvSpPr>
          <p:nvPr>
            <p:ph/>
          </p:nvPr>
        </p:nvSpPr>
        <p:spPr>
          <a:xfrm>
            <a:off x="4319640" y="160452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9" name="PlaceHolder 4"/>
          <p:cNvSpPr>
            <a:spLocks noGrp="1"/>
          </p:cNvSpPr>
          <p:nvPr>
            <p:ph/>
          </p:nvPr>
        </p:nvSpPr>
        <p:spPr>
          <a:xfrm>
            <a:off x="8029800" y="160452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100" name="PlaceHolder 5"/>
          <p:cNvSpPr>
            <a:spLocks noGrp="1"/>
          </p:cNvSpPr>
          <p:nvPr>
            <p:ph/>
          </p:nvPr>
        </p:nvSpPr>
        <p:spPr>
          <a:xfrm>
            <a:off x="609480" y="368208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101" name="PlaceHolder 6"/>
          <p:cNvSpPr>
            <a:spLocks noGrp="1"/>
          </p:cNvSpPr>
          <p:nvPr>
            <p:ph/>
          </p:nvPr>
        </p:nvSpPr>
        <p:spPr>
          <a:xfrm>
            <a:off x="4319640" y="368208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102" name="PlaceHolder 7"/>
          <p:cNvSpPr>
            <a:spLocks noGrp="1"/>
          </p:cNvSpPr>
          <p:nvPr>
            <p:ph/>
          </p:nvPr>
        </p:nvSpPr>
        <p:spPr>
          <a:xfrm>
            <a:off x="8029800" y="3682080"/>
            <a:ext cx="35330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F07FC608-9153-497F-8BA0-24AD9617521D}" type="slidenum">
              <a:t>‹nr.›</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21"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22" name="PlaceHolder 2"/>
          <p:cNvSpPr>
            <a:spLocks noGrp="1"/>
          </p:cNvSpPr>
          <p:nvPr>
            <p:ph/>
          </p:nvPr>
        </p:nvSpPr>
        <p:spPr>
          <a:xfrm>
            <a:off x="609480" y="1604520"/>
            <a:ext cx="1097244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2DE41F9D-4564-40B5-8D50-F4C64ABB24C5}" type="slidenum">
              <a:t>‹nr.›</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24"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25"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8C080A15-9A7C-41E4-AB78-B4A576EFF9A0}" type="slidenum">
              <a:t>‹nr.›</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6F8D58B8-C224-4B32-A211-5C13457CACA2}"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27" name="PlaceHolder 1"/>
          <p:cNvSpPr>
            <a:spLocks noGrp="1"/>
          </p:cNvSpPr>
          <p:nvPr>
            <p:ph type="subTitle"/>
          </p:nvPr>
        </p:nvSpPr>
        <p:spPr>
          <a:xfrm>
            <a:off x="609480" y="273600"/>
            <a:ext cx="10972440" cy="5307840"/>
          </a:xfrm>
          <a:prstGeom prst="rect">
            <a:avLst/>
          </a:prstGeom>
          <a:noFill/>
          <a:ln w="0">
            <a:noFill/>
          </a:ln>
        </p:spPr>
        <p:txBody>
          <a:bodyPr lIns="0" tIns="0" rIns="0" bIns="0" anchor="ctr">
            <a:noAutofit/>
          </a:bodyPr>
          <a:lstStyle/>
          <a:p>
            <a:pPr algn="ctr"/>
            <a:endParaRPr lang="nl-BE" sz="3200" b="0" strike="noStrike" spc="-1">
              <a:solidFill>
                <a:srgbClr val="000000"/>
              </a:solidFill>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1778A718-1A87-491F-91B7-90F6AB164CCF}" type="slidenum">
              <a:t>‹nr.›</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28"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29"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30" name="PlaceHolder 3"/>
          <p:cNvSpPr>
            <a:spLocks noGrp="1"/>
          </p:cNvSpPr>
          <p:nvPr>
            <p:ph/>
          </p:nvPr>
        </p:nvSpPr>
        <p:spPr>
          <a:xfrm>
            <a:off x="623196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31" name="PlaceHolder 4"/>
          <p:cNvSpPr>
            <a:spLocks noGrp="1"/>
          </p:cNvSpPr>
          <p:nvPr>
            <p:ph/>
          </p:nvPr>
        </p:nvSpPr>
        <p:spPr>
          <a:xfrm>
            <a:off x="60948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8846EEC1-4F13-48EB-8A1E-2BCB15253ED3}"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32"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33" name="PlaceHolder 2"/>
          <p:cNvSpPr>
            <a:spLocks noGrp="1"/>
          </p:cNvSpPr>
          <p:nvPr>
            <p:ph/>
          </p:nvPr>
        </p:nvSpPr>
        <p:spPr>
          <a:xfrm>
            <a:off x="609480" y="1604520"/>
            <a:ext cx="5354280" cy="397728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34"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35" name="PlaceHolder 4"/>
          <p:cNvSpPr>
            <a:spLocks noGrp="1"/>
          </p:cNvSpPr>
          <p:nvPr>
            <p:ph/>
          </p:nvPr>
        </p:nvSpPr>
        <p:spPr>
          <a:xfrm>
            <a:off x="6231960" y="368208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1FABD43-5E92-4C4F-95CB-31B4828FE56E}"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36" name="PlaceHolder 1"/>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endParaRPr lang="nl-BE" sz="4400" b="0" strike="noStrike" spc="-1">
              <a:solidFill>
                <a:srgbClr val="000000"/>
              </a:solidFill>
              <a:latin typeface="Arial"/>
            </a:endParaRPr>
          </a:p>
        </p:txBody>
      </p:sp>
      <p:sp>
        <p:nvSpPr>
          <p:cNvPr id="37" name="PlaceHolder 2"/>
          <p:cNvSpPr>
            <a:spLocks noGrp="1"/>
          </p:cNvSpPr>
          <p:nvPr>
            <p:ph/>
          </p:nvPr>
        </p:nvSpPr>
        <p:spPr>
          <a:xfrm>
            <a:off x="60948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38" name="PlaceHolder 3"/>
          <p:cNvSpPr>
            <a:spLocks noGrp="1"/>
          </p:cNvSpPr>
          <p:nvPr>
            <p:ph/>
          </p:nvPr>
        </p:nvSpPr>
        <p:spPr>
          <a:xfrm>
            <a:off x="6231960" y="1604520"/>
            <a:ext cx="535428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39" name="PlaceHolder 4"/>
          <p:cNvSpPr>
            <a:spLocks noGrp="1"/>
          </p:cNvSpPr>
          <p:nvPr>
            <p:ph/>
          </p:nvPr>
        </p:nvSpPr>
        <p:spPr>
          <a:xfrm>
            <a:off x="609480" y="3682080"/>
            <a:ext cx="10972440" cy="1896840"/>
          </a:xfrm>
          <a:prstGeom prst="rect">
            <a:avLst/>
          </a:prstGeom>
          <a:noFill/>
          <a:ln w="0">
            <a:noFill/>
          </a:ln>
        </p:spPr>
        <p:txBody>
          <a:bodyPr lIns="0" tIns="0" rIns="0" bIns="0" anchor="t">
            <a:normAutofit/>
          </a:bodyPr>
          <a:lstStyle/>
          <a:p>
            <a:pPr indent="0">
              <a:spcBef>
                <a:spcPts val="1417"/>
              </a:spcBef>
              <a:buNone/>
            </a:pPr>
            <a:endParaRPr lang="nl-BE" sz="3200" b="0" strike="noStrike" spc="-1">
              <a:solidFill>
                <a:srgbClr val="000000"/>
              </a:solidFill>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D4B3E8E5-18E1-4737-99EF-637986F2CA0E}" type="slidenum">
              <a:t>‹nr.›</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grpSp>
        <p:nvGrpSpPr>
          <p:cNvPr id="19" name="Group 6"/>
          <p:cNvGrpSpPr/>
          <p:nvPr/>
        </p:nvGrpSpPr>
        <p:grpSpPr>
          <a:xfrm>
            <a:off x="150840" y="0"/>
            <a:ext cx="2435760" cy="6856920"/>
            <a:chOff x="150840" y="0"/>
            <a:chExt cx="2435760" cy="6856920"/>
          </a:xfrm>
        </p:grpSpPr>
        <p:sp>
          <p:nvSpPr>
            <p:cNvPr id="20" name="Freeform 6"/>
            <p:cNvSpPr/>
            <p:nvPr/>
          </p:nvSpPr>
          <p:spPr>
            <a:xfrm>
              <a:off x="457200" y="0"/>
              <a:ext cx="1121400" cy="5328000"/>
            </a:xfrm>
            <a:custGeom>
              <a:avLst/>
              <a:gdLst>
                <a:gd name="textAreaLeft" fmla="*/ 0 w 1121400"/>
                <a:gd name="textAreaRight" fmla="*/ 1122480 w 1121400"/>
                <a:gd name="textAreaTop" fmla="*/ 0 h 5328000"/>
                <a:gd name="textAreaBottom" fmla="*/ 5329080 h 5328000"/>
              </a:gdLst>
              <a:ahLst/>
              <a:cxnLst/>
              <a:rect l="textAreaLeft" t="textAreaTop" r="textAreaRight" b="textAreaBottom"/>
              <a:pathLst>
                <a:path w="707" h="3357">
                  <a:moveTo>
                    <a:pt x="0" y="3330"/>
                  </a:moveTo>
                  <a:lnTo>
                    <a:pt x="156" y="3357"/>
                  </a:lnTo>
                  <a:lnTo>
                    <a:pt x="707" y="0"/>
                  </a:lnTo>
                  <a:lnTo>
                    <a:pt x="547" y="0"/>
                  </a:lnTo>
                  <a:lnTo>
                    <a:pt x="0" y="3330"/>
                  </a:lnTo>
                  <a:close/>
                </a:path>
              </a:pathLst>
            </a:custGeom>
            <a:solidFill>
              <a:schemeClr val="accent1"/>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2" name="Freeform 7"/>
            <p:cNvSpPr/>
            <p:nvPr/>
          </p:nvSpPr>
          <p:spPr>
            <a:xfrm>
              <a:off x="150840" y="0"/>
              <a:ext cx="1116360" cy="5275800"/>
            </a:xfrm>
            <a:custGeom>
              <a:avLst/>
              <a:gdLst>
                <a:gd name="textAreaLeft" fmla="*/ 0 w 1116360"/>
                <a:gd name="textAreaRight" fmla="*/ 1117440 w 1116360"/>
                <a:gd name="textAreaTop" fmla="*/ 0 h 5275800"/>
                <a:gd name="textAreaBottom" fmla="*/ 5276880 h 5275800"/>
              </a:gdLst>
              <a:ahLst/>
              <a:cxnLst/>
              <a:rect l="textAreaLeft" t="textAreaTop" r="textAreaRight" b="textAreaBottom"/>
              <a:pathLst>
                <a:path w="704" h="3324">
                  <a:moveTo>
                    <a:pt x="704" y="0"/>
                  </a:moveTo>
                  <a:lnTo>
                    <a:pt x="545" y="0"/>
                  </a:lnTo>
                  <a:lnTo>
                    <a:pt x="0" y="3300"/>
                  </a:lnTo>
                  <a:lnTo>
                    <a:pt x="157" y="3324"/>
                  </a:lnTo>
                  <a:lnTo>
                    <a:pt x="704" y="0"/>
                  </a:lnTo>
                  <a:close/>
                </a:path>
              </a:pathLst>
            </a:custGeom>
            <a:solidFill>
              <a:schemeClr val="tx1">
                <a:lumMod val="65000"/>
                <a:lumOff val="3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3" name="Freeform 8"/>
            <p:cNvSpPr/>
            <p:nvPr/>
          </p:nvSpPr>
          <p:spPr>
            <a:xfrm>
              <a:off x="150840" y="5238720"/>
              <a:ext cx="1227600" cy="1618200"/>
            </a:xfrm>
            <a:custGeom>
              <a:avLst/>
              <a:gdLst>
                <a:gd name="textAreaLeft" fmla="*/ 0 w 1227600"/>
                <a:gd name="textAreaRight" fmla="*/ 1228680 w 1227600"/>
                <a:gd name="textAreaTop" fmla="*/ 0 h 1618200"/>
                <a:gd name="textAreaBottom" fmla="*/ 1619280 h 1618200"/>
              </a:gdLst>
              <a:ahLst/>
              <a:cxnLst/>
              <a:rect l="textAreaLeft" t="textAreaTop" r="textAreaRight" b="textAreaBottom"/>
              <a:pathLst>
                <a:path w="774" h="1020">
                  <a:moveTo>
                    <a:pt x="0" y="0"/>
                  </a:moveTo>
                  <a:lnTo>
                    <a:pt x="740" y="1020"/>
                  </a:lnTo>
                  <a:lnTo>
                    <a:pt x="774" y="1020"/>
                  </a:lnTo>
                  <a:lnTo>
                    <a:pt x="0" y="0"/>
                  </a:lnTo>
                  <a:close/>
                </a:path>
              </a:pathLst>
            </a:custGeom>
            <a:solidFill>
              <a:schemeClr val="tx1">
                <a:lumMod val="85000"/>
                <a:lumOff val="1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FFFFFF"/>
                </a:solidFill>
                <a:latin typeface="Arial"/>
                <a:ea typeface="DejaVu Sans"/>
              </a:endParaRPr>
            </a:p>
          </p:txBody>
        </p:sp>
        <p:sp>
          <p:nvSpPr>
            <p:cNvPr id="4" name="Freeform 9"/>
            <p:cNvSpPr/>
            <p:nvPr/>
          </p:nvSpPr>
          <p:spPr>
            <a:xfrm>
              <a:off x="457200" y="5291280"/>
              <a:ext cx="1494360" cy="1565640"/>
            </a:xfrm>
            <a:custGeom>
              <a:avLst/>
              <a:gdLst>
                <a:gd name="textAreaLeft" fmla="*/ 0 w 1494360"/>
                <a:gd name="textAreaRight" fmla="*/ 1495440 w 1494360"/>
                <a:gd name="textAreaTop" fmla="*/ 0 h 1565640"/>
                <a:gd name="textAreaBottom" fmla="*/ 1566720 h 1565640"/>
              </a:gdLst>
              <a:ahLst/>
              <a:cxnLst/>
              <a:rect l="textAreaLeft" t="textAreaTop" r="textAreaRight" b="textAreaBottom"/>
              <a:pathLst>
                <a:path w="942" h="987">
                  <a:moveTo>
                    <a:pt x="0" y="0"/>
                  </a:moveTo>
                  <a:lnTo>
                    <a:pt x="909" y="987"/>
                  </a:lnTo>
                  <a:lnTo>
                    <a:pt x="942" y="987"/>
                  </a:lnTo>
                  <a:lnTo>
                    <a:pt x="0" y="0"/>
                  </a:lnTo>
                  <a:close/>
                </a:path>
              </a:pathLst>
            </a:custGeom>
            <a:solidFill>
              <a:schemeClr val="accent1">
                <a:lumMod val="5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5" name="Freeform 10"/>
            <p:cNvSpPr/>
            <p:nvPr/>
          </p:nvSpPr>
          <p:spPr>
            <a:xfrm>
              <a:off x="457200" y="5286240"/>
              <a:ext cx="2129400" cy="1570680"/>
            </a:xfrm>
            <a:custGeom>
              <a:avLst/>
              <a:gdLst>
                <a:gd name="textAreaLeft" fmla="*/ 0 w 2129400"/>
                <a:gd name="textAreaRight" fmla="*/ 2130480 w 2129400"/>
                <a:gd name="textAreaTop" fmla="*/ 0 h 1570680"/>
                <a:gd name="textAreaBottom" fmla="*/ 1571760 h 1570680"/>
              </a:gdLst>
              <a:ahLst/>
              <a:cxnLst/>
              <a:rect l="textAreaLeft" t="textAreaTop" r="textAreaRight" b="textAreaBottom"/>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6" name="Freeform 11"/>
            <p:cNvSpPr/>
            <p:nvPr/>
          </p:nvSpPr>
          <p:spPr>
            <a:xfrm>
              <a:off x="150840" y="5238720"/>
              <a:ext cx="1694520" cy="1618200"/>
            </a:xfrm>
            <a:custGeom>
              <a:avLst/>
              <a:gdLst>
                <a:gd name="textAreaLeft" fmla="*/ 0 w 1694520"/>
                <a:gd name="textAreaRight" fmla="*/ 1695600 w 1694520"/>
                <a:gd name="textAreaTop" fmla="*/ 0 h 1618200"/>
                <a:gd name="textAreaBottom" fmla="*/ 1619280 h 1618200"/>
              </a:gdLst>
              <a:ahLst/>
              <a:cxnLst/>
              <a:rect l="textAreaLeft" t="textAreaTop" r="textAreaRight" b="textAreaBottom"/>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grpSp>
      <p:grpSp>
        <p:nvGrpSpPr>
          <p:cNvPr id="7" name="Group 18"/>
          <p:cNvGrpSpPr/>
          <p:nvPr/>
        </p:nvGrpSpPr>
        <p:grpSpPr>
          <a:xfrm>
            <a:off x="546120" y="-4680"/>
            <a:ext cx="5013720" cy="6861600"/>
            <a:chOff x="546120" y="-4680"/>
            <a:chExt cx="5013720" cy="6861600"/>
          </a:xfrm>
        </p:grpSpPr>
        <p:sp>
          <p:nvSpPr>
            <p:cNvPr id="8" name="Freeform 6"/>
            <p:cNvSpPr/>
            <p:nvPr/>
          </p:nvSpPr>
          <p:spPr>
            <a:xfrm>
              <a:off x="984240" y="-4680"/>
              <a:ext cx="1062720" cy="2781720"/>
            </a:xfrm>
            <a:custGeom>
              <a:avLst/>
              <a:gdLst>
                <a:gd name="textAreaLeft" fmla="*/ 0 w 1062720"/>
                <a:gd name="textAreaRight" fmla="*/ 1063800 w 1062720"/>
                <a:gd name="textAreaTop" fmla="*/ 0 h 2781720"/>
                <a:gd name="textAreaBottom" fmla="*/ 2782800 h 2781720"/>
              </a:gdLst>
              <a:ahLst/>
              <a:cxnLst/>
              <a:rect l="textAreaLeft" t="textAreaTop" r="textAreaRight" b="textAreaBottom"/>
              <a:pathLst>
                <a:path w="670" h="1753">
                  <a:moveTo>
                    <a:pt x="0" y="1696"/>
                  </a:moveTo>
                  <a:lnTo>
                    <a:pt x="225" y="1753"/>
                  </a:lnTo>
                  <a:lnTo>
                    <a:pt x="670" y="0"/>
                  </a:lnTo>
                  <a:lnTo>
                    <a:pt x="430" y="0"/>
                  </a:lnTo>
                  <a:lnTo>
                    <a:pt x="0" y="1696"/>
                  </a:lnTo>
                  <a:close/>
                </a:path>
              </a:pathLst>
            </a:custGeom>
            <a:solidFill>
              <a:schemeClr val="accent1"/>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9" name="Freeform 7"/>
            <p:cNvSpPr/>
            <p:nvPr/>
          </p:nvSpPr>
          <p:spPr>
            <a:xfrm>
              <a:off x="546120" y="-4680"/>
              <a:ext cx="1033920" cy="2672280"/>
            </a:xfrm>
            <a:custGeom>
              <a:avLst/>
              <a:gdLst>
                <a:gd name="textAreaLeft" fmla="*/ 0 w 1033920"/>
                <a:gd name="textAreaRight" fmla="*/ 1035000 w 1033920"/>
                <a:gd name="textAreaTop" fmla="*/ 0 h 2672280"/>
                <a:gd name="textAreaBottom" fmla="*/ 2673360 h 2672280"/>
              </a:gdLst>
              <a:ahLst/>
              <a:cxnLst/>
              <a:rect l="textAreaLeft" t="textAreaTop" r="textAreaRight" b="textAreaBottom"/>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10" name="Freeform 9"/>
            <p:cNvSpPr/>
            <p:nvPr/>
          </p:nvSpPr>
          <p:spPr>
            <a:xfrm>
              <a:off x="546120" y="2583000"/>
              <a:ext cx="2692800" cy="4273920"/>
            </a:xfrm>
            <a:custGeom>
              <a:avLst/>
              <a:gdLst>
                <a:gd name="textAreaLeft" fmla="*/ 0 w 2692800"/>
                <a:gd name="textAreaRight" fmla="*/ 2693880 w 2692800"/>
                <a:gd name="textAreaTop" fmla="*/ 0 h 4273920"/>
                <a:gd name="textAreaBottom" fmla="*/ 4275000 h 4273920"/>
              </a:gdLst>
              <a:ahLst/>
              <a:cxnLst/>
              <a:rect l="textAreaLeft" t="textAreaTop" r="textAreaRight" b="textAreaBottom"/>
              <a:pathLst>
                <a:path w="1697" h="2693">
                  <a:moveTo>
                    <a:pt x="0" y="0"/>
                  </a:moveTo>
                  <a:lnTo>
                    <a:pt x="1622" y="2693"/>
                  </a:lnTo>
                  <a:lnTo>
                    <a:pt x="1697" y="2693"/>
                  </a:lnTo>
                  <a:lnTo>
                    <a:pt x="0" y="0"/>
                  </a:lnTo>
                  <a:close/>
                </a:path>
              </a:pathLst>
            </a:custGeom>
            <a:solidFill>
              <a:schemeClr val="tx1">
                <a:lumMod val="85000"/>
                <a:lumOff val="1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FFFFFF"/>
                </a:solidFill>
                <a:latin typeface="Arial"/>
                <a:ea typeface="DejaVu Sans"/>
              </a:endParaRPr>
            </a:p>
          </p:txBody>
        </p:sp>
        <p:sp>
          <p:nvSpPr>
            <p:cNvPr id="11" name="Freeform 10"/>
            <p:cNvSpPr/>
            <p:nvPr/>
          </p:nvSpPr>
          <p:spPr>
            <a:xfrm>
              <a:off x="988920" y="2692440"/>
              <a:ext cx="3331080" cy="4164480"/>
            </a:xfrm>
            <a:custGeom>
              <a:avLst/>
              <a:gdLst>
                <a:gd name="textAreaLeft" fmla="*/ 0 w 3331080"/>
                <a:gd name="textAreaRight" fmla="*/ 3332160 w 3331080"/>
                <a:gd name="textAreaTop" fmla="*/ 0 h 4164480"/>
                <a:gd name="textAreaBottom" fmla="*/ 4165560 h 4164480"/>
              </a:gdLst>
              <a:ahLst/>
              <a:cxnLst/>
              <a:rect l="textAreaLeft" t="textAreaTop" r="textAreaRight" b="textAreaBottom"/>
              <a:pathLst>
                <a:path w="2099" h="2624">
                  <a:moveTo>
                    <a:pt x="2099" y="2624"/>
                  </a:moveTo>
                  <a:lnTo>
                    <a:pt x="0" y="0"/>
                  </a:lnTo>
                  <a:lnTo>
                    <a:pt x="2021" y="2624"/>
                  </a:lnTo>
                  <a:lnTo>
                    <a:pt x="2099" y="2624"/>
                  </a:lnTo>
                  <a:close/>
                </a:path>
              </a:pathLst>
            </a:custGeom>
            <a:solidFill>
              <a:schemeClr val="accent1">
                <a:lumMod val="5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12" name="Freeform 11"/>
            <p:cNvSpPr/>
            <p:nvPr/>
          </p:nvSpPr>
          <p:spPr>
            <a:xfrm>
              <a:off x="984240" y="2687760"/>
              <a:ext cx="4575600" cy="4169160"/>
            </a:xfrm>
            <a:custGeom>
              <a:avLst/>
              <a:gdLst>
                <a:gd name="textAreaLeft" fmla="*/ 0 w 4575600"/>
                <a:gd name="textAreaRight" fmla="*/ 4576680 w 4575600"/>
                <a:gd name="textAreaTop" fmla="*/ 0 h 4169160"/>
                <a:gd name="textAreaBottom" fmla="*/ 4170240 h 4169160"/>
              </a:gdLst>
              <a:ahLst/>
              <a:cxnLst/>
              <a:rect l="textAreaLeft" t="textAreaTop" r="textAreaRight" b="textAreaBottom"/>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13" name="Freeform 12"/>
            <p:cNvSpPr/>
            <p:nvPr/>
          </p:nvSpPr>
          <p:spPr>
            <a:xfrm>
              <a:off x="546120" y="2577960"/>
              <a:ext cx="3583440" cy="4278960"/>
            </a:xfrm>
            <a:custGeom>
              <a:avLst/>
              <a:gdLst>
                <a:gd name="textAreaLeft" fmla="*/ 0 w 3583440"/>
                <a:gd name="textAreaRight" fmla="*/ 3584520 w 3583440"/>
                <a:gd name="textAreaTop" fmla="*/ 0 h 4278960"/>
                <a:gd name="textAreaBottom" fmla="*/ 4280040 h 4278960"/>
              </a:gdLst>
              <a:ahLst/>
              <a:cxnLst/>
              <a:rect l="textAreaLeft" t="textAreaTop" r="textAreaRight" b="textAreaBottom"/>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grpSp>
      <p:sp>
        <p:nvSpPr>
          <p:cNvPr id="14" name="PlaceHolder 1"/>
          <p:cNvSpPr>
            <a:spLocks noGrp="1"/>
          </p:cNvSpPr>
          <p:nvPr>
            <p:ph type="title"/>
          </p:nvPr>
        </p:nvSpPr>
        <p:spPr>
          <a:xfrm>
            <a:off x="609480" y="273600"/>
            <a:ext cx="10972080" cy="1144440"/>
          </a:xfrm>
          <a:prstGeom prst="rect">
            <a:avLst/>
          </a:prstGeom>
          <a:noFill/>
          <a:ln w="0">
            <a:noFill/>
          </a:ln>
        </p:spPr>
        <p:txBody>
          <a:bodyPr lIns="0" tIns="0" rIns="0" bIns="0" anchor="ctr">
            <a:noAutofit/>
          </a:bodyPr>
          <a:lstStyle/>
          <a:p>
            <a:pPr indent="0">
              <a:buNone/>
            </a:pPr>
            <a:r>
              <a:rPr lang="nl-BE" sz="1800" b="0" strike="noStrike" spc="-1">
                <a:solidFill>
                  <a:srgbClr val="000000"/>
                </a:solidFill>
                <a:latin typeface="Arial"/>
              </a:rPr>
              <a:t>Klik om de opmaak van de titeltekst te bewerken</a:t>
            </a:r>
          </a:p>
        </p:txBody>
      </p:sp>
      <p:sp>
        <p:nvSpPr>
          <p:cNvPr id="15" name="PlaceHolder 2"/>
          <p:cNvSpPr>
            <a:spLocks noGrp="1"/>
          </p:cNvSpPr>
          <p:nvPr>
            <p:ph type="body"/>
          </p:nvPr>
        </p:nvSpPr>
        <p:spPr>
          <a:xfrm>
            <a:off x="609480" y="1604520"/>
            <a:ext cx="10972080" cy="397692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nl-BE" sz="1800" b="0" strike="noStrike" spc="-1">
                <a:solidFill>
                  <a:srgbClr val="000000"/>
                </a:solidFill>
                <a:latin typeface="Arial"/>
              </a:rPr>
              <a:t>Klik om de opmaak van de overzichtstekst te bewerken</a:t>
            </a:r>
          </a:p>
          <a:p>
            <a:pPr marL="864000" lvl="1" indent="-324000">
              <a:spcBef>
                <a:spcPts val="1134"/>
              </a:spcBef>
              <a:buClr>
                <a:srgbClr val="000000"/>
              </a:buClr>
              <a:buSzPct val="75000"/>
              <a:buFont typeface="Symbol" charset="2"/>
              <a:buChar char=""/>
            </a:pPr>
            <a:r>
              <a:rPr lang="nl-BE" sz="1800" b="0" strike="noStrike" spc="-1">
                <a:solidFill>
                  <a:srgbClr val="000000"/>
                </a:solidFill>
                <a:latin typeface="Arial"/>
              </a:rPr>
              <a:t>Tweede overzichtsniveau</a:t>
            </a:r>
          </a:p>
          <a:p>
            <a:pPr marL="1296000" lvl="2" indent="-288000">
              <a:spcBef>
                <a:spcPts val="850"/>
              </a:spcBef>
              <a:buClr>
                <a:srgbClr val="000000"/>
              </a:buClr>
              <a:buSzPct val="45000"/>
              <a:buFont typeface="Wingdings" charset="2"/>
              <a:buChar char=""/>
            </a:pPr>
            <a:r>
              <a:rPr lang="nl-BE" sz="1800" b="0" strike="noStrike" spc="-1">
                <a:solidFill>
                  <a:srgbClr val="000000"/>
                </a:solidFill>
                <a:latin typeface="Arial"/>
              </a:rPr>
              <a:t>Derde overzichtsniveau</a:t>
            </a:r>
          </a:p>
          <a:p>
            <a:pPr marL="1728000" lvl="3" indent="-216000">
              <a:spcBef>
                <a:spcPts val="567"/>
              </a:spcBef>
              <a:buClr>
                <a:srgbClr val="000000"/>
              </a:buClr>
              <a:buSzPct val="75000"/>
              <a:buFont typeface="Symbol" charset="2"/>
              <a:buChar char=""/>
            </a:pPr>
            <a:r>
              <a:rPr lang="nl-BE" sz="1800" b="0" strike="noStrike" spc="-1">
                <a:solidFill>
                  <a:srgbClr val="000000"/>
                </a:solidFill>
                <a:latin typeface="Arial"/>
              </a:rPr>
              <a:t>Vierde overzichtsniveau</a:t>
            </a:r>
          </a:p>
          <a:p>
            <a:pPr marL="2160000" lvl="4" indent="-216000">
              <a:spcBef>
                <a:spcPts val="283"/>
              </a:spcBef>
              <a:buClr>
                <a:srgbClr val="000000"/>
              </a:buClr>
              <a:buSzPct val="45000"/>
              <a:buFont typeface="Wingdings" charset="2"/>
              <a:buChar char=""/>
            </a:pPr>
            <a:r>
              <a:rPr lang="nl-BE" sz="1800" b="0" strike="noStrike" spc="-1">
                <a:solidFill>
                  <a:srgbClr val="000000"/>
                </a:solidFill>
                <a:latin typeface="Arial"/>
              </a:rPr>
              <a:t>Vijfde overzichtsniveau</a:t>
            </a:r>
          </a:p>
          <a:p>
            <a:pPr marL="2592000" lvl="5" indent="-216000">
              <a:spcBef>
                <a:spcPts val="283"/>
              </a:spcBef>
              <a:buClr>
                <a:srgbClr val="000000"/>
              </a:buClr>
              <a:buSzPct val="45000"/>
              <a:buFont typeface="Wingdings" charset="2"/>
              <a:buChar char=""/>
            </a:pPr>
            <a:r>
              <a:rPr lang="nl-BE" sz="1800" b="0" strike="noStrike" spc="-1">
                <a:solidFill>
                  <a:srgbClr val="000000"/>
                </a:solidFill>
                <a:latin typeface="Arial"/>
              </a:rPr>
              <a:t>Zesde overzichtsniveau</a:t>
            </a:r>
          </a:p>
          <a:p>
            <a:pPr marL="3024000" lvl="6" indent="-216000">
              <a:spcBef>
                <a:spcPts val="283"/>
              </a:spcBef>
              <a:buClr>
                <a:srgbClr val="000000"/>
              </a:buClr>
              <a:buSzPct val="45000"/>
              <a:buFont typeface="Wingdings" charset="2"/>
              <a:buChar char=""/>
            </a:pPr>
            <a:r>
              <a:rPr lang="nl-BE" sz="1800" b="0" strike="noStrike" spc="-1">
                <a:solidFill>
                  <a:srgbClr val="000000"/>
                </a:solidFill>
                <a:latin typeface="Arial"/>
              </a:rPr>
              <a:t>Zevende overzichtsniveau</a:t>
            </a:r>
          </a:p>
        </p:txBody>
      </p:sp>
      <p:sp>
        <p:nvSpPr>
          <p:cNvPr id="16" name="PlaceHolder 3"/>
          <p:cNvSpPr>
            <a:spLocks noGrp="1"/>
          </p:cNvSpPr>
          <p:nvPr>
            <p:ph type="ftr" idx="1"/>
          </p:nvPr>
        </p:nvSpPr>
        <p:spPr>
          <a:xfrm>
            <a:off x="5332320" y="5883120"/>
            <a:ext cx="4322880" cy="36396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nl-BE" sz="1400" b="0" strike="noStrike" spc="-1">
                <a:solidFill>
                  <a:srgbClr val="000000"/>
                </a:solidFill>
                <a:latin typeface="Times New Roman"/>
              </a:defRPr>
            </a:lvl1pPr>
          </a:lstStyle>
          <a:p>
            <a:pPr indent="0" algn="ctr">
              <a:lnSpc>
                <a:spcPct val="100000"/>
              </a:lnSpc>
              <a:buNone/>
              <a:tabLst>
                <a:tab pos="0" algn="l"/>
              </a:tabLst>
            </a:pPr>
            <a:r>
              <a:rPr lang="nl-BE" sz="1400" b="0" strike="noStrike" spc="-1">
                <a:solidFill>
                  <a:srgbClr val="000000"/>
                </a:solidFill>
                <a:latin typeface="Times New Roman"/>
              </a:rPr>
              <a:t>&lt;voettekst&gt;</a:t>
            </a:r>
          </a:p>
        </p:txBody>
      </p:sp>
      <p:sp>
        <p:nvSpPr>
          <p:cNvPr id="17" name="PlaceHolder 4"/>
          <p:cNvSpPr>
            <a:spLocks noGrp="1"/>
          </p:cNvSpPr>
          <p:nvPr>
            <p:ph type="sldNum" idx="2"/>
          </p:nvPr>
        </p:nvSpPr>
        <p:spPr>
          <a:xfrm>
            <a:off x="10951920" y="5883120"/>
            <a:ext cx="550080" cy="363960"/>
          </a:xfrm>
          <a:prstGeom prst="rect">
            <a:avLst/>
          </a:prstGeom>
          <a:noFill/>
          <a:ln w="0">
            <a:noFill/>
          </a:ln>
        </p:spPr>
        <p:txBody>
          <a:bodyPr lIns="90000" tIns="45000" rIns="90000" bIns="45000" anchor="ctr">
            <a:noAutofit/>
          </a:bodyPr>
          <a:lstStyle>
            <a:lvl1pPr indent="0" algn="r">
              <a:lnSpc>
                <a:spcPct val="100000"/>
              </a:lnSpc>
              <a:buNone/>
              <a:tabLst>
                <a:tab pos="0" algn="l"/>
              </a:tabLst>
              <a:defRPr lang="en-US" sz="1000" b="0" strike="noStrike" spc="-1">
                <a:solidFill>
                  <a:srgbClr val="000000"/>
                </a:solidFill>
                <a:latin typeface="Corbel"/>
              </a:defRPr>
            </a:lvl1pPr>
          </a:lstStyle>
          <a:p>
            <a:pPr indent="0" algn="r">
              <a:lnSpc>
                <a:spcPct val="100000"/>
              </a:lnSpc>
              <a:buNone/>
              <a:tabLst>
                <a:tab pos="0" algn="l"/>
              </a:tabLst>
            </a:pPr>
            <a:fld id="{10E6F484-CE37-4E18-80DA-FF04CEDABCA5}" type="slidenum">
              <a:rPr lang="en-US" sz="1000" b="0" strike="noStrike" spc="-1">
                <a:solidFill>
                  <a:srgbClr val="000000"/>
                </a:solidFill>
                <a:latin typeface="Corbel"/>
              </a:rPr>
              <a:t>‹nr.›</a:t>
            </a:fld>
            <a:endParaRPr lang="nl-BE" sz="1000" b="0" strike="noStrike" spc="-1">
              <a:solidFill>
                <a:srgbClr val="000000"/>
              </a:solidFill>
              <a:latin typeface="Times New Roman"/>
            </a:endParaRPr>
          </a:p>
        </p:txBody>
      </p:sp>
      <p:sp>
        <p:nvSpPr>
          <p:cNvPr id="18" name="PlaceHolder 5"/>
          <p:cNvSpPr>
            <a:spLocks noGrp="1"/>
          </p:cNvSpPr>
          <p:nvPr>
            <p:ph type="dt" idx="3"/>
          </p:nvPr>
        </p:nvSpPr>
        <p:spPr>
          <a:xfrm>
            <a:off x="9732600" y="5883120"/>
            <a:ext cx="1141920" cy="363960"/>
          </a:xfrm>
          <a:prstGeom prst="rect">
            <a:avLst/>
          </a:prstGeom>
          <a:noFill/>
          <a:ln w="0">
            <a:noFill/>
          </a:ln>
        </p:spPr>
        <p:txBody>
          <a:bodyPr lIns="90000" tIns="45000" rIns="90000" bIns="45000" anchor="ctr">
            <a:noAutofit/>
          </a:bodyPr>
          <a:lstStyle>
            <a:lvl1pPr indent="0">
              <a:buNone/>
              <a:defRPr lang="nl-BE" sz="1400" b="0" strike="noStrike" spc="-1">
                <a:solidFill>
                  <a:srgbClr val="000000"/>
                </a:solidFill>
                <a:latin typeface="Times New Roman"/>
              </a:defRPr>
            </a:lvl1pPr>
          </a:lstStyle>
          <a:p>
            <a:pPr indent="0">
              <a:buNone/>
            </a:pPr>
            <a:r>
              <a:rPr lang="nl-BE" sz="1400" b="0" strike="noStrike" spc="-1">
                <a:solidFill>
                  <a:srgbClr val="000000"/>
                </a:solidFill>
                <a:latin typeface="Times New Roman"/>
              </a:rPr>
              <a:t>&lt;datum/tijd&gt;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blipFill>
        <a:effectLst/>
      </p:bgPr>
    </p:bg>
    <p:spTree>
      <p:nvGrpSpPr>
        <p:cNvPr id="1" name=""/>
        <p:cNvGrpSpPr/>
        <p:nvPr/>
      </p:nvGrpSpPr>
      <p:grpSpPr>
        <a:xfrm>
          <a:off x="0" y="0"/>
          <a:ext cx="0" cy="0"/>
          <a:chOff x="0" y="0"/>
          <a:chExt cx="0" cy="0"/>
        </a:xfrm>
      </p:grpSpPr>
      <p:grpSp>
        <p:nvGrpSpPr>
          <p:cNvPr id="55" name="Group 6"/>
          <p:cNvGrpSpPr/>
          <p:nvPr/>
        </p:nvGrpSpPr>
        <p:grpSpPr>
          <a:xfrm>
            <a:off x="150840" y="0"/>
            <a:ext cx="2435760" cy="6856920"/>
            <a:chOff x="150840" y="0"/>
            <a:chExt cx="2435760" cy="6856920"/>
          </a:xfrm>
        </p:grpSpPr>
        <p:sp>
          <p:nvSpPr>
            <p:cNvPr id="56" name="Freeform 6"/>
            <p:cNvSpPr/>
            <p:nvPr/>
          </p:nvSpPr>
          <p:spPr>
            <a:xfrm>
              <a:off x="457200" y="0"/>
              <a:ext cx="1121400" cy="5328000"/>
            </a:xfrm>
            <a:custGeom>
              <a:avLst/>
              <a:gdLst>
                <a:gd name="textAreaLeft" fmla="*/ 0 w 1121400"/>
                <a:gd name="textAreaRight" fmla="*/ 1122480 w 1121400"/>
                <a:gd name="textAreaTop" fmla="*/ 0 h 5328000"/>
                <a:gd name="textAreaBottom" fmla="*/ 5329080 h 5328000"/>
              </a:gdLst>
              <a:ahLst/>
              <a:cxnLst/>
              <a:rect l="textAreaLeft" t="textAreaTop" r="textAreaRight" b="textAreaBottom"/>
              <a:pathLst>
                <a:path w="707" h="3357">
                  <a:moveTo>
                    <a:pt x="0" y="3330"/>
                  </a:moveTo>
                  <a:lnTo>
                    <a:pt x="156" y="3357"/>
                  </a:lnTo>
                  <a:lnTo>
                    <a:pt x="707" y="0"/>
                  </a:lnTo>
                  <a:lnTo>
                    <a:pt x="547" y="0"/>
                  </a:lnTo>
                  <a:lnTo>
                    <a:pt x="0" y="3330"/>
                  </a:lnTo>
                  <a:close/>
                </a:path>
              </a:pathLst>
            </a:custGeom>
            <a:solidFill>
              <a:schemeClr val="accent1"/>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57" name="Freeform 7"/>
            <p:cNvSpPr/>
            <p:nvPr/>
          </p:nvSpPr>
          <p:spPr>
            <a:xfrm>
              <a:off x="150840" y="0"/>
              <a:ext cx="1116360" cy="5275800"/>
            </a:xfrm>
            <a:custGeom>
              <a:avLst/>
              <a:gdLst>
                <a:gd name="textAreaLeft" fmla="*/ 0 w 1116360"/>
                <a:gd name="textAreaRight" fmla="*/ 1117440 w 1116360"/>
                <a:gd name="textAreaTop" fmla="*/ 0 h 5275800"/>
                <a:gd name="textAreaBottom" fmla="*/ 5276880 h 5275800"/>
              </a:gdLst>
              <a:ahLst/>
              <a:cxnLst/>
              <a:rect l="textAreaLeft" t="textAreaTop" r="textAreaRight" b="textAreaBottom"/>
              <a:pathLst>
                <a:path w="704" h="3324">
                  <a:moveTo>
                    <a:pt x="704" y="0"/>
                  </a:moveTo>
                  <a:lnTo>
                    <a:pt x="545" y="0"/>
                  </a:lnTo>
                  <a:lnTo>
                    <a:pt x="0" y="3300"/>
                  </a:lnTo>
                  <a:lnTo>
                    <a:pt x="157" y="3324"/>
                  </a:lnTo>
                  <a:lnTo>
                    <a:pt x="704" y="0"/>
                  </a:lnTo>
                  <a:close/>
                </a:path>
              </a:pathLst>
            </a:custGeom>
            <a:solidFill>
              <a:schemeClr val="tx1">
                <a:lumMod val="65000"/>
                <a:lumOff val="3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58" name="Freeform 8"/>
            <p:cNvSpPr/>
            <p:nvPr/>
          </p:nvSpPr>
          <p:spPr>
            <a:xfrm>
              <a:off x="150840" y="5238720"/>
              <a:ext cx="1227600" cy="1618200"/>
            </a:xfrm>
            <a:custGeom>
              <a:avLst/>
              <a:gdLst>
                <a:gd name="textAreaLeft" fmla="*/ 0 w 1227600"/>
                <a:gd name="textAreaRight" fmla="*/ 1228680 w 1227600"/>
                <a:gd name="textAreaTop" fmla="*/ 0 h 1618200"/>
                <a:gd name="textAreaBottom" fmla="*/ 1619280 h 1618200"/>
              </a:gdLst>
              <a:ahLst/>
              <a:cxnLst/>
              <a:rect l="textAreaLeft" t="textAreaTop" r="textAreaRight" b="textAreaBottom"/>
              <a:pathLst>
                <a:path w="774" h="1020">
                  <a:moveTo>
                    <a:pt x="0" y="0"/>
                  </a:moveTo>
                  <a:lnTo>
                    <a:pt x="740" y="1020"/>
                  </a:lnTo>
                  <a:lnTo>
                    <a:pt x="774" y="1020"/>
                  </a:lnTo>
                  <a:lnTo>
                    <a:pt x="0" y="0"/>
                  </a:lnTo>
                  <a:close/>
                </a:path>
              </a:pathLst>
            </a:custGeom>
            <a:solidFill>
              <a:schemeClr val="tx1">
                <a:lumMod val="85000"/>
                <a:lumOff val="1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FFFFFF"/>
                </a:solidFill>
                <a:latin typeface="Arial"/>
                <a:ea typeface="DejaVu Sans"/>
              </a:endParaRPr>
            </a:p>
          </p:txBody>
        </p:sp>
        <p:sp>
          <p:nvSpPr>
            <p:cNvPr id="59" name="Freeform 9"/>
            <p:cNvSpPr/>
            <p:nvPr/>
          </p:nvSpPr>
          <p:spPr>
            <a:xfrm>
              <a:off x="457200" y="5291280"/>
              <a:ext cx="1494360" cy="1565640"/>
            </a:xfrm>
            <a:custGeom>
              <a:avLst/>
              <a:gdLst>
                <a:gd name="textAreaLeft" fmla="*/ 0 w 1494360"/>
                <a:gd name="textAreaRight" fmla="*/ 1495440 w 1494360"/>
                <a:gd name="textAreaTop" fmla="*/ 0 h 1565640"/>
                <a:gd name="textAreaBottom" fmla="*/ 1566720 h 1565640"/>
              </a:gdLst>
              <a:ahLst/>
              <a:cxnLst/>
              <a:rect l="textAreaLeft" t="textAreaTop" r="textAreaRight" b="textAreaBottom"/>
              <a:pathLst>
                <a:path w="942" h="987">
                  <a:moveTo>
                    <a:pt x="0" y="0"/>
                  </a:moveTo>
                  <a:lnTo>
                    <a:pt x="909" y="987"/>
                  </a:lnTo>
                  <a:lnTo>
                    <a:pt x="942" y="987"/>
                  </a:lnTo>
                  <a:lnTo>
                    <a:pt x="0" y="0"/>
                  </a:lnTo>
                  <a:close/>
                </a:path>
              </a:pathLst>
            </a:custGeom>
            <a:solidFill>
              <a:schemeClr val="accent1">
                <a:lumMod val="50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60" name="Freeform 10"/>
            <p:cNvSpPr/>
            <p:nvPr/>
          </p:nvSpPr>
          <p:spPr>
            <a:xfrm>
              <a:off x="457200" y="5286240"/>
              <a:ext cx="2129400" cy="1570680"/>
            </a:xfrm>
            <a:custGeom>
              <a:avLst/>
              <a:gdLst>
                <a:gd name="textAreaLeft" fmla="*/ 0 w 2129400"/>
                <a:gd name="textAreaRight" fmla="*/ 2130480 w 2129400"/>
                <a:gd name="textAreaTop" fmla="*/ 0 h 1570680"/>
                <a:gd name="textAreaBottom" fmla="*/ 1571760 h 1570680"/>
              </a:gdLst>
              <a:ahLst/>
              <a:cxnLst/>
              <a:rect l="textAreaLeft" t="textAreaTop" r="textAreaRight" b="textAreaBottom"/>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sp>
          <p:nvSpPr>
            <p:cNvPr id="61" name="Freeform 11"/>
            <p:cNvSpPr/>
            <p:nvPr/>
          </p:nvSpPr>
          <p:spPr>
            <a:xfrm>
              <a:off x="150840" y="5238720"/>
              <a:ext cx="1694520" cy="1618200"/>
            </a:xfrm>
            <a:custGeom>
              <a:avLst/>
              <a:gdLst>
                <a:gd name="textAreaLeft" fmla="*/ 0 w 1694520"/>
                <a:gd name="textAreaRight" fmla="*/ 1695600 w 1694520"/>
                <a:gd name="textAreaTop" fmla="*/ 0 h 1618200"/>
                <a:gd name="textAreaBottom" fmla="*/ 1619280 h 1618200"/>
              </a:gdLst>
              <a:ahLst/>
              <a:cxnLst/>
              <a:rect l="textAreaLeft" t="textAreaTop" r="textAreaRight" b="textAreaBottom"/>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w="0">
              <a:noFill/>
            </a:ln>
          </p:spPr>
          <p:style>
            <a:lnRef idx="0">
              <a:scrgbClr r="0" g="0" b="0"/>
            </a:lnRef>
            <a:fillRef idx="0">
              <a:scrgbClr r="0" g="0" b="0"/>
            </a:fillRef>
            <a:effectRef idx="0">
              <a:scrgbClr r="0" g="0" b="0"/>
            </a:effectRef>
            <a:fontRef idx="minor"/>
          </p:style>
          <p:txBody>
            <a:bodyPr lIns="90000" tIns="45000" rIns="90000" bIns="45000" anchor="t">
              <a:noAutofit/>
            </a:bodyPr>
            <a:lstStyle/>
            <a:p>
              <a:pPr>
                <a:lnSpc>
                  <a:spcPct val="100000"/>
                </a:lnSpc>
              </a:pPr>
              <a:endParaRPr lang="nl-BE" sz="1800" b="0" strike="noStrike" spc="-1">
                <a:solidFill>
                  <a:srgbClr val="000000"/>
                </a:solidFill>
                <a:latin typeface="Arial"/>
                <a:ea typeface="DejaVu Sans"/>
              </a:endParaRPr>
            </a:p>
          </p:txBody>
        </p:sp>
      </p:grpSp>
      <p:sp>
        <p:nvSpPr>
          <p:cNvPr id="62" name="PlaceHolder 1"/>
          <p:cNvSpPr>
            <a:spLocks noGrp="1"/>
          </p:cNvSpPr>
          <p:nvPr>
            <p:ph type="ftr" idx="4"/>
          </p:nvPr>
        </p:nvSpPr>
        <p:spPr>
          <a:xfrm>
            <a:off x="2572200" y="5883120"/>
            <a:ext cx="7083000" cy="363960"/>
          </a:xfrm>
          <a:prstGeom prst="rect">
            <a:avLst/>
          </a:prstGeom>
          <a:noFill/>
          <a:ln w="0">
            <a:noFill/>
          </a:ln>
        </p:spPr>
        <p:txBody>
          <a:bodyPr lIns="90000" tIns="45000" rIns="90000" bIns="45000" anchor="ctr">
            <a:noAutofit/>
          </a:bodyPr>
          <a:lstStyle>
            <a:lvl1pPr indent="0" algn="ctr">
              <a:lnSpc>
                <a:spcPct val="100000"/>
              </a:lnSpc>
              <a:buNone/>
              <a:tabLst>
                <a:tab pos="0" algn="l"/>
              </a:tabLst>
              <a:defRPr lang="nl-BE" sz="1400" b="0" strike="noStrike" spc="-1">
                <a:solidFill>
                  <a:srgbClr val="000000"/>
                </a:solidFill>
                <a:latin typeface="Times New Roman"/>
              </a:defRPr>
            </a:lvl1pPr>
          </a:lstStyle>
          <a:p>
            <a:pPr indent="0" algn="ctr">
              <a:lnSpc>
                <a:spcPct val="100000"/>
              </a:lnSpc>
              <a:buNone/>
              <a:tabLst>
                <a:tab pos="0" algn="l"/>
              </a:tabLst>
            </a:pPr>
            <a:r>
              <a:rPr lang="nl-BE" sz="1400" b="0" strike="noStrike" spc="-1">
                <a:solidFill>
                  <a:srgbClr val="000000"/>
                </a:solidFill>
                <a:latin typeface="Times New Roman"/>
              </a:rPr>
              <a:t>&lt;voettekst&gt;</a:t>
            </a:r>
          </a:p>
        </p:txBody>
      </p:sp>
      <p:sp>
        <p:nvSpPr>
          <p:cNvPr id="63" name="PlaceHolder 2"/>
          <p:cNvSpPr>
            <a:spLocks noGrp="1"/>
          </p:cNvSpPr>
          <p:nvPr>
            <p:ph type="sldNum" idx="5"/>
          </p:nvPr>
        </p:nvSpPr>
        <p:spPr>
          <a:xfrm>
            <a:off x="10951920" y="5867280"/>
            <a:ext cx="550080" cy="363960"/>
          </a:xfrm>
          <a:prstGeom prst="rect">
            <a:avLst/>
          </a:prstGeom>
          <a:noFill/>
          <a:ln w="0">
            <a:noFill/>
          </a:ln>
        </p:spPr>
        <p:txBody>
          <a:bodyPr lIns="90000" tIns="45000" rIns="90000" bIns="45000" anchor="ctr">
            <a:noAutofit/>
          </a:bodyPr>
          <a:lstStyle>
            <a:lvl1pPr indent="0" algn="r">
              <a:lnSpc>
                <a:spcPct val="100000"/>
              </a:lnSpc>
              <a:buNone/>
              <a:tabLst>
                <a:tab pos="0" algn="l"/>
              </a:tabLst>
              <a:defRPr lang="en-US" sz="1000" b="0" strike="noStrike" spc="-1">
                <a:solidFill>
                  <a:srgbClr val="000000"/>
                </a:solidFill>
                <a:latin typeface="Corbel"/>
              </a:defRPr>
            </a:lvl1pPr>
          </a:lstStyle>
          <a:p>
            <a:pPr indent="0" algn="r">
              <a:lnSpc>
                <a:spcPct val="100000"/>
              </a:lnSpc>
              <a:buNone/>
              <a:tabLst>
                <a:tab pos="0" algn="l"/>
              </a:tabLst>
            </a:pPr>
            <a:fld id="{4B651CD9-CCA6-46AD-9019-93E768D65B39}" type="slidenum">
              <a:rPr lang="en-US" sz="1000" b="0" strike="noStrike" spc="-1">
                <a:solidFill>
                  <a:srgbClr val="000000"/>
                </a:solidFill>
                <a:latin typeface="Corbel"/>
              </a:rPr>
              <a:t>‹nr.›</a:t>
            </a:fld>
            <a:endParaRPr lang="nl-BE" sz="1000" b="0" strike="noStrike" spc="-1">
              <a:solidFill>
                <a:srgbClr val="000000"/>
              </a:solidFill>
              <a:latin typeface="Times New Roman"/>
            </a:endParaRPr>
          </a:p>
        </p:txBody>
      </p:sp>
      <p:sp>
        <p:nvSpPr>
          <p:cNvPr id="64" name="PlaceHolder 3"/>
          <p:cNvSpPr>
            <a:spLocks noGrp="1"/>
          </p:cNvSpPr>
          <p:nvPr>
            <p:ph type="dt" idx="6"/>
          </p:nvPr>
        </p:nvSpPr>
        <p:spPr>
          <a:xfrm>
            <a:off x="9732600" y="5883120"/>
            <a:ext cx="1141920" cy="363960"/>
          </a:xfrm>
          <a:prstGeom prst="rect">
            <a:avLst/>
          </a:prstGeom>
          <a:noFill/>
          <a:ln w="0">
            <a:noFill/>
          </a:ln>
        </p:spPr>
        <p:txBody>
          <a:bodyPr lIns="90000" tIns="45000" rIns="90000" bIns="45000" anchor="ctr">
            <a:noAutofit/>
          </a:bodyPr>
          <a:lstStyle>
            <a:lvl1pPr indent="0">
              <a:buNone/>
              <a:defRPr lang="nl-BE" sz="1400" b="0" strike="noStrike" spc="-1">
                <a:solidFill>
                  <a:srgbClr val="000000"/>
                </a:solidFill>
                <a:latin typeface="Times New Roman"/>
              </a:defRPr>
            </a:lvl1pPr>
          </a:lstStyle>
          <a:p>
            <a:pPr indent="0">
              <a:buNone/>
            </a:pPr>
            <a:r>
              <a:rPr lang="nl-BE" sz="1400" b="0" strike="noStrike" spc="-1">
                <a:solidFill>
                  <a:srgbClr val="000000"/>
                </a:solidFill>
                <a:latin typeface="Times New Roman"/>
              </a:rPr>
              <a:t>&lt;datum/tijd&gt;</a:t>
            </a:r>
          </a:p>
        </p:txBody>
      </p:sp>
      <p:sp>
        <p:nvSpPr>
          <p:cNvPr id="65" name="PlaceHolder 4"/>
          <p:cNvSpPr>
            <a:spLocks noGrp="1"/>
          </p:cNvSpPr>
          <p:nvPr>
            <p:ph type="title"/>
          </p:nvPr>
        </p:nvSpPr>
        <p:spPr>
          <a:xfrm>
            <a:off x="609480" y="273600"/>
            <a:ext cx="10972440" cy="1144800"/>
          </a:xfrm>
          <a:prstGeom prst="rect">
            <a:avLst/>
          </a:prstGeom>
          <a:noFill/>
          <a:ln w="0">
            <a:noFill/>
          </a:ln>
        </p:spPr>
        <p:txBody>
          <a:bodyPr lIns="0" tIns="0" rIns="0" bIns="0" anchor="ctr">
            <a:noAutofit/>
          </a:bodyPr>
          <a:lstStyle/>
          <a:p>
            <a:pPr indent="0" algn="ctr">
              <a:buNone/>
            </a:pPr>
            <a:r>
              <a:rPr lang="nl-BE" sz="4400" b="0" strike="noStrike" spc="-1">
                <a:solidFill>
                  <a:srgbClr val="000000"/>
                </a:solidFill>
                <a:latin typeface="Arial"/>
              </a:rPr>
              <a:t>Klik om de opmaak van de titeltekst te bewerken</a:t>
            </a:r>
          </a:p>
        </p:txBody>
      </p:sp>
      <p:sp>
        <p:nvSpPr>
          <p:cNvPr id="66" name="PlaceHolder 5"/>
          <p:cNvSpPr>
            <a:spLocks noGrp="1"/>
          </p:cNvSpPr>
          <p:nvPr>
            <p:ph type="body"/>
          </p:nvPr>
        </p:nvSpPr>
        <p:spPr>
          <a:xfrm>
            <a:off x="609480" y="1604520"/>
            <a:ext cx="10972440" cy="3977280"/>
          </a:xfrm>
          <a:prstGeom prst="rect">
            <a:avLst/>
          </a:prstGeom>
          <a:noFill/>
          <a:ln w="0">
            <a:noFill/>
          </a:ln>
        </p:spPr>
        <p:txBody>
          <a:bodyPr lIns="0" tIns="0" rIns="0" bIns="0" anchor="t">
            <a:normAutofit/>
          </a:bodyPr>
          <a:lstStyle/>
          <a:p>
            <a:pPr marL="432000" indent="-324000">
              <a:spcBef>
                <a:spcPts val="1417"/>
              </a:spcBef>
              <a:buClr>
                <a:srgbClr val="000000"/>
              </a:buClr>
              <a:buSzPct val="45000"/>
              <a:buFont typeface="Wingdings" charset="2"/>
              <a:buChar char=""/>
            </a:pPr>
            <a:r>
              <a:rPr lang="nl-BE" sz="3200" b="0" strike="noStrike" spc="-1">
                <a:solidFill>
                  <a:srgbClr val="000000"/>
                </a:solidFill>
                <a:latin typeface="Arial"/>
              </a:rPr>
              <a:t>Klik om de opmaak van de overzichtstekst te bewerken</a:t>
            </a:r>
          </a:p>
          <a:p>
            <a:pPr marL="864000" lvl="1" indent="-324000">
              <a:spcBef>
                <a:spcPts val="1134"/>
              </a:spcBef>
              <a:buClr>
                <a:srgbClr val="000000"/>
              </a:buClr>
              <a:buSzPct val="75000"/>
              <a:buFont typeface="Symbol" charset="2"/>
              <a:buChar char=""/>
            </a:pPr>
            <a:r>
              <a:rPr lang="nl-BE" sz="2800" b="0" strike="noStrike" spc="-1">
                <a:solidFill>
                  <a:srgbClr val="000000"/>
                </a:solidFill>
                <a:latin typeface="Arial"/>
              </a:rPr>
              <a:t>Tweede overzichtsniveau</a:t>
            </a:r>
          </a:p>
          <a:p>
            <a:pPr marL="1296000" lvl="2" indent="-288000">
              <a:spcBef>
                <a:spcPts val="850"/>
              </a:spcBef>
              <a:buClr>
                <a:srgbClr val="000000"/>
              </a:buClr>
              <a:buSzPct val="45000"/>
              <a:buFont typeface="Wingdings" charset="2"/>
              <a:buChar char=""/>
            </a:pPr>
            <a:r>
              <a:rPr lang="nl-BE" sz="2400" b="0" strike="noStrike" spc="-1">
                <a:solidFill>
                  <a:srgbClr val="000000"/>
                </a:solidFill>
                <a:latin typeface="Arial"/>
              </a:rPr>
              <a:t>Derde overzichtsniveau</a:t>
            </a:r>
          </a:p>
          <a:p>
            <a:pPr marL="1728000" lvl="3" indent="-216000">
              <a:spcBef>
                <a:spcPts val="567"/>
              </a:spcBef>
              <a:buClr>
                <a:srgbClr val="000000"/>
              </a:buClr>
              <a:buSzPct val="75000"/>
              <a:buFont typeface="Symbol" charset="2"/>
              <a:buChar char=""/>
            </a:pPr>
            <a:r>
              <a:rPr lang="nl-BE" sz="2000" b="0" strike="noStrike" spc="-1">
                <a:solidFill>
                  <a:srgbClr val="000000"/>
                </a:solidFill>
                <a:latin typeface="Arial"/>
              </a:rPr>
              <a:t>Vierde overzichtsniveau</a:t>
            </a:r>
          </a:p>
          <a:p>
            <a:pPr marL="2160000" lvl="4" indent="-216000">
              <a:spcBef>
                <a:spcPts val="283"/>
              </a:spcBef>
              <a:buClr>
                <a:srgbClr val="000000"/>
              </a:buClr>
              <a:buSzPct val="45000"/>
              <a:buFont typeface="Wingdings" charset="2"/>
              <a:buChar char=""/>
            </a:pPr>
            <a:r>
              <a:rPr lang="nl-BE" sz="2000" b="0" strike="noStrike" spc="-1">
                <a:solidFill>
                  <a:srgbClr val="000000"/>
                </a:solidFill>
                <a:latin typeface="Arial"/>
              </a:rPr>
              <a:t>Vijfde overzichtsniveau</a:t>
            </a:r>
          </a:p>
          <a:p>
            <a:pPr marL="2592000" lvl="5" indent="-216000">
              <a:spcBef>
                <a:spcPts val="283"/>
              </a:spcBef>
              <a:buClr>
                <a:srgbClr val="000000"/>
              </a:buClr>
              <a:buSzPct val="45000"/>
              <a:buFont typeface="Wingdings" charset="2"/>
              <a:buChar char=""/>
            </a:pPr>
            <a:r>
              <a:rPr lang="nl-BE" sz="2000" b="0" strike="noStrike" spc="-1">
                <a:solidFill>
                  <a:srgbClr val="000000"/>
                </a:solidFill>
                <a:latin typeface="Arial"/>
              </a:rPr>
              <a:t>Zesde overzichtsniveau</a:t>
            </a:r>
          </a:p>
          <a:p>
            <a:pPr marL="3024000" lvl="6" indent="-216000">
              <a:spcBef>
                <a:spcPts val="283"/>
              </a:spcBef>
              <a:buClr>
                <a:srgbClr val="000000"/>
              </a:buClr>
              <a:buSzPct val="45000"/>
              <a:buFont typeface="Wingdings" charset="2"/>
              <a:buChar char=""/>
            </a:pPr>
            <a:r>
              <a:rPr lang="nl-BE" sz="2000" b="0" strike="noStrike" spc="-1">
                <a:solidFill>
                  <a:srgbClr val="000000"/>
                </a:solidFill>
                <a:latin typeface="Arial"/>
              </a:rPr>
              <a:t>Zevende overzichtsniveau</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PlaceHolder 1"/>
          <p:cNvSpPr>
            <a:spLocks noGrp="1"/>
          </p:cNvSpPr>
          <p:nvPr>
            <p:ph type="title"/>
          </p:nvPr>
        </p:nvSpPr>
        <p:spPr>
          <a:xfrm>
            <a:off x="6234480" y="3531960"/>
            <a:ext cx="5354640" cy="1703880"/>
          </a:xfrm>
          <a:prstGeom prst="rect">
            <a:avLst/>
          </a:prstGeom>
          <a:noFill/>
          <a:ln w="0">
            <a:noFill/>
          </a:ln>
        </p:spPr>
        <p:txBody>
          <a:bodyPr lIns="0" tIns="0" rIns="0" bIns="0" anchor="b">
            <a:normAutofit/>
          </a:bodyPr>
          <a:lstStyle/>
          <a:p>
            <a:pPr indent="0" algn="r">
              <a:lnSpc>
                <a:spcPct val="100000"/>
              </a:lnSpc>
              <a:buNone/>
              <a:tabLst>
                <a:tab pos="0" algn="l"/>
              </a:tabLst>
            </a:pPr>
            <a:r>
              <a:rPr lang="nl-BE" sz="4400" b="1" strike="noStrike" spc="-1">
                <a:solidFill>
                  <a:schemeClr val="accent1">
                    <a:lumMod val="75000"/>
                  </a:schemeClr>
                </a:solidFill>
                <a:latin typeface="Times New Roman"/>
                <a:ea typeface="NSimSun"/>
              </a:rPr>
              <a:t>1 Korintiërs 15:12-19</a:t>
            </a:r>
            <a:endParaRPr lang="nl-BE" sz="4400" b="0" strike="noStrike" spc="-1">
              <a:solidFill>
                <a:srgbClr val="000000"/>
              </a:solidFill>
              <a:latin typeface="Arial"/>
            </a:endParaRPr>
          </a:p>
        </p:txBody>
      </p:sp>
      <p:sp>
        <p:nvSpPr>
          <p:cNvPr id="104" name="PlaceHolder 2"/>
          <p:cNvSpPr>
            <a:spLocks noGrp="1"/>
          </p:cNvSpPr>
          <p:nvPr>
            <p:ph type="subTitle"/>
          </p:nvPr>
        </p:nvSpPr>
        <p:spPr>
          <a:xfrm>
            <a:off x="774720" y="0"/>
            <a:ext cx="10814400" cy="4680000"/>
          </a:xfrm>
          <a:prstGeom prst="rect">
            <a:avLst/>
          </a:prstGeom>
          <a:noFill/>
          <a:ln w="0">
            <a:noFill/>
          </a:ln>
        </p:spPr>
        <p:txBody>
          <a:bodyPr lIns="0" tIns="0" rIns="0" bIns="0" anchor="t">
            <a:normAutofit/>
          </a:bodyPr>
          <a:lstStyle/>
          <a:p>
            <a:pPr indent="0">
              <a:lnSpc>
                <a:spcPct val="100000"/>
              </a:lnSpc>
              <a:spcBef>
                <a:spcPts val="420"/>
              </a:spcBef>
              <a:spcAft>
                <a:spcPts val="601"/>
              </a:spcAft>
              <a:buNone/>
              <a:tabLst>
                <a:tab pos="0" algn="l"/>
              </a:tabLst>
            </a:pPr>
            <a:endParaRPr lang="nl-BE" sz="2100" b="0" strike="noStrike" spc="-1">
              <a:solidFill>
                <a:srgbClr val="000000"/>
              </a:solidFill>
              <a:latin typeface="Arial"/>
            </a:endParaRPr>
          </a:p>
          <a:p>
            <a:pPr indent="0" algn="ctr">
              <a:lnSpc>
                <a:spcPct val="100000"/>
              </a:lnSpc>
              <a:spcBef>
                <a:spcPts val="1919"/>
              </a:spcBef>
              <a:spcAft>
                <a:spcPts val="601"/>
              </a:spcAft>
              <a:buNone/>
              <a:tabLst>
                <a:tab pos="0" algn="l"/>
              </a:tabLst>
            </a:pPr>
            <a:r>
              <a:rPr lang="nl-BE" sz="9600" b="0" strike="noStrike" spc="-1">
                <a:solidFill>
                  <a:srgbClr val="000000"/>
                </a:solidFill>
                <a:latin typeface="Calibri"/>
              </a:rPr>
              <a:t>Is er leven </a:t>
            </a:r>
            <a:endParaRPr lang="nl-BE" sz="9600" b="0" strike="noStrike" spc="-1">
              <a:solidFill>
                <a:srgbClr val="000000"/>
              </a:solidFill>
              <a:latin typeface="Arial"/>
            </a:endParaRPr>
          </a:p>
          <a:p>
            <a:pPr indent="0" algn="ctr">
              <a:lnSpc>
                <a:spcPct val="100000"/>
              </a:lnSpc>
              <a:spcBef>
                <a:spcPts val="1919"/>
              </a:spcBef>
              <a:spcAft>
                <a:spcPts val="601"/>
              </a:spcAft>
              <a:buNone/>
              <a:tabLst>
                <a:tab pos="0" algn="l"/>
              </a:tabLst>
            </a:pPr>
            <a:r>
              <a:rPr lang="nl-BE" sz="9600" b="0" strike="noStrike" spc="-1">
                <a:solidFill>
                  <a:srgbClr val="000000"/>
                </a:solidFill>
                <a:latin typeface="Calibri"/>
              </a:rPr>
              <a:t>na de dood</a:t>
            </a:r>
            <a:endParaRPr lang="nl-BE" sz="9600" b="0" strike="noStrike" spc="-1">
              <a:solidFill>
                <a:srgbClr val="000000"/>
              </a:solidFill>
              <a:latin typeface="Arial"/>
            </a:endParaRPr>
          </a:p>
        </p:txBody>
      </p:sp>
      <p:sp>
        <p:nvSpPr>
          <p:cNvPr id="105" name="Tekstvak 1"/>
          <p:cNvSpPr/>
          <p:nvPr/>
        </p:nvSpPr>
        <p:spPr>
          <a:xfrm>
            <a:off x="7766640" y="5878440"/>
            <a:ext cx="3822480" cy="51624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nl-NL" sz="2800" b="1" u="sng" strike="noStrike" spc="-1">
                <a:solidFill>
                  <a:srgbClr val="000000"/>
                </a:solidFill>
                <a:uFillTx/>
                <a:latin typeface="Corbel"/>
                <a:ea typeface="DejaVu Sans"/>
              </a:rPr>
              <a:t>S</a:t>
            </a:r>
            <a:r>
              <a:rPr lang="nl-NL" sz="2800" b="1" strike="noStrike" spc="-1">
                <a:solidFill>
                  <a:srgbClr val="000000"/>
                </a:solidFill>
                <a:latin typeface="Corbel"/>
                <a:ea typeface="DejaVu Sans"/>
              </a:rPr>
              <a:t>p</a:t>
            </a:r>
            <a:r>
              <a:rPr lang="nl-NL" sz="2800" b="1" u="sng" strike="noStrike" spc="-1">
                <a:solidFill>
                  <a:srgbClr val="000000"/>
                </a:solidFill>
                <a:uFillTx/>
                <a:latin typeface="Corbel"/>
                <a:ea typeface="DejaVu Sans"/>
              </a:rPr>
              <a:t>reker</a:t>
            </a:r>
            <a:r>
              <a:rPr lang="nl-NL" sz="2800" b="1" strike="noStrike" spc="-1">
                <a:solidFill>
                  <a:srgbClr val="000000"/>
                </a:solidFill>
                <a:latin typeface="Corbel"/>
                <a:ea typeface="DejaVu Sans"/>
              </a:rPr>
              <a:t>: Achiel Mortelé</a:t>
            </a:r>
            <a:endParaRPr lang="nl-BE" sz="2800" b="0" strike="noStrike" spc="-1">
              <a:solidFill>
                <a:srgbClr val="000000"/>
              </a:solidFill>
              <a:latin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3023280" y="360000"/>
            <a:ext cx="8557920" cy="761400"/>
          </a:xfrm>
          <a:prstGeom prst="rect">
            <a:avLst/>
          </a:prstGeom>
          <a:noFill/>
          <a:ln w="0">
            <a:noFill/>
          </a:ln>
        </p:spPr>
        <p:txBody>
          <a:bodyPr lIns="90000" tIns="45000" rIns="90000" bIns="45000" anchor="ctr">
            <a:normAutofit fontScale="93000"/>
          </a:bodyPr>
          <a:lstStyle/>
          <a:p>
            <a:pPr indent="0">
              <a:lnSpc>
                <a:spcPct val="100000"/>
              </a:lnSpc>
              <a:buNone/>
              <a:tabLst>
                <a:tab pos="0" algn="l"/>
              </a:tabLst>
            </a:pPr>
            <a:r>
              <a:rPr lang="nl-BE" sz="4800" b="1" strike="noStrike" spc="-1">
                <a:solidFill>
                  <a:srgbClr val="000000"/>
                </a:solidFill>
                <a:latin typeface="Corbel"/>
              </a:rPr>
              <a:t>1 Korintiërs 15:12-19</a:t>
            </a:r>
            <a:endParaRPr lang="nl-BE" sz="4800" b="0" strike="noStrike" spc="-1">
              <a:solidFill>
                <a:srgbClr val="000000"/>
              </a:solidFill>
              <a:latin typeface="Arial"/>
            </a:endParaRPr>
          </a:p>
        </p:txBody>
      </p:sp>
      <p:sp>
        <p:nvSpPr>
          <p:cNvPr id="107" name="Tekstvak 6"/>
          <p:cNvSpPr/>
          <p:nvPr/>
        </p:nvSpPr>
        <p:spPr>
          <a:xfrm>
            <a:off x="1800000" y="1440000"/>
            <a:ext cx="10396800" cy="490608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nl-NL" sz="3600" b="0" strike="noStrike" spc="-1">
                <a:solidFill>
                  <a:srgbClr val="000000"/>
                </a:solidFill>
                <a:latin typeface="Corbel"/>
                <a:ea typeface="DejaVu Sans"/>
              </a:rPr>
              <a:t>Indien nu van Christus gepredikt wordt, dat Hij uit de doden is opgewekt, hoe komen sommigen onder u ertoe te zeggen, dat er geen opstanding der doden is? </a:t>
            </a:r>
            <a:endParaRPr lang="nl-BE" sz="3600" b="0" strike="noStrike" spc="-1">
              <a:solidFill>
                <a:srgbClr val="000000"/>
              </a:solidFill>
              <a:latin typeface="Arial"/>
            </a:endParaRPr>
          </a:p>
          <a:p>
            <a:pPr>
              <a:lnSpc>
                <a:spcPct val="100000"/>
              </a:lnSpc>
            </a:pPr>
            <a:r>
              <a:rPr lang="nl-NL" sz="3600" b="0" strike="noStrike" spc="-1">
                <a:solidFill>
                  <a:srgbClr val="000000"/>
                </a:solidFill>
                <a:latin typeface="Corbel"/>
                <a:ea typeface="DejaVu Sans"/>
              </a:rPr>
              <a:t>Indien er geen opstanding der doden is, dan is ook Christus niet opgewekt. </a:t>
            </a:r>
            <a:endParaRPr lang="nl-BE" sz="3600" b="0" strike="noStrike" spc="-1">
              <a:solidFill>
                <a:srgbClr val="000000"/>
              </a:solidFill>
              <a:latin typeface="Arial"/>
            </a:endParaRPr>
          </a:p>
          <a:p>
            <a:pPr>
              <a:lnSpc>
                <a:spcPct val="100000"/>
              </a:lnSpc>
            </a:pPr>
            <a:r>
              <a:rPr lang="nl-NL" sz="3600" b="0" strike="noStrike" spc="-1">
                <a:solidFill>
                  <a:srgbClr val="000000"/>
                </a:solidFill>
                <a:latin typeface="Corbel"/>
                <a:ea typeface="DejaVu Sans"/>
              </a:rPr>
              <a:t>En indien Christus niet is opgewekt, dan is immers onze prediking zonder inhoud, en zonder inhoud is ook uw geloof.</a:t>
            </a:r>
            <a:endParaRPr lang="nl-BE" sz="3600" b="0" strike="noStrike" spc="-1">
              <a:solidFill>
                <a:srgbClr val="000000"/>
              </a:solidFill>
              <a:latin typeface="Arial"/>
            </a:endParaRPr>
          </a:p>
          <a:p>
            <a:pPr>
              <a:lnSpc>
                <a:spcPct val="100000"/>
              </a:lnSpc>
            </a:pPr>
            <a:endParaRPr lang="nl-BE" sz="2800" b="0" strike="noStrike" spc="-1">
              <a:solidFill>
                <a:srgbClr val="000000"/>
              </a:solidFill>
              <a:latin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 name="Tekstvak 6"/>
          <p:cNvSpPr/>
          <p:nvPr/>
        </p:nvSpPr>
        <p:spPr>
          <a:xfrm>
            <a:off x="1440000" y="0"/>
            <a:ext cx="10752120" cy="7526520"/>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nl-NL" sz="3600" b="0" strike="noStrike" spc="-1">
                <a:solidFill>
                  <a:srgbClr val="000000"/>
                </a:solidFill>
                <a:latin typeface="Corbel"/>
                <a:ea typeface="DejaVu Sans"/>
              </a:rPr>
              <a:t>Dan blijken wij ook valse getuigen van God te zijn, want dan hebben wij tegen God in getuigd, dat Hij de Christus opgewekt heeft, die Hij toch niet heeft opgewekt,indien er geen doden opgewekt worden. </a:t>
            </a:r>
            <a:endParaRPr lang="nl-BE" sz="3600" b="0" strike="noStrike" spc="-1">
              <a:solidFill>
                <a:srgbClr val="000000"/>
              </a:solidFill>
              <a:latin typeface="Arial"/>
            </a:endParaRPr>
          </a:p>
          <a:p>
            <a:pPr>
              <a:lnSpc>
                <a:spcPct val="100000"/>
              </a:lnSpc>
            </a:pPr>
            <a:r>
              <a:rPr lang="nl-NL" sz="3600" b="0" strike="noStrike" spc="-1">
                <a:solidFill>
                  <a:srgbClr val="000000"/>
                </a:solidFill>
                <a:latin typeface="Corbel"/>
                <a:ea typeface="DejaVu Sans"/>
              </a:rPr>
              <a:t>Immers, indien er geen doden opgewekt worden, dan is Christus ook niet opgewekt; en indien Christus niet is opgewekt, dan is uw geloof zonder vrucht, dan zijt gij nog in uw zonden. </a:t>
            </a:r>
            <a:endParaRPr lang="nl-BE" sz="3600" b="0" strike="noStrike" spc="-1">
              <a:solidFill>
                <a:srgbClr val="000000"/>
              </a:solidFill>
              <a:latin typeface="Arial"/>
            </a:endParaRPr>
          </a:p>
          <a:p>
            <a:pPr>
              <a:lnSpc>
                <a:spcPct val="100000"/>
              </a:lnSpc>
            </a:pPr>
            <a:r>
              <a:rPr lang="nl-NL" sz="3600" b="0" strike="noStrike" spc="-1">
                <a:solidFill>
                  <a:srgbClr val="000000"/>
                </a:solidFill>
                <a:latin typeface="Corbel"/>
                <a:ea typeface="DejaVu Sans"/>
              </a:rPr>
              <a:t>Dan zijn ook zij, die in Christus ontslapen zijn, verloren. Indien wij alleen voor dit leven onze hoop op Christus gebouwd hebben, zijn wij de beklagenswaardigste van alle mensen.</a:t>
            </a:r>
            <a:endParaRPr lang="nl-BE" sz="3600" b="0" strike="noStrike" spc="-1">
              <a:solidFill>
                <a:srgbClr val="000000"/>
              </a:solidFill>
              <a:latin typeface="Arial"/>
            </a:endParaRPr>
          </a:p>
          <a:p>
            <a:pPr>
              <a:lnSpc>
                <a:spcPct val="100000"/>
              </a:lnSpc>
            </a:pPr>
            <a:endParaRPr lang="nl-BE" sz="2800" b="0" strike="noStrike" spc="-1">
              <a:solidFill>
                <a:srgbClr val="000000"/>
              </a:solidFill>
              <a:latin typeface="Arial"/>
            </a:endParaRPr>
          </a:p>
          <a:p>
            <a:pPr>
              <a:lnSpc>
                <a:spcPct val="100000"/>
              </a:lnSpc>
            </a:pPr>
            <a:endParaRPr lang="nl-BE" sz="2800" b="0" strike="noStrike" spc="-1">
              <a:solidFill>
                <a:srgbClr val="000000"/>
              </a:solidFill>
              <a:latin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 name="PlaceHolder 1"/>
          <p:cNvSpPr>
            <a:spLocks noGrp="1"/>
          </p:cNvSpPr>
          <p:nvPr>
            <p:ph type="title"/>
          </p:nvPr>
        </p:nvSpPr>
        <p:spPr>
          <a:xfrm>
            <a:off x="3023280" y="360000"/>
            <a:ext cx="8557920" cy="761400"/>
          </a:xfrm>
          <a:prstGeom prst="rect">
            <a:avLst/>
          </a:prstGeom>
          <a:noFill/>
          <a:ln w="0">
            <a:noFill/>
          </a:ln>
        </p:spPr>
        <p:txBody>
          <a:bodyPr lIns="90000" tIns="45000" rIns="90000" bIns="45000" anchor="ctr">
            <a:normAutofit fontScale="90000"/>
          </a:bodyPr>
          <a:lstStyle/>
          <a:p>
            <a:pPr indent="0">
              <a:lnSpc>
                <a:spcPct val="100000"/>
              </a:lnSpc>
              <a:buNone/>
              <a:tabLst>
                <a:tab pos="0" algn="l"/>
              </a:tabLst>
            </a:pPr>
            <a:r>
              <a:rPr lang="nl-BE" sz="4800" b="1" strike="noStrike" spc="-1" dirty="0">
                <a:solidFill>
                  <a:srgbClr val="000000"/>
                </a:solidFill>
                <a:latin typeface="Corbel"/>
              </a:rPr>
              <a:t>1 Korintiërs 15:32-34</a:t>
            </a:r>
            <a:endParaRPr lang="nl-BE" sz="4800" b="0" strike="noStrike" spc="-1" dirty="0">
              <a:solidFill>
                <a:srgbClr val="000000"/>
              </a:solidFill>
              <a:latin typeface="Arial"/>
            </a:endParaRPr>
          </a:p>
        </p:txBody>
      </p:sp>
      <p:sp>
        <p:nvSpPr>
          <p:cNvPr id="107" name="Tekstvak 6"/>
          <p:cNvSpPr/>
          <p:nvPr/>
        </p:nvSpPr>
        <p:spPr>
          <a:xfrm>
            <a:off x="1800000" y="1440000"/>
            <a:ext cx="10396800" cy="4522861"/>
          </a:xfrm>
          <a:prstGeom prst="rect">
            <a:avLst/>
          </a:prstGeom>
          <a:noFill/>
          <a:ln w="0">
            <a:noFill/>
          </a:ln>
        </p:spPr>
        <p:style>
          <a:lnRef idx="0">
            <a:scrgbClr r="0" g="0" b="0"/>
          </a:lnRef>
          <a:fillRef idx="0">
            <a:scrgbClr r="0" g="0" b="0"/>
          </a:fillRef>
          <a:effectRef idx="0">
            <a:scrgbClr r="0" g="0" b="0"/>
          </a:effectRef>
          <a:fontRef idx="minor"/>
        </p:style>
        <p:txBody>
          <a:bodyPr lIns="90000" tIns="45000" rIns="90000" bIns="45000" anchor="t">
            <a:spAutoFit/>
          </a:bodyPr>
          <a:lstStyle/>
          <a:p>
            <a:pPr>
              <a:lnSpc>
                <a:spcPct val="100000"/>
              </a:lnSpc>
            </a:pPr>
            <a:r>
              <a:rPr lang="nl-NL" sz="3600" b="0" strike="noStrike" spc="-1" dirty="0">
                <a:solidFill>
                  <a:srgbClr val="000000"/>
                </a:solidFill>
                <a:latin typeface="Corbel"/>
                <a:ea typeface="DejaVu Sans"/>
              </a:rPr>
              <a:t>Als ik, naar de mens gesproken, tegen wilde dieren heb gevochten in </a:t>
            </a:r>
            <a:r>
              <a:rPr lang="nl-NL" sz="3600" b="0" strike="noStrike" spc="-1" dirty="0" err="1">
                <a:solidFill>
                  <a:srgbClr val="000000"/>
                </a:solidFill>
                <a:latin typeface="Corbel"/>
                <a:ea typeface="DejaVu Sans"/>
              </a:rPr>
              <a:t>Efeze</a:t>
            </a:r>
            <a:r>
              <a:rPr lang="nl-NL" sz="3600" b="0" strike="noStrike" spc="-1" dirty="0">
                <a:solidFill>
                  <a:srgbClr val="000000"/>
                </a:solidFill>
                <a:latin typeface="Corbel"/>
                <a:ea typeface="DejaVu Sans"/>
              </a:rPr>
              <a:t>, wat voor nut heeft dat dan voor mij, als de doden niet opgewekt worden? Laten wij dan maar eten en drinken, want morgen sterven </a:t>
            </a:r>
            <a:r>
              <a:rPr lang="nl-NL" sz="3600" b="0" strike="noStrike" spc="-1" dirty="0" err="1">
                <a:solidFill>
                  <a:srgbClr val="000000"/>
                </a:solidFill>
                <a:latin typeface="Corbel"/>
                <a:ea typeface="DejaVu Sans"/>
              </a:rPr>
              <a:t>wij.Dwaal</a:t>
            </a:r>
            <a:r>
              <a:rPr lang="nl-NL" sz="3600" b="0" strike="noStrike" spc="-1" dirty="0">
                <a:solidFill>
                  <a:srgbClr val="000000"/>
                </a:solidFill>
                <a:latin typeface="Corbel"/>
                <a:ea typeface="DejaVu Sans"/>
              </a:rPr>
              <a:t> niet: slecht gezelschap bederft goede </a:t>
            </a:r>
            <a:r>
              <a:rPr lang="nl-NL" sz="3600" b="0" strike="noStrike" spc="-1" dirty="0" err="1">
                <a:solidFill>
                  <a:srgbClr val="000000"/>
                </a:solidFill>
                <a:latin typeface="Corbel"/>
                <a:ea typeface="DejaVu Sans"/>
              </a:rPr>
              <a:t>zeden.Word</a:t>
            </a:r>
            <a:r>
              <a:rPr lang="nl-NL" sz="3600" b="0" strike="noStrike" spc="-1" dirty="0">
                <a:solidFill>
                  <a:srgbClr val="000000"/>
                </a:solidFill>
                <a:latin typeface="Corbel"/>
                <a:ea typeface="DejaVu Sans"/>
              </a:rPr>
              <a:t> op de juiste manier nuchter en zondig niet, want sommigen hebben geen kennis van God. Tot beschaming zeg ik u dit.</a:t>
            </a:r>
            <a:endParaRPr lang="nl-BE" sz="2800" b="0" strike="noStrike" spc="-1" dirty="0">
              <a:solidFill>
                <a:srgbClr val="000000"/>
              </a:solidFill>
              <a:latin typeface="Arial"/>
            </a:endParaRPr>
          </a:p>
        </p:txBody>
      </p:sp>
    </p:spTree>
    <p:extLst>
      <p:ext uri="{BB962C8B-B14F-4D97-AF65-F5344CB8AC3E}">
        <p14:creationId xmlns:p14="http://schemas.microsoft.com/office/powerpoint/2010/main" val="3021567475"/>
      </p:ext>
    </p:extLst>
  </p:cSld>
  <p:clrMapOvr>
    <a:masterClrMapping/>
  </p:clrMapOvr>
</p:sld>
</file>

<file path=ppt/theme/theme1.xml><?xml version="1.0" encoding="utf-8"?>
<a:theme xmlns:a="http://schemas.openxmlformats.org/drawingml/2006/main" name="Parallax">
  <a:themeElements>
    <a:clrScheme name="Parallax">
      <a:dk1>
        <a:srgbClr val="000000"/>
      </a:dk1>
      <a:lt1>
        <a:srgbClr val="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Parallax">
  <a:themeElements>
    <a:clrScheme name="Parallax">
      <a:dk1>
        <a:srgbClr val="000000"/>
      </a:dk1>
      <a:lt1>
        <a:srgbClr val="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TM03457496[[fn=Parallax]]</Template>
  <TotalTime>184</TotalTime>
  <Words>281</Words>
  <Application>Microsoft Office PowerPoint</Application>
  <PresentationFormat>Breedbeeld</PresentationFormat>
  <Paragraphs>14</Paragraphs>
  <Slides>4</Slides>
  <Notes>0</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4</vt:i4>
      </vt:variant>
    </vt:vector>
  </HeadingPairs>
  <TitlesOfParts>
    <vt:vector size="12" baseType="lpstr">
      <vt:lpstr>Arial</vt:lpstr>
      <vt:lpstr>Calibri</vt:lpstr>
      <vt:lpstr>Corbel</vt:lpstr>
      <vt:lpstr>Symbol</vt:lpstr>
      <vt:lpstr>Times New Roman</vt:lpstr>
      <vt:lpstr>Wingdings</vt:lpstr>
      <vt:lpstr>Parallax</vt:lpstr>
      <vt:lpstr>Parallax</vt:lpstr>
      <vt:lpstr>1 Korintiërs 15:12-19</vt:lpstr>
      <vt:lpstr>1 Korintiërs 15:12-19</vt:lpstr>
      <vt:lpstr>PowerPoint-presentatie</vt:lpstr>
      <vt:lpstr>1 Korintiërs 15:32-34</vt:lpstr>
    </vt:vector>
  </TitlesOfParts>
  <Company>Vinny27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GODS WOORD WORDT WAAR BIJ JEZUS</dc:title>
  <dc:subject/>
  <dc:creator>KERK</dc:creator>
  <dc:description/>
  <cp:lastModifiedBy>Ferdy D'Hondt</cp:lastModifiedBy>
  <cp:revision>23</cp:revision>
  <dcterms:created xsi:type="dcterms:W3CDTF">2016-01-31T06:24:06Z</dcterms:created>
  <dcterms:modified xsi:type="dcterms:W3CDTF">2023-04-09T10:37:53Z</dcterms:modified>
  <dc:language>nl-BE</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Format">
    <vt:lpwstr>Breedbeeld</vt:lpwstr>
  </property>
  <property fmtid="{D5CDD505-2E9C-101B-9397-08002B2CF9AE}" pid="3" name="Slides">
    <vt:i4>4</vt:i4>
  </property>
</Properties>
</file>