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6058"/>
  </p:normalViewPr>
  <p:slideViewPr>
    <p:cSldViewPr snapToGrid="0">
      <p:cViewPr varScale="1">
        <p:scale>
          <a:sx n="105" d="100"/>
          <a:sy n="105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Afbeelding 4" descr="Afbeelding met persoon, Menselijk gezicht, person, heer&#10;&#10;Automatisch gegenereerde beschrijving">
            <a:extLst>
              <a:ext uri="{FF2B5EF4-FFF2-40B4-BE49-F238E27FC236}">
                <a16:creationId xmlns:a16="http://schemas.microsoft.com/office/drawing/2014/main" id="{59421A30-8A11-CE80-999B-2762AC3C0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913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DE4A60-B8BD-B207-7BDF-5A37FAEC782E}"/>
              </a:ext>
            </a:extLst>
          </p:cNvPr>
          <p:cNvSpPr txBox="1"/>
          <p:nvPr/>
        </p:nvSpPr>
        <p:spPr>
          <a:xfrm>
            <a:off x="1341120" y="2000923"/>
            <a:ext cx="10061986" cy="304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400" b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“Wat belangrijk is - is zelden dringend </a:t>
            </a:r>
            <a:endParaRPr lang="nl-BE" sz="4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4400" b="1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 wat dringend is - is zelden belangrijk”</a:t>
            </a:r>
          </a:p>
          <a:p>
            <a:pPr algn="r">
              <a:lnSpc>
                <a:spcPct val="150000"/>
              </a:lnSpc>
            </a:pPr>
            <a:r>
              <a:rPr lang="nl-NL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(Dwight D. Eisenhower</a:t>
            </a:r>
            <a:r>
              <a:rPr lang="nl-NL" sz="20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nl-NL" sz="20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Voormalig President van de Verenigde Staten)</a:t>
            </a:r>
            <a:r>
              <a:rPr lang="nl-NL" sz="28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nl-BE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DE4A60-B8BD-B207-7BDF-5A37FAEC782E}"/>
              </a:ext>
            </a:extLst>
          </p:cNvPr>
          <p:cNvSpPr txBox="1"/>
          <p:nvPr/>
        </p:nvSpPr>
        <p:spPr>
          <a:xfrm>
            <a:off x="1341120" y="2000923"/>
            <a:ext cx="10061986" cy="405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lang="nl-NL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aan we voor </a:t>
            </a:r>
          </a:p>
          <a:p>
            <a:pPr algn="ctr">
              <a:lnSpc>
                <a:spcPct val="150000"/>
              </a:lnSpc>
            </a:pPr>
            <a:r>
              <a:rPr lang="nl-NL" sz="4400" u="sng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 dringende</a:t>
            </a:r>
            <a:r>
              <a:rPr lang="nl-NL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of voor </a:t>
            </a:r>
            <a:r>
              <a:rPr lang="nl-NL" sz="4400" u="sng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 belangrijke dingen</a:t>
            </a:r>
            <a:r>
              <a:rPr lang="nl-NL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---------- </a:t>
            </a:r>
            <a:endParaRPr lang="nl-BE" sz="4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BE" sz="4400" dirty="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“Zoek éérst </a:t>
            </a:r>
            <a:r>
              <a:rPr lang="nl-BE" sz="4400"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Gods Koninkrijk!”</a:t>
            </a:r>
            <a:endParaRPr lang="nl-BE" sz="4400" dirty="0">
              <a:effectLst/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18571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Sliert</Template>
  <TotalTime>13</TotalTime>
  <Words>49</Words>
  <Application>Microsoft Macintosh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Cambria</vt:lpstr>
      <vt:lpstr>Century Gothic</vt:lpstr>
      <vt:lpstr>Garamond</vt:lpstr>
      <vt:lpstr>Wingdings 3</vt:lpstr>
      <vt:lpstr>Sliert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Goe</dc:creator>
  <cp:lastModifiedBy>Rob Goe</cp:lastModifiedBy>
  <cp:revision>5</cp:revision>
  <dcterms:created xsi:type="dcterms:W3CDTF">2023-06-29T06:54:00Z</dcterms:created>
  <dcterms:modified xsi:type="dcterms:W3CDTF">2023-10-20T05:40:37Z</dcterms:modified>
</cp:coreProperties>
</file>