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732" y="-8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681455" y="1176794"/>
            <a:ext cx="8236416" cy="3376247"/>
          </a:xfrm>
        </p:spPr>
        <p:txBody>
          <a:bodyPr>
            <a:normAutofit/>
          </a:bodyPr>
          <a:lstStyle/>
          <a:p>
            <a:pPr algn="l"/>
            <a:r>
              <a:rPr lang="nl-BE" sz="9600" b="1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Permanent Marker" pitchFamily="2" charset="0"/>
              </a:rPr>
              <a:t>Mattheüs</a:t>
            </a:r>
            <a:r>
              <a:rPr lang="nl-BE" sz="96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Permanent Marker" pitchFamily="2" charset="0"/>
              </a:rPr>
              <a:t> </a:t>
            </a:r>
            <a:r>
              <a:rPr lang="nl-BE" sz="96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Permanent Marker" pitchFamily="2" charset="0"/>
              </a:rPr>
              <a:t>5:13-16</a:t>
            </a:r>
            <a:endParaRPr lang="nl-NL" sz="9600" b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  <a:ea typeface="Permanent Marker" pitchFamily="2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124617" y="5403218"/>
            <a:ext cx="6797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Spreker: </a:t>
            </a:r>
            <a:r>
              <a:rPr lang="nl-NL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Samuël</a:t>
            </a:r>
            <a:r>
              <a:rPr lang="nl-NL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Ballieu</a:t>
            </a:r>
            <a:endParaRPr lang="nl-NL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283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7868" y="0"/>
            <a:ext cx="10705105" cy="685799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nl-NL" sz="3800" b="1" u="sng" dirty="0" smtClean="0">
              <a:latin typeface="Book Antiqua" pitchFamily="18" charset="0"/>
            </a:endParaRPr>
          </a:p>
          <a:p>
            <a:pPr>
              <a:buNone/>
            </a:pPr>
            <a:r>
              <a:rPr lang="nl-NL" sz="4000" b="1" dirty="0" smtClean="0">
                <a:latin typeface="Book Antiqua" pitchFamily="18" charset="0"/>
              </a:rPr>
              <a:t>   </a:t>
            </a:r>
            <a:r>
              <a:rPr lang="nl-NL" sz="4700" b="1" u="sng" dirty="0" smtClean="0">
                <a:latin typeface="Book Antiqua" pitchFamily="18" charset="0"/>
              </a:rPr>
              <a:t>De </a:t>
            </a:r>
            <a:r>
              <a:rPr lang="nl-NL" sz="4700" b="1" u="sng" dirty="0" smtClean="0">
                <a:latin typeface="Book Antiqua" pitchFamily="18" charset="0"/>
              </a:rPr>
              <a:t>discipelen en de wereld</a:t>
            </a:r>
          </a:p>
          <a:p>
            <a:pPr>
              <a:buNone/>
            </a:pPr>
            <a:r>
              <a:rPr lang="nl-NL" sz="4000" dirty="0" smtClean="0">
                <a:latin typeface="Book Antiqua" pitchFamily="18" charset="0"/>
              </a:rPr>
              <a:t>   Gij </a:t>
            </a:r>
            <a:r>
              <a:rPr lang="nl-NL" sz="4000" dirty="0" err="1" smtClean="0">
                <a:latin typeface="Book Antiqua" pitchFamily="18" charset="0"/>
              </a:rPr>
              <a:t>zijt</a:t>
            </a:r>
            <a:r>
              <a:rPr lang="nl-NL" sz="4000" dirty="0" smtClean="0">
                <a:latin typeface="Book Antiqua" pitchFamily="18" charset="0"/>
              </a:rPr>
              <a:t> het zout der aarde; indien nu het zout </a:t>
            </a:r>
            <a:r>
              <a:rPr lang="nl-NL" sz="4000" dirty="0" smtClean="0">
                <a:latin typeface="Book Antiqua" pitchFamily="18" charset="0"/>
              </a:rPr>
              <a:t>zijn kracht </a:t>
            </a:r>
            <a:r>
              <a:rPr lang="nl-NL" sz="4000" dirty="0" smtClean="0">
                <a:latin typeface="Book Antiqua" pitchFamily="18" charset="0"/>
              </a:rPr>
              <a:t>verliest, waarmede zal het gezouten worden? Het deugt nergens meer toe dan om weggeworpen en door de mensen vertreden te worden.</a:t>
            </a:r>
          </a:p>
          <a:p>
            <a:pPr>
              <a:buNone/>
            </a:pPr>
            <a:r>
              <a:rPr lang="nl-NL" sz="4000" dirty="0" smtClean="0">
                <a:latin typeface="Book Antiqua" pitchFamily="18" charset="0"/>
              </a:rPr>
              <a:t>   Gij </a:t>
            </a:r>
            <a:r>
              <a:rPr lang="nl-NL" sz="4000" dirty="0" err="1" smtClean="0">
                <a:latin typeface="Book Antiqua" pitchFamily="18" charset="0"/>
              </a:rPr>
              <a:t>zijt</a:t>
            </a:r>
            <a:r>
              <a:rPr lang="nl-NL" sz="4000" dirty="0" smtClean="0">
                <a:latin typeface="Book Antiqua" pitchFamily="18" charset="0"/>
              </a:rPr>
              <a:t> het licht der wereld. Een stad, die op een berg ligt, kan niet verborgen blijven. </a:t>
            </a:r>
            <a:r>
              <a:rPr lang="nl-NL" sz="4000" dirty="0" smtClean="0">
                <a:latin typeface="Book Antiqua" pitchFamily="18" charset="0"/>
              </a:rPr>
              <a:t>Ook </a:t>
            </a:r>
            <a:r>
              <a:rPr lang="nl-NL" sz="4000" dirty="0" smtClean="0">
                <a:latin typeface="Book Antiqua" pitchFamily="18" charset="0"/>
              </a:rPr>
              <a:t>steekt men geen lamp aan en zet haar onder de korenmaat, maar op de standaard, en zij schijnt voor allen, die in het huis zijn. </a:t>
            </a:r>
            <a:r>
              <a:rPr lang="nl-NL" sz="4000" dirty="0" smtClean="0">
                <a:latin typeface="Book Antiqua" pitchFamily="18" charset="0"/>
              </a:rPr>
              <a:t>Laat </a:t>
            </a:r>
            <a:r>
              <a:rPr lang="nl-NL" sz="4000" dirty="0" smtClean="0">
                <a:latin typeface="Book Antiqua" pitchFamily="18" charset="0"/>
              </a:rPr>
              <a:t>zo uw licht schijnen voor de mensen, opdat zij uw goede werken zien en uw Vader, die in de hemelen is, verheerlijken.</a:t>
            </a:r>
          </a:p>
          <a:p>
            <a:pPr algn="just">
              <a:buNone/>
            </a:pPr>
            <a:endParaRPr lang="nl-NL" sz="3200" b="1" dirty="0"/>
          </a:p>
        </p:txBody>
      </p:sp>
    </p:spTree>
    <p:extLst>
      <p:ext uri="{BB962C8B-B14F-4D97-AF65-F5344CB8AC3E}">
        <p14:creationId xmlns="" xmlns:p14="http://schemas.microsoft.com/office/powerpoint/2010/main" val="35983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412</TotalTime>
  <Words>72</Words>
  <Application>Microsoft Office PowerPoint</Application>
  <PresentationFormat>Aangepast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Parallax</vt:lpstr>
      <vt:lpstr>Mattheüs 5:13-16</vt:lpstr>
      <vt:lpstr>Dia 2</vt:lpstr>
    </vt:vector>
  </TitlesOfParts>
  <Company>Vinny27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</cp:lastModifiedBy>
  <cp:revision>40</cp:revision>
  <dcterms:created xsi:type="dcterms:W3CDTF">2016-01-31T06:24:06Z</dcterms:created>
  <dcterms:modified xsi:type="dcterms:W3CDTF">2021-07-08T14:57:17Z</dcterms:modified>
</cp:coreProperties>
</file>