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84" r:id="rId2"/>
    <p:sldId id="256" r:id="rId3"/>
    <p:sldId id="257" r:id="rId4"/>
    <p:sldId id="291" r:id="rId5"/>
    <p:sldId id="298" r:id="rId6"/>
    <p:sldId id="299" r:id="rId7"/>
    <p:sldId id="302" r:id="rId8"/>
    <p:sldId id="304" r:id="rId9"/>
    <p:sldId id="287" r:id="rId10"/>
    <p:sldId id="306" r:id="rId11"/>
  </p:sldIdLst>
  <p:sldSz cx="9144000" cy="6858000" type="screen4x3"/>
  <p:notesSz cx="7099300" cy="1023461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6B24592-7EAA-D162-64BB-8FE3D881A2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5E82BD6-1B08-2F29-8F4D-893F8A36B9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3D2219BB-7BF5-0845-966E-18EE11163FBD}" type="datetimeFigureOut">
              <a:rPr lang="nl-BE"/>
              <a:pPr>
                <a:defRPr/>
              </a:pPr>
              <a:t>13/11/2024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3955C82-4132-64F5-339A-BEAEE48562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BF1E6BD-2C78-F0CD-4523-6164218B9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BFD8B918-3E94-A84A-9BC9-877FB90ECFAA}" type="slidenum">
              <a:rPr lang="nl-BE" altLang="nl-BE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11AA5ED-C1F9-7365-FAE3-7E6E59415C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79468A6-63B0-C993-322F-0EE303C118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A9352D2-CA5E-B31E-2033-07E022B97E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2BF2B043-5517-40D9-4F2D-DE5B6F8364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BCDD1BC1-D189-FC24-AAAF-AFC937CDC0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B066524A-02AA-76E3-92F8-9BF7B8E933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8216855C-7CF4-3647-A985-FA4323780173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739E8-9FCC-1184-C8C1-8D1E4A366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466A275-1133-4E85-D52B-F5BA7D4BA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6FECDF-323C-C640-90A5-C81015282A93}" type="slidenum">
              <a:rPr lang="nl-NL" altLang="nl-BE" sz="1300"/>
              <a:pPr>
                <a:spcBef>
                  <a:spcPct val="0"/>
                </a:spcBef>
              </a:pPr>
              <a:t>1</a:t>
            </a:fld>
            <a:endParaRPr lang="nl-NL" altLang="nl-BE" sz="13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B3D1B99-8B9B-56FD-57A4-9582B7B83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231FAF0-0313-9E10-352B-8DCCA0AB1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044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8E426B7-AC79-F2AB-A80E-07F56219D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35E921-C213-B744-8D8E-447AB7CB39DC}" type="slidenum">
              <a:rPr lang="nl-NL" altLang="nl-BE" sz="1300"/>
              <a:pPr>
                <a:spcBef>
                  <a:spcPct val="0"/>
                </a:spcBef>
              </a:pPr>
              <a:t>10</a:t>
            </a:fld>
            <a:endParaRPr lang="nl-NL" altLang="nl-BE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302A200-1B67-D092-5FBD-A2D43C134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CB960A3-1908-C956-664D-B60D0E923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62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A2199DD-FABB-BA34-EE06-17F9D62CD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8C2A68-5660-504C-89B7-4935ECBF05CB}" type="slidenum">
              <a:rPr lang="nl-NL" altLang="nl-BE" sz="1300"/>
              <a:pPr>
                <a:spcBef>
                  <a:spcPct val="0"/>
                </a:spcBef>
              </a:pPr>
              <a:t>2</a:t>
            </a:fld>
            <a:endParaRPr lang="nl-NL" altLang="nl-BE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26416D7-C5E9-78FB-3191-1AB718C835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8BB179D-8492-E7E7-3D94-D5A515808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07C899C-0C05-7C5F-3666-6B668ABE0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6C5F07-BB21-224C-A83E-DC3DDF26C2AA}" type="slidenum">
              <a:rPr lang="nl-NL" altLang="nl-BE" sz="1300"/>
              <a:pPr>
                <a:spcBef>
                  <a:spcPct val="0"/>
                </a:spcBef>
              </a:pPr>
              <a:t>3</a:t>
            </a:fld>
            <a:endParaRPr lang="nl-NL" altLang="nl-BE" sz="13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ECC217F-6A0D-3235-3800-2C88389054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117088F-AECE-758D-616E-BFADBBD82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8E426B7-AC79-F2AB-A80E-07F56219D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35E921-C213-B744-8D8E-447AB7CB39DC}" type="slidenum">
              <a:rPr lang="nl-NL" altLang="nl-BE" sz="1300"/>
              <a:pPr>
                <a:spcBef>
                  <a:spcPct val="0"/>
                </a:spcBef>
              </a:pPr>
              <a:t>4</a:t>
            </a:fld>
            <a:endParaRPr lang="nl-NL" altLang="nl-BE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302A200-1B67-D092-5FBD-A2D43C134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CB960A3-1908-C956-664D-B60D0E923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568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8E426B7-AC79-F2AB-A80E-07F56219D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35E921-C213-B744-8D8E-447AB7CB39DC}" type="slidenum">
              <a:rPr lang="nl-NL" altLang="nl-BE" sz="1300"/>
              <a:pPr>
                <a:spcBef>
                  <a:spcPct val="0"/>
                </a:spcBef>
              </a:pPr>
              <a:t>5</a:t>
            </a:fld>
            <a:endParaRPr lang="nl-NL" altLang="nl-BE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302A200-1B67-D092-5FBD-A2D43C134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CB960A3-1908-C956-664D-B60D0E923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54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8E426B7-AC79-F2AB-A80E-07F56219D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35E921-C213-B744-8D8E-447AB7CB39DC}" type="slidenum">
              <a:rPr lang="nl-NL" altLang="nl-BE" sz="1300"/>
              <a:pPr>
                <a:spcBef>
                  <a:spcPct val="0"/>
                </a:spcBef>
              </a:pPr>
              <a:t>6</a:t>
            </a:fld>
            <a:endParaRPr lang="nl-NL" altLang="nl-BE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302A200-1B67-D092-5FBD-A2D43C134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CB960A3-1908-C956-664D-B60D0E923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22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8E426B7-AC79-F2AB-A80E-07F56219D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35E921-C213-B744-8D8E-447AB7CB39DC}" type="slidenum">
              <a:rPr lang="nl-NL" altLang="nl-BE" sz="1300"/>
              <a:pPr>
                <a:spcBef>
                  <a:spcPct val="0"/>
                </a:spcBef>
              </a:pPr>
              <a:t>7</a:t>
            </a:fld>
            <a:endParaRPr lang="nl-NL" altLang="nl-BE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302A200-1B67-D092-5FBD-A2D43C134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CB960A3-1908-C956-664D-B60D0E923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80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8E426B7-AC79-F2AB-A80E-07F56219D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35E921-C213-B744-8D8E-447AB7CB39DC}" type="slidenum">
              <a:rPr lang="nl-NL" altLang="nl-BE" sz="1300"/>
              <a:pPr>
                <a:spcBef>
                  <a:spcPct val="0"/>
                </a:spcBef>
              </a:pPr>
              <a:t>8</a:t>
            </a:fld>
            <a:endParaRPr lang="nl-NL" altLang="nl-BE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302A200-1B67-D092-5FBD-A2D43C134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CB960A3-1908-C956-664D-B60D0E923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85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13AB417-7359-B441-3AD2-37A08052E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3643ED-1D18-0945-BA61-5C2F7B57410E}" type="slidenum">
              <a:rPr lang="nl-NL" altLang="nl-BE" sz="1300"/>
              <a:pPr>
                <a:spcBef>
                  <a:spcPct val="0"/>
                </a:spcBef>
              </a:pPr>
              <a:t>9</a:t>
            </a:fld>
            <a:endParaRPr lang="nl-NL" altLang="nl-BE" sz="13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E9C04FA-3445-7057-3978-CC9BE9887F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0A10DC0-FD4E-1901-CF49-846B64926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BE" altLang="nl-B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40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C58BA09-5E53-C894-975B-B20B19C0C1A4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EA74AEF-DD06-DC0E-A535-4E42531722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BE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3C3A9DA4-673C-E78B-2BF7-2EC0176FDDB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5" name="Oval 5">
                <a:extLst>
                  <a:ext uri="{FF2B5EF4-FFF2-40B4-BE49-F238E27FC236}">
                    <a16:creationId xmlns:a16="http://schemas.microsoft.com/office/drawing/2014/main" id="{5582F0BB-4F9E-03B2-36AD-F670390DE24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6" name="Oval 6">
                <a:extLst>
                  <a:ext uri="{FF2B5EF4-FFF2-40B4-BE49-F238E27FC236}">
                    <a16:creationId xmlns:a16="http://schemas.microsoft.com/office/drawing/2014/main" id="{3C85D56B-C253-1896-4B33-61C6B53BE5E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7" name="Oval 7">
                <a:extLst>
                  <a:ext uri="{FF2B5EF4-FFF2-40B4-BE49-F238E27FC236}">
                    <a16:creationId xmlns:a16="http://schemas.microsoft.com/office/drawing/2014/main" id="{80EFCD48-6B2D-79D4-C103-84B0F1F4742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8" name="Oval 8">
                <a:extLst>
                  <a:ext uri="{FF2B5EF4-FFF2-40B4-BE49-F238E27FC236}">
                    <a16:creationId xmlns:a16="http://schemas.microsoft.com/office/drawing/2014/main" id="{59FBB27D-30A0-1732-EF86-4E12A5914C6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9" name="Oval 9">
                <a:extLst>
                  <a:ext uri="{FF2B5EF4-FFF2-40B4-BE49-F238E27FC236}">
                    <a16:creationId xmlns:a16="http://schemas.microsoft.com/office/drawing/2014/main" id="{5E71EA11-9019-51DF-9DD3-3F87F47D93A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60" name="Freeform 10">
                <a:extLst>
                  <a:ext uri="{FF2B5EF4-FFF2-40B4-BE49-F238E27FC236}">
                    <a16:creationId xmlns:a16="http://schemas.microsoft.com/office/drawing/2014/main" id="{24C30D01-4361-6E0B-F4B0-169FEF6341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61" name="Freeform 11">
                <a:extLst>
                  <a:ext uri="{FF2B5EF4-FFF2-40B4-BE49-F238E27FC236}">
                    <a16:creationId xmlns:a16="http://schemas.microsoft.com/office/drawing/2014/main" id="{6C683E3D-D0FA-7938-C774-3F764131D04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62" name="Freeform 12">
                <a:extLst>
                  <a:ext uri="{FF2B5EF4-FFF2-40B4-BE49-F238E27FC236}">
                    <a16:creationId xmlns:a16="http://schemas.microsoft.com/office/drawing/2014/main" id="{680339BD-E83D-8BF6-EE89-F5D59A3FC72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63" name="Freeform 13">
                <a:extLst>
                  <a:ext uri="{FF2B5EF4-FFF2-40B4-BE49-F238E27FC236}">
                    <a16:creationId xmlns:a16="http://schemas.microsoft.com/office/drawing/2014/main" id="{3E72F28A-D761-478D-BFF2-6B92B706F4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184" name="Freeform 14">
                <a:extLst>
                  <a:ext uri="{FF2B5EF4-FFF2-40B4-BE49-F238E27FC236}">
                    <a16:creationId xmlns:a16="http://schemas.microsoft.com/office/drawing/2014/main" id="{811170B3-F23C-286B-8F27-49F5D928A6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185" name="Oval 15">
                <a:extLst>
                  <a:ext uri="{FF2B5EF4-FFF2-40B4-BE49-F238E27FC236}">
                    <a16:creationId xmlns:a16="http://schemas.microsoft.com/office/drawing/2014/main" id="{CEF9D1DD-5D48-78A3-2C3F-19F679A5341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</p:grpSp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F0534864-4B06-499D-A239-A8BDFA69DC1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" name="Oval 17">
                <a:extLst>
                  <a:ext uri="{FF2B5EF4-FFF2-40B4-BE49-F238E27FC236}">
                    <a16:creationId xmlns:a16="http://schemas.microsoft.com/office/drawing/2014/main" id="{587F1E16-43DC-509D-6FF8-8FAF3337E2F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8" name="Oval 18">
                <a:extLst>
                  <a:ext uri="{FF2B5EF4-FFF2-40B4-BE49-F238E27FC236}">
                    <a16:creationId xmlns:a16="http://schemas.microsoft.com/office/drawing/2014/main" id="{481BFDB1-9155-1B98-5659-DB4CA0CE9A0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9" name="Oval 19">
                <a:extLst>
                  <a:ext uri="{FF2B5EF4-FFF2-40B4-BE49-F238E27FC236}">
                    <a16:creationId xmlns:a16="http://schemas.microsoft.com/office/drawing/2014/main" id="{2861C2BE-0AFD-79FB-17D3-BFFB2C38CF7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0" name="Oval 20">
                <a:extLst>
                  <a:ext uri="{FF2B5EF4-FFF2-40B4-BE49-F238E27FC236}">
                    <a16:creationId xmlns:a16="http://schemas.microsoft.com/office/drawing/2014/main" id="{2059F3A7-A96C-FD69-441F-17E6A136BD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" name="Oval 21">
                <a:extLst>
                  <a:ext uri="{FF2B5EF4-FFF2-40B4-BE49-F238E27FC236}">
                    <a16:creationId xmlns:a16="http://schemas.microsoft.com/office/drawing/2014/main" id="{73856249-7914-413D-E420-491FFCD9347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2" name="Oval 22">
                <a:extLst>
                  <a:ext uri="{FF2B5EF4-FFF2-40B4-BE49-F238E27FC236}">
                    <a16:creationId xmlns:a16="http://schemas.microsoft.com/office/drawing/2014/main" id="{E606A50B-197A-0224-8E14-023D46C1690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3" name="Oval 23">
                <a:extLst>
                  <a:ext uri="{FF2B5EF4-FFF2-40B4-BE49-F238E27FC236}">
                    <a16:creationId xmlns:a16="http://schemas.microsoft.com/office/drawing/2014/main" id="{839F0646-D46C-04E7-E927-2BD834534BE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4" name="Oval 24">
                <a:extLst>
                  <a:ext uri="{FF2B5EF4-FFF2-40B4-BE49-F238E27FC236}">
                    <a16:creationId xmlns:a16="http://schemas.microsoft.com/office/drawing/2014/main" id="{8CD708E4-3F64-E00D-69E4-1CC16323B44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5" name="Freeform 25">
                <a:extLst>
                  <a:ext uri="{FF2B5EF4-FFF2-40B4-BE49-F238E27FC236}">
                    <a16:creationId xmlns:a16="http://schemas.microsoft.com/office/drawing/2014/main" id="{52567208-54C2-20F0-3E40-81B7983011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6" name="Freeform 26">
                <a:extLst>
                  <a:ext uri="{FF2B5EF4-FFF2-40B4-BE49-F238E27FC236}">
                    <a16:creationId xmlns:a16="http://schemas.microsoft.com/office/drawing/2014/main" id="{3258D77B-0181-748D-3D77-826794F982B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7" name="Freeform 27">
                <a:extLst>
                  <a:ext uri="{FF2B5EF4-FFF2-40B4-BE49-F238E27FC236}">
                    <a16:creationId xmlns:a16="http://schemas.microsoft.com/office/drawing/2014/main" id="{351EFB95-8DF8-DFF0-C7C2-3B69B8AB74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8" name="Freeform 28">
                <a:extLst>
                  <a:ext uri="{FF2B5EF4-FFF2-40B4-BE49-F238E27FC236}">
                    <a16:creationId xmlns:a16="http://schemas.microsoft.com/office/drawing/2014/main" id="{9C809FC6-8C4B-5583-0F04-1D2D4B845E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9" name="Freeform 29">
                <a:extLst>
                  <a:ext uri="{FF2B5EF4-FFF2-40B4-BE49-F238E27FC236}">
                    <a16:creationId xmlns:a16="http://schemas.microsoft.com/office/drawing/2014/main" id="{48373A4F-52D8-2F81-D7AE-AF1914B2B2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50" name="Freeform 30">
                <a:extLst>
                  <a:ext uri="{FF2B5EF4-FFF2-40B4-BE49-F238E27FC236}">
                    <a16:creationId xmlns:a16="http://schemas.microsoft.com/office/drawing/2014/main" id="{F7C16317-648C-BFF6-22F5-75381142E1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51" name="Freeform 31">
                <a:extLst>
                  <a:ext uri="{FF2B5EF4-FFF2-40B4-BE49-F238E27FC236}">
                    <a16:creationId xmlns:a16="http://schemas.microsoft.com/office/drawing/2014/main" id="{3745E0F0-5619-36F2-B0B4-80BF6B03D36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2" name="Freeform 32">
                <a:extLst>
                  <a:ext uri="{FF2B5EF4-FFF2-40B4-BE49-F238E27FC236}">
                    <a16:creationId xmlns:a16="http://schemas.microsoft.com/office/drawing/2014/main" id="{400AD9AD-1889-994E-4194-59CEC36A2AC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3" name="Freeform 33">
                <a:extLst>
                  <a:ext uri="{FF2B5EF4-FFF2-40B4-BE49-F238E27FC236}">
                    <a16:creationId xmlns:a16="http://schemas.microsoft.com/office/drawing/2014/main" id="{18DE2ABA-21E9-DCBF-1D48-05A2438749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54" name="Freeform 34">
                <a:extLst>
                  <a:ext uri="{FF2B5EF4-FFF2-40B4-BE49-F238E27FC236}">
                    <a16:creationId xmlns:a16="http://schemas.microsoft.com/office/drawing/2014/main" id="{778C1E34-1D40-033E-BE20-F07FE0BF30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6" name="Group 35">
              <a:extLst>
                <a:ext uri="{FF2B5EF4-FFF2-40B4-BE49-F238E27FC236}">
                  <a16:creationId xmlns:a16="http://schemas.microsoft.com/office/drawing/2014/main" id="{13C0729D-7FD6-5121-7BE6-AA480898C8A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" name="Freeform 36">
                <a:extLst>
                  <a:ext uri="{FF2B5EF4-FFF2-40B4-BE49-F238E27FC236}">
                    <a16:creationId xmlns:a16="http://schemas.microsoft.com/office/drawing/2014/main" id="{794E86E8-DABE-9991-7176-569492E4B141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1" name="Freeform 37">
                <a:extLst>
                  <a:ext uri="{FF2B5EF4-FFF2-40B4-BE49-F238E27FC236}">
                    <a16:creationId xmlns:a16="http://schemas.microsoft.com/office/drawing/2014/main" id="{8F12F4F0-271B-4BAA-2894-7E960375E4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2" name="Freeform 38">
                <a:extLst>
                  <a:ext uri="{FF2B5EF4-FFF2-40B4-BE49-F238E27FC236}">
                    <a16:creationId xmlns:a16="http://schemas.microsoft.com/office/drawing/2014/main" id="{D0E14EAE-9909-529D-0FBE-4C659A4DBB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3" name="Freeform 39">
                <a:extLst>
                  <a:ext uri="{FF2B5EF4-FFF2-40B4-BE49-F238E27FC236}">
                    <a16:creationId xmlns:a16="http://schemas.microsoft.com/office/drawing/2014/main" id="{51F9B6DE-F552-2002-00AF-0C0C2D367F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4" name="Freeform 40">
                <a:extLst>
                  <a:ext uri="{FF2B5EF4-FFF2-40B4-BE49-F238E27FC236}">
                    <a16:creationId xmlns:a16="http://schemas.microsoft.com/office/drawing/2014/main" id="{38C6D646-6FDF-E504-37C4-085C0AAF5B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5" name="Freeform 41">
                <a:extLst>
                  <a:ext uri="{FF2B5EF4-FFF2-40B4-BE49-F238E27FC236}">
                    <a16:creationId xmlns:a16="http://schemas.microsoft.com/office/drawing/2014/main" id="{A6CF28C0-16A9-77B0-FDC0-EB93FE1E25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6" name="Freeform 42">
                <a:extLst>
                  <a:ext uri="{FF2B5EF4-FFF2-40B4-BE49-F238E27FC236}">
                    <a16:creationId xmlns:a16="http://schemas.microsoft.com/office/drawing/2014/main" id="{FD859192-6185-72DD-B4B7-761801CDC6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7" name="Freeform 43">
                <a:extLst>
                  <a:ext uri="{FF2B5EF4-FFF2-40B4-BE49-F238E27FC236}">
                    <a16:creationId xmlns:a16="http://schemas.microsoft.com/office/drawing/2014/main" id="{7E63EDA7-9107-1B0A-7846-68A03CB0DAD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28" name="Freeform 44">
                <a:extLst>
                  <a:ext uri="{FF2B5EF4-FFF2-40B4-BE49-F238E27FC236}">
                    <a16:creationId xmlns:a16="http://schemas.microsoft.com/office/drawing/2014/main" id="{602EBEDD-3B1B-5AC5-8B4B-F2E5401EA3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29" name="Freeform 45">
                <a:extLst>
                  <a:ext uri="{FF2B5EF4-FFF2-40B4-BE49-F238E27FC236}">
                    <a16:creationId xmlns:a16="http://schemas.microsoft.com/office/drawing/2014/main" id="{4B752C26-33A8-4220-F5C6-50CE46217F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0" name="Freeform 46">
                <a:extLst>
                  <a:ext uri="{FF2B5EF4-FFF2-40B4-BE49-F238E27FC236}">
                    <a16:creationId xmlns:a16="http://schemas.microsoft.com/office/drawing/2014/main" id="{0718FE47-0125-6022-5636-2D9671FA18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1" name="Oval 47">
                <a:extLst>
                  <a:ext uri="{FF2B5EF4-FFF2-40B4-BE49-F238E27FC236}">
                    <a16:creationId xmlns:a16="http://schemas.microsoft.com/office/drawing/2014/main" id="{AD537A2E-ACE3-88C8-9A76-FE428F21E57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2" name="Oval 48">
                <a:extLst>
                  <a:ext uri="{FF2B5EF4-FFF2-40B4-BE49-F238E27FC236}">
                    <a16:creationId xmlns:a16="http://schemas.microsoft.com/office/drawing/2014/main" id="{794A8087-B2A5-E595-7BB4-AC9BB7DD2BA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3" name="Oval 49">
                <a:extLst>
                  <a:ext uri="{FF2B5EF4-FFF2-40B4-BE49-F238E27FC236}">
                    <a16:creationId xmlns:a16="http://schemas.microsoft.com/office/drawing/2014/main" id="{406F7F71-AE54-489E-D26F-7E454A5B47E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4" name="Oval 50">
                <a:extLst>
                  <a:ext uri="{FF2B5EF4-FFF2-40B4-BE49-F238E27FC236}">
                    <a16:creationId xmlns:a16="http://schemas.microsoft.com/office/drawing/2014/main" id="{C8E37F08-6CD7-14C8-E2FD-B0F43414A7B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5" name="Oval 51">
                <a:extLst>
                  <a:ext uri="{FF2B5EF4-FFF2-40B4-BE49-F238E27FC236}">
                    <a16:creationId xmlns:a16="http://schemas.microsoft.com/office/drawing/2014/main" id="{C5547540-707F-67BC-B6B3-FF61D0E4E36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36" name="Oval 52">
                <a:extLst>
                  <a:ext uri="{FF2B5EF4-FFF2-40B4-BE49-F238E27FC236}">
                    <a16:creationId xmlns:a16="http://schemas.microsoft.com/office/drawing/2014/main" id="{160FA650-2BDF-8F13-8B37-BA648C90B39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</p:grpSp>
        <p:grpSp>
          <p:nvGrpSpPr>
            <p:cNvPr id="7" name="Group 53">
              <a:extLst>
                <a:ext uri="{FF2B5EF4-FFF2-40B4-BE49-F238E27FC236}">
                  <a16:creationId xmlns:a16="http://schemas.microsoft.com/office/drawing/2014/main" id="{07A946C0-8D38-4E44-97A3-CC06BA8F6E6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" name="Freeform 54">
                <a:extLst>
                  <a:ext uri="{FF2B5EF4-FFF2-40B4-BE49-F238E27FC236}">
                    <a16:creationId xmlns:a16="http://schemas.microsoft.com/office/drawing/2014/main" id="{515C020F-25C9-7807-9AB0-31457DA16C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9" name="Freeform 55">
                <a:extLst>
                  <a:ext uri="{FF2B5EF4-FFF2-40B4-BE49-F238E27FC236}">
                    <a16:creationId xmlns:a16="http://schemas.microsoft.com/office/drawing/2014/main" id="{083C81E0-4F63-332B-FC98-F5C288C1E0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" name="Freeform 56">
                <a:extLst>
                  <a:ext uri="{FF2B5EF4-FFF2-40B4-BE49-F238E27FC236}">
                    <a16:creationId xmlns:a16="http://schemas.microsoft.com/office/drawing/2014/main" id="{83E2B063-7996-A2D5-F658-5300734B2C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1" name="Freeform 57">
                <a:extLst>
                  <a:ext uri="{FF2B5EF4-FFF2-40B4-BE49-F238E27FC236}">
                    <a16:creationId xmlns:a16="http://schemas.microsoft.com/office/drawing/2014/main" id="{EF33A390-0EAF-DF64-EB20-2E9DD43024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2" name="Freeform 58">
                <a:extLst>
                  <a:ext uri="{FF2B5EF4-FFF2-40B4-BE49-F238E27FC236}">
                    <a16:creationId xmlns:a16="http://schemas.microsoft.com/office/drawing/2014/main" id="{6DC3FE97-FC07-E6B0-2486-43D2BB22323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3" name="Freeform 59">
                <a:extLst>
                  <a:ext uri="{FF2B5EF4-FFF2-40B4-BE49-F238E27FC236}">
                    <a16:creationId xmlns:a16="http://schemas.microsoft.com/office/drawing/2014/main" id="{6EB8BD98-EA62-FC7E-13A1-F377974E45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4" name="Freeform 60">
                <a:extLst>
                  <a:ext uri="{FF2B5EF4-FFF2-40B4-BE49-F238E27FC236}">
                    <a16:creationId xmlns:a16="http://schemas.microsoft.com/office/drawing/2014/main" id="{3910147F-4817-FABF-AF18-17A36EE97B2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grpSp>
            <p:nvGrpSpPr>
              <p:cNvPr id="15" name="Group 61">
                <a:extLst>
                  <a:ext uri="{FF2B5EF4-FFF2-40B4-BE49-F238E27FC236}">
                    <a16:creationId xmlns:a16="http://schemas.microsoft.com/office/drawing/2014/main" id="{C996C25C-75EE-0EA6-FE9D-1C60DF093A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" name="Oval 62">
                  <a:extLst>
                    <a:ext uri="{FF2B5EF4-FFF2-40B4-BE49-F238E27FC236}">
                      <a16:creationId xmlns:a16="http://schemas.microsoft.com/office/drawing/2014/main" id="{2C3B3834-E03A-BAD6-D6B2-3D18B83F0D1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  <p:sp>
              <p:nvSpPr>
                <p:cNvPr id="17" name="Oval 63">
                  <a:extLst>
                    <a:ext uri="{FF2B5EF4-FFF2-40B4-BE49-F238E27FC236}">
                      <a16:creationId xmlns:a16="http://schemas.microsoft.com/office/drawing/2014/main" id="{E6100791-8393-E69F-7359-23C4486B233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  <p:sp>
              <p:nvSpPr>
                <p:cNvPr id="18" name="Oval 64">
                  <a:extLst>
                    <a:ext uri="{FF2B5EF4-FFF2-40B4-BE49-F238E27FC236}">
                      <a16:creationId xmlns:a16="http://schemas.microsoft.com/office/drawing/2014/main" id="{6C986459-4A02-A059-9188-8B72E67C5B6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  <p:sp>
              <p:nvSpPr>
                <p:cNvPr id="19" name="Oval 65">
                  <a:extLst>
                    <a:ext uri="{FF2B5EF4-FFF2-40B4-BE49-F238E27FC236}">
                      <a16:creationId xmlns:a16="http://schemas.microsoft.com/office/drawing/2014/main" id="{9C2B95D8-CEF6-77E6-AF1C-EE2822A6215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</p:grpSp>
        </p:grpSp>
      </p:grpSp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5188" name="Rectangle 68">
            <a:extLst>
              <a:ext uri="{FF2B5EF4-FFF2-40B4-BE49-F238E27FC236}">
                <a16:creationId xmlns:a16="http://schemas.microsoft.com/office/drawing/2014/main" id="{C5B8FDD7-DAFE-CFB9-305C-6A9A2CE022D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89" name="Rectangle 69">
            <a:extLst>
              <a:ext uri="{FF2B5EF4-FFF2-40B4-BE49-F238E27FC236}">
                <a16:creationId xmlns:a16="http://schemas.microsoft.com/office/drawing/2014/main" id="{148EC271-8B08-B7B6-D5B0-E5E00043E8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190" name="Rectangle 70">
            <a:extLst>
              <a:ext uri="{FF2B5EF4-FFF2-40B4-BE49-F238E27FC236}">
                <a16:creationId xmlns:a16="http://schemas.microsoft.com/office/drawing/2014/main" id="{83EEAA0E-C712-5A3A-0AAD-F13CFA1AB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C91328F-288A-D749-BD02-522A7C8B8602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65703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ED96877A-5660-90C9-90A5-D81369DA08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27379BB-0EEB-EE65-F3FB-A0C8448BC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2A806CEE-664D-F6D5-7331-B72EDD16C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BDAA6-99E6-6D47-951D-CAFA2F7EADD5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8112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6C0F767F-15F8-CB2F-8A7C-D09441D6BC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566E4C83-3B48-D53E-AABB-FB4F98F8D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2BC8D05C-16C1-DFC9-4282-A83022787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E856F-005E-E846-80A6-CFEA3A3C0C86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1391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C5A28D95-AAAD-71B5-0E3E-CCE985B35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FE22E33-F8F0-C597-6563-8E1311C270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AFA71943-BC89-5762-5E58-5F4559B717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21605-2561-1F43-8E13-05667A74587E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33258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DFE1E082-89EF-5D34-034C-262783658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B58C20B-890F-4AC4-1ED6-EF6AAF82B2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4980C50F-2BC9-2634-37F4-48F724B42C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798BE-29D6-BE44-A554-9ADA631EC08C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44646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0967315-956A-F727-7604-EA5D8C3D9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4248D4E2-13CE-AB6E-FA78-45221D7302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39E643FD-28A2-2F7F-8080-43BA7E144D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63868-19F7-834C-824A-3BF0D444083F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18148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FD0794D7-51DF-4F1B-411E-6200ECC184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E8E1A421-DD5A-4D9A-BE4D-9E42D73EF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8AA6B965-F3AD-8BD6-26BB-15FB0D6F44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34965-96FC-F247-8C76-3ACCED4CFDB6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01871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9735163A-C710-7DDA-2F85-8E935E47C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1538A076-4023-D014-142A-CC647D719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F2D20F40-70AA-28FC-239D-E0FCD48F3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7171C-6797-F847-9C6F-B00BF5198336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0721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EE685208-B8C0-8A7D-128F-B79BC21F9F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B3C5CE90-511D-50D5-CFDC-F01C53376C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B392FD57-1F41-10F6-A148-A07B7D7AED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7760A8-3694-D043-8483-1E34FFECC5FA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7294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89F685C3-DC8C-E0FB-9ACF-DC7E3DFD51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E6AC6B3C-A8B2-EC4C-EB2B-D4A2072765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A8156D3-A501-00E2-C7D4-699125779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F0C86-D12B-0C46-99F3-E92F0FE859D8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93505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DCD6AAF5-6B8C-07D2-0051-D5AF3B13EC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9511843B-14B3-CA36-CD17-420FBDE385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60F23283-A57A-2863-0452-741D3B1BE5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9FF90-72D3-0B47-A25B-24A482EE2708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39669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>
            <a:extLst>
              <a:ext uri="{FF2B5EF4-FFF2-40B4-BE49-F238E27FC236}">
                <a16:creationId xmlns:a16="http://schemas.microsoft.com/office/drawing/2014/main" id="{3CEF1D58-F16C-BBF8-EC62-FD56E87A032E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nl-BE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5E4ED595-2C17-F579-07E1-CE6197B4CF0F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5FBF99A4-BA5D-0EA4-A6E7-C2A1579B17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BE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221632AB-E392-215D-78D7-C6358D96622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02" name="Oval 6">
                <a:extLst>
                  <a:ext uri="{FF2B5EF4-FFF2-40B4-BE49-F238E27FC236}">
                    <a16:creationId xmlns:a16="http://schemas.microsoft.com/office/drawing/2014/main" id="{06930BCD-C5BD-9C10-D217-036418EFEB3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03" name="Oval 7">
                <a:extLst>
                  <a:ext uri="{FF2B5EF4-FFF2-40B4-BE49-F238E27FC236}">
                    <a16:creationId xmlns:a16="http://schemas.microsoft.com/office/drawing/2014/main" id="{C9B95BF3-E8CC-4B03-FFDE-0AC967AE537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04" name="Oval 8">
                <a:extLst>
                  <a:ext uri="{FF2B5EF4-FFF2-40B4-BE49-F238E27FC236}">
                    <a16:creationId xmlns:a16="http://schemas.microsoft.com/office/drawing/2014/main" id="{67BFBF1E-80C4-32E6-9A63-663C48C0FDC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05" name="Oval 9">
                <a:extLst>
                  <a:ext uri="{FF2B5EF4-FFF2-40B4-BE49-F238E27FC236}">
                    <a16:creationId xmlns:a16="http://schemas.microsoft.com/office/drawing/2014/main" id="{C9B935DD-2AC0-C29D-694E-A7422C79362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06" name="Oval 10">
                <a:extLst>
                  <a:ext uri="{FF2B5EF4-FFF2-40B4-BE49-F238E27FC236}">
                    <a16:creationId xmlns:a16="http://schemas.microsoft.com/office/drawing/2014/main" id="{F436EB28-EC81-DE1C-6A16-8E0B7128FFF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07" name="Freeform 11">
                <a:extLst>
                  <a:ext uri="{FF2B5EF4-FFF2-40B4-BE49-F238E27FC236}">
                    <a16:creationId xmlns:a16="http://schemas.microsoft.com/office/drawing/2014/main" id="{3549BCFD-83D1-682E-7F14-91DDF2A5EF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08" name="Freeform 12">
                <a:extLst>
                  <a:ext uri="{FF2B5EF4-FFF2-40B4-BE49-F238E27FC236}">
                    <a16:creationId xmlns:a16="http://schemas.microsoft.com/office/drawing/2014/main" id="{C3EBA650-F17E-A722-0E5F-F135D843C4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09" name="Freeform 13">
                <a:extLst>
                  <a:ext uri="{FF2B5EF4-FFF2-40B4-BE49-F238E27FC236}">
                    <a16:creationId xmlns:a16="http://schemas.microsoft.com/office/drawing/2014/main" id="{DCCE7523-78ED-8B12-AC3A-E88156733DE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0" name="Freeform 14">
                <a:extLst>
                  <a:ext uri="{FF2B5EF4-FFF2-40B4-BE49-F238E27FC236}">
                    <a16:creationId xmlns:a16="http://schemas.microsoft.com/office/drawing/2014/main" id="{95C63FCC-FC65-C2CA-DED8-D9334FF8FA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1" name="Freeform 15">
                <a:extLst>
                  <a:ext uri="{FF2B5EF4-FFF2-40B4-BE49-F238E27FC236}">
                    <a16:creationId xmlns:a16="http://schemas.microsoft.com/office/drawing/2014/main" id="{E5557661-D306-90BF-BC5F-11DA893AC2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2" name="Oval 16">
                <a:extLst>
                  <a:ext uri="{FF2B5EF4-FFF2-40B4-BE49-F238E27FC236}">
                    <a16:creationId xmlns:a16="http://schemas.microsoft.com/office/drawing/2014/main" id="{347AA57C-B16D-4D61-75D8-828C43080CB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1E3FB41C-BE2F-26FF-5BDF-0F3747FEA49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114" name="Oval 18">
                <a:extLst>
                  <a:ext uri="{FF2B5EF4-FFF2-40B4-BE49-F238E27FC236}">
                    <a16:creationId xmlns:a16="http://schemas.microsoft.com/office/drawing/2014/main" id="{BC2E235A-9146-A574-5739-556312D85CE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5" name="Oval 19">
                <a:extLst>
                  <a:ext uri="{FF2B5EF4-FFF2-40B4-BE49-F238E27FC236}">
                    <a16:creationId xmlns:a16="http://schemas.microsoft.com/office/drawing/2014/main" id="{22366EBA-A888-A9DC-8A68-332AB7451B8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6" name="Oval 20">
                <a:extLst>
                  <a:ext uri="{FF2B5EF4-FFF2-40B4-BE49-F238E27FC236}">
                    <a16:creationId xmlns:a16="http://schemas.microsoft.com/office/drawing/2014/main" id="{A36918D8-1971-388D-BFA2-35CE4DF5791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7" name="Oval 21">
                <a:extLst>
                  <a:ext uri="{FF2B5EF4-FFF2-40B4-BE49-F238E27FC236}">
                    <a16:creationId xmlns:a16="http://schemas.microsoft.com/office/drawing/2014/main" id="{DABE3D06-AFF2-5A73-AB1A-74D8F0E1F0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8" name="Oval 22">
                <a:extLst>
                  <a:ext uri="{FF2B5EF4-FFF2-40B4-BE49-F238E27FC236}">
                    <a16:creationId xmlns:a16="http://schemas.microsoft.com/office/drawing/2014/main" id="{4C5B56B9-17B9-9EAF-E657-87E31C5B5BF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19" name="Oval 23">
                <a:extLst>
                  <a:ext uri="{FF2B5EF4-FFF2-40B4-BE49-F238E27FC236}">
                    <a16:creationId xmlns:a16="http://schemas.microsoft.com/office/drawing/2014/main" id="{BB540CB5-E0BF-6FBC-E9CA-57BFF68EBD8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20" name="Oval 24">
                <a:extLst>
                  <a:ext uri="{FF2B5EF4-FFF2-40B4-BE49-F238E27FC236}">
                    <a16:creationId xmlns:a16="http://schemas.microsoft.com/office/drawing/2014/main" id="{238568A9-E92F-4344-43B8-2248A0F3774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21" name="Oval 25">
                <a:extLst>
                  <a:ext uri="{FF2B5EF4-FFF2-40B4-BE49-F238E27FC236}">
                    <a16:creationId xmlns:a16="http://schemas.microsoft.com/office/drawing/2014/main" id="{BFDB3C22-69AF-0CC9-5BE4-A48FBBB76B7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22" name="Freeform 26">
                <a:extLst>
                  <a:ext uri="{FF2B5EF4-FFF2-40B4-BE49-F238E27FC236}">
                    <a16:creationId xmlns:a16="http://schemas.microsoft.com/office/drawing/2014/main" id="{8CDC047E-6389-EF54-3C63-03EF51D85A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23" name="Freeform 27">
                <a:extLst>
                  <a:ext uri="{FF2B5EF4-FFF2-40B4-BE49-F238E27FC236}">
                    <a16:creationId xmlns:a16="http://schemas.microsoft.com/office/drawing/2014/main" id="{EB688957-0529-83B2-C355-17EC0A540D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24" name="Freeform 28">
                <a:extLst>
                  <a:ext uri="{FF2B5EF4-FFF2-40B4-BE49-F238E27FC236}">
                    <a16:creationId xmlns:a16="http://schemas.microsoft.com/office/drawing/2014/main" id="{DCB73DDC-71B9-C1E5-8D9B-A4C608510F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25" name="Freeform 29">
                <a:extLst>
                  <a:ext uri="{FF2B5EF4-FFF2-40B4-BE49-F238E27FC236}">
                    <a16:creationId xmlns:a16="http://schemas.microsoft.com/office/drawing/2014/main" id="{361D89D7-59F7-3D3F-E1C1-34B48B3173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327D2EB1-243A-72AC-6D73-EB602A80DA0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A9F154EE-63DA-BE5C-44E8-A47C023B47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4128" name="Freeform 32">
                <a:extLst>
                  <a:ext uri="{FF2B5EF4-FFF2-40B4-BE49-F238E27FC236}">
                    <a16:creationId xmlns:a16="http://schemas.microsoft.com/office/drawing/2014/main" id="{4092DFEF-E0E6-836F-11C2-949A5F1058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29" name="Freeform 33">
                <a:extLst>
                  <a:ext uri="{FF2B5EF4-FFF2-40B4-BE49-F238E27FC236}">
                    <a16:creationId xmlns:a16="http://schemas.microsoft.com/office/drawing/2014/main" id="{8044B2DB-2FF6-58F5-A4C4-936FBB87F6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30" name="Freeform 34">
                <a:extLst>
                  <a:ext uri="{FF2B5EF4-FFF2-40B4-BE49-F238E27FC236}">
                    <a16:creationId xmlns:a16="http://schemas.microsoft.com/office/drawing/2014/main" id="{230824B4-9AF8-8AAD-9EB7-B0E181AB93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C3C86828-0290-074C-B474-40237EBC846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C3FE6791-62CF-E7E3-8083-AD6579F13ED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133" name="Freeform 37">
                <a:extLst>
                  <a:ext uri="{FF2B5EF4-FFF2-40B4-BE49-F238E27FC236}">
                    <a16:creationId xmlns:a16="http://schemas.microsoft.com/office/drawing/2014/main" id="{8205DB7B-B1E8-B399-ACED-F81D6040D60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34" name="Freeform 38">
                <a:extLst>
                  <a:ext uri="{FF2B5EF4-FFF2-40B4-BE49-F238E27FC236}">
                    <a16:creationId xmlns:a16="http://schemas.microsoft.com/office/drawing/2014/main" id="{BEE31DAC-5D78-F229-05ED-8E95CCCDE4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35" name="Freeform 39">
                <a:extLst>
                  <a:ext uri="{FF2B5EF4-FFF2-40B4-BE49-F238E27FC236}">
                    <a16:creationId xmlns:a16="http://schemas.microsoft.com/office/drawing/2014/main" id="{BD03CA9A-E353-9760-BB83-6E38311616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36" name="Freeform 40">
                <a:extLst>
                  <a:ext uri="{FF2B5EF4-FFF2-40B4-BE49-F238E27FC236}">
                    <a16:creationId xmlns:a16="http://schemas.microsoft.com/office/drawing/2014/main" id="{707ADDBA-B94E-5B5C-AE07-FE58E62B90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37" name="Freeform 41">
                <a:extLst>
                  <a:ext uri="{FF2B5EF4-FFF2-40B4-BE49-F238E27FC236}">
                    <a16:creationId xmlns:a16="http://schemas.microsoft.com/office/drawing/2014/main" id="{346317ED-4123-BE52-94BE-24F2500E7E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38" name="Freeform 42">
                <a:extLst>
                  <a:ext uri="{FF2B5EF4-FFF2-40B4-BE49-F238E27FC236}">
                    <a16:creationId xmlns:a16="http://schemas.microsoft.com/office/drawing/2014/main" id="{A1610138-0D9E-D770-66EF-EFB985F659B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39" name="Freeform 43">
                <a:extLst>
                  <a:ext uri="{FF2B5EF4-FFF2-40B4-BE49-F238E27FC236}">
                    <a16:creationId xmlns:a16="http://schemas.microsoft.com/office/drawing/2014/main" id="{18BD38CF-D258-0114-1D9D-DA77A60594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19462E75-ABD0-B312-7C58-8DB769FF4A5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4141" name="Freeform 45">
                <a:extLst>
                  <a:ext uri="{FF2B5EF4-FFF2-40B4-BE49-F238E27FC236}">
                    <a16:creationId xmlns:a16="http://schemas.microsoft.com/office/drawing/2014/main" id="{F4ECB026-5170-F59F-82AF-ACB8CD5ACD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2" name="Freeform 46">
                <a:extLst>
                  <a:ext uri="{FF2B5EF4-FFF2-40B4-BE49-F238E27FC236}">
                    <a16:creationId xmlns:a16="http://schemas.microsoft.com/office/drawing/2014/main" id="{3C66F586-B2EF-7C10-BC87-1B374012D8C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3" name="Freeform 47">
                <a:extLst>
                  <a:ext uri="{FF2B5EF4-FFF2-40B4-BE49-F238E27FC236}">
                    <a16:creationId xmlns:a16="http://schemas.microsoft.com/office/drawing/2014/main" id="{373546A5-0768-8910-261B-26F82EF404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4" name="Oval 48">
                <a:extLst>
                  <a:ext uri="{FF2B5EF4-FFF2-40B4-BE49-F238E27FC236}">
                    <a16:creationId xmlns:a16="http://schemas.microsoft.com/office/drawing/2014/main" id="{3B4ECBD6-6A8A-611B-D719-906680D6188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5" name="Oval 49">
                <a:extLst>
                  <a:ext uri="{FF2B5EF4-FFF2-40B4-BE49-F238E27FC236}">
                    <a16:creationId xmlns:a16="http://schemas.microsoft.com/office/drawing/2014/main" id="{4F6E04B0-A681-E928-63E5-FFDB5E637FE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6" name="Oval 50">
                <a:extLst>
                  <a:ext uri="{FF2B5EF4-FFF2-40B4-BE49-F238E27FC236}">
                    <a16:creationId xmlns:a16="http://schemas.microsoft.com/office/drawing/2014/main" id="{FFD9E554-16E1-1926-EDBE-58CFC65E4F6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7" name="Oval 51">
                <a:extLst>
                  <a:ext uri="{FF2B5EF4-FFF2-40B4-BE49-F238E27FC236}">
                    <a16:creationId xmlns:a16="http://schemas.microsoft.com/office/drawing/2014/main" id="{712FA7C7-376A-4E1B-E414-5F75C663CAC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8" name="Oval 52">
                <a:extLst>
                  <a:ext uri="{FF2B5EF4-FFF2-40B4-BE49-F238E27FC236}">
                    <a16:creationId xmlns:a16="http://schemas.microsoft.com/office/drawing/2014/main" id="{28282E41-CD21-3496-FC26-F1834B0D3F9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  <p:sp>
            <p:nvSpPr>
              <p:cNvPr id="4149" name="Oval 53">
                <a:extLst>
                  <a:ext uri="{FF2B5EF4-FFF2-40B4-BE49-F238E27FC236}">
                    <a16:creationId xmlns:a16="http://schemas.microsoft.com/office/drawing/2014/main" id="{1F4CD531-8349-EF6B-8F2B-4C8D5CC0B16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nl-BE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3AE819F5-2575-0AE0-F9B7-819AD90C23F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8C1B6487-C38A-1162-C8D0-9556E364F0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C7BF8280-4839-71EB-5D98-4A2BF19580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B29F2826-A167-F8D5-4BCE-C64F3EADF9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F2D6BE9A-3896-555E-E528-8E5A65F7EE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64D41993-33AA-7F7A-CFC2-FEC5D0849F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F41A3ED1-6281-836E-B93F-31A07D50F0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3C455193-0A1B-7B1C-5707-8AA6173EF3E4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22CC4034-E568-9603-846B-D6DF65E696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593A0F1E-69B6-45E9-0AC1-858DE0F5F69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2365244B-CB96-9DD1-CB41-F1A4FDC3D37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7B6E3620-6D7A-B4A1-2099-05CDE6D986C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4FB6EB52-1876-E987-35CA-0D0820B99AC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nl-BE" altLang="nl-BE"/>
                </a:p>
              </p:txBody>
            </p:sp>
          </p:grpSp>
        </p:grpSp>
      </p:grpSp>
      <p:sp>
        <p:nvSpPr>
          <p:cNvPr id="4163" name="Rectangle 67">
            <a:extLst>
              <a:ext uri="{FF2B5EF4-FFF2-40B4-BE49-F238E27FC236}">
                <a16:creationId xmlns:a16="http://schemas.microsoft.com/office/drawing/2014/main" id="{DA6DF453-5434-05A9-12EC-D914E29AC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F328DFA8-52DD-B5FE-7801-1787AA7CA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09E9655D-2264-9EC9-6DB2-C396FC1A286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66" name="Rectangle 70">
            <a:extLst>
              <a:ext uri="{FF2B5EF4-FFF2-40B4-BE49-F238E27FC236}">
                <a16:creationId xmlns:a16="http://schemas.microsoft.com/office/drawing/2014/main" id="{7DEE5B9A-A548-E085-65F4-81E24041E1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67" name="Rectangle 71">
            <a:extLst>
              <a:ext uri="{FF2B5EF4-FFF2-40B4-BE49-F238E27FC236}">
                <a16:creationId xmlns:a16="http://schemas.microsoft.com/office/drawing/2014/main" id="{15E3CA8C-1990-7519-FAE8-33B407D9FD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912704D-4DDB-9048-BE2D-C9163B230B0B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FA8EE-7986-09F4-2DC2-E1EB548463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3 ideeën over Verheerlijking op de berg | religie, bijbel, christus">
            <a:extLst>
              <a:ext uri="{FF2B5EF4-FFF2-40B4-BE49-F238E27FC236}">
                <a16:creationId xmlns:a16="http://schemas.microsoft.com/office/drawing/2014/main" id="{D72D769B-1A60-60B6-88B0-9129433F3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4082"/>
            <a:ext cx="4896544" cy="61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953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522151-831A-1C2A-D908-A7F61F50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De kracht van Gods Koninkrijk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41FD80-46AF-522A-AF0A-B95150EC2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799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 Enkele uitwerkingen als je bidt om Gods kracht en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 werking in je leven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nl-NL" sz="2400" dirty="0"/>
              <a:t>Leren luisteren naar de stem van Jezus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nl-NL" sz="2400" dirty="0"/>
              <a:t>Groei in je geestelijk leven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r>
              <a:rPr lang="nl-NL" sz="2400" dirty="0"/>
              <a:t>Kracht naar lichaam, ziel en geest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r>
              <a:rPr lang="nl-NL" sz="2400" dirty="0"/>
              <a:t>Vrij van angst, in Gods rust komen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r>
              <a:rPr lang="nl-NL" sz="2400" dirty="0"/>
              <a:t>Vrij van verslaving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nl-NL" sz="2400" dirty="0"/>
              <a:t>Verlangen naar Gods Woord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nl-NL" sz="2400" dirty="0"/>
              <a:t>Verlangen naar een rijk gebedsleven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r>
              <a:rPr lang="nl-NL" sz="2400" dirty="0"/>
              <a:t>Vervulling met en </a:t>
            </a:r>
            <a:r>
              <a:rPr lang="nl-NL" sz="2400"/>
              <a:t>leiding door Gods </a:t>
            </a:r>
            <a:r>
              <a:rPr lang="nl-NL" sz="2400" dirty="0"/>
              <a:t>Geest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r>
              <a:rPr lang="nl-NL" sz="2400" dirty="0"/>
              <a:t>Gods vrede, die alle verstand te boven gaat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r>
              <a:rPr lang="nl-NL" sz="2400" dirty="0"/>
              <a:t>…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9065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C3F1B39-7A98-20A7-E9E0-4B3B5AFB3D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620687"/>
            <a:ext cx="7772400" cy="2808313"/>
          </a:xfrm>
        </p:spPr>
        <p:txBody>
          <a:bodyPr/>
          <a:lstStyle/>
          <a:p>
            <a:br>
              <a:rPr lang="nl-NL" dirty="0"/>
            </a:br>
            <a:r>
              <a:rPr lang="nl-NL" dirty="0">
                <a:effectLst/>
              </a:rPr>
              <a:t> </a:t>
            </a:r>
            <a:br>
              <a:rPr lang="nl-BE" dirty="0">
                <a:effectLst/>
              </a:rPr>
            </a:br>
            <a:br>
              <a:rPr lang="nl-NL" u="sng" dirty="0">
                <a:effectLst/>
              </a:rPr>
            </a:br>
            <a:br>
              <a:rPr lang="nl-NL" dirty="0">
                <a:effectLst/>
              </a:rPr>
            </a:br>
            <a:br>
              <a:rPr lang="nl-NL" dirty="0">
                <a:effectLst/>
              </a:rPr>
            </a:br>
            <a:br>
              <a:rPr lang="nl-NL" dirty="0">
                <a:effectLst/>
              </a:rPr>
            </a:br>
            <a:br>
              <a:rPr lang="nl-NL" dirty="0">
                <a:effectLst/>
              </a:rPr>
            </a:br>
            <a:br>
              <a:rPr lang="nl-BE" dirty="0">
                <a:effectLst/>
              </a:rPr>
            </a:br>
            <a:br>
              <a:rPr lang="nl-BE" dirty="0">
                <a:effectLst/>
              </a:rPr>
            </a:br>
            <a:br>
              <a:rPr lang="nl-NL" u="sng" dirty="0">
                <a:effectLst/>
              </a:rPr>
            </a:br>
            <a:r>
              <a:rPr lang="nl-NL" dirty="0">
                <a:effectLst/>
              </a:rPr>
              <a:t>Gods kracht in ons leven</a:t>
            </a:r>
            <a:br>
              <a:rPr lang="nl-NL" dirty="0">
                <a:effectLst/>
              </a:rPr>
            </a:b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EB7F853-54CC-44C5-D6BD-EEF4059431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>
                <a:effectLst/>
              </a:rPr>
              <a:t>De verheerlijking op de berg Marcus 9:1-13 </a:t>
            </a:r>
          </a:p>
          <a:p>
            <a:pPr eaLnBrk="1" hangingPunct="1">
              <a:defRPr/>
            </a:pPr>
            <a:endParaRPr lang="nl-NL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8AAE17C-4D04-2BB0-C74E-29D9DA66F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BE"/>
              <a:t>Inleiding</a:t>
            </a:r>
            <a:endParaRPr lang="nl-NL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142E938-E84D-B415-3E03-50D19DF76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2800" b="1" dirty="0"/>
              <a:t>Vers 1</a:t>
            </a:r>
          </a:p>
          <a:p>
            <a:pPr eaLnBrk="1" hangingPunct="1">
              <a:defRPr/>
            </a:pPr>
            <a:r>
              <a:rPr lang="nl-NL" sz="2800" b="1" dirty="0"/>
              <a:t>Sommigen zullen niet sterven voordat ze het Koninkrijk met kracht hebben zien komen</a:t>
            </a:r>
          </a:p>
          <a:p>
            <a:pPr marL="0" indent="0" eaLnBrk="1" hangingPunct="1">
              <a:buNone/>
              <a:defRPr/>
            </a:pPr>
            <a:endParaRPr lang="nl-NL" sz="2800" b="1" dirty="0"/>
          </a:p>
          <a:p>
            <a:pPr eaLnBrk="1" hangingPunct="1">
              <a:defRPr/>
            </a:pPr>
            <a:r>
              <a:rPr lang="nl-NL" sz="2800" b="1" dirty="0"/>
              <a:t>Wie?</a:t>
            </a:r>
          </a:p>
          <a:p>
            <a:pPr eaLnBrk="1" hangingPunct="1">
              <a:defRPr/>
            </a:pPr>
            <a:r>
              <a:rPr lang="nl-NL" sz="2800" b="1" dirty="0"/>
              <a:t>Mc. 8:34 </a:t>
            </a:r>
          </a:p>
          <a:p>
            <a:pPr eaLnBrk="1" hangingPunct="1">
              <a:defRPr/>
            </a:pPr>
            <a:r>
              <a:rPr lang="nl-NL" sz="2800" b="1" dirty="0"/>
              <a:t>Een schare met de discipelen</a:t>
            </a:r>
          </a:p>
          <a:p>
            <a:pPr eaLnBrk="1" hangingPunct="1">
              <a:defRPr/>
            </a:pPr>
            <a:endParaRPr lang="nl-NL" sz="2800" b="1" dirty="0"/>
          </a:p>
          <a:p>
            <a:pPr eaLnBrk="1" hangingPunct="1">
              <a:defRPr/>
            </a:pPr>
            <a:endParaRPr lang="nl-N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522151-831A-1C2A-D908-A7F61F50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Gods Koninkrijk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41FD80-46AF-522A-AF0A-B95150EC2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1. Het Koninkrijk is er reeds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 Mat. 3:1 en 4:17 - Het Koninkrijk is nabijgekomen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 Luc. 17:20,21 - Het Koninkrijk is binnen in u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2. Het Koninkrijk moet nog ten volle komen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Luc. 14:25 - Ik zal de beker opnieuw drinken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                    in het Koninkrijk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>
              <a:buNone/>
            </a:pPr>
            <a:r>
              <a:rPr lang="nl-BE" dirty="0">
                <a:effectLst/>
              </a:rPr>
              <a:t> </a:t>
            </a:r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1126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522151-831A-1C2A-D908-A7F61F50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1196751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/>
              <a:t>De kracht van Gods Koninkrijk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41FD80-46AF-522A-AF0A-B95150EC2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5720" y="908720"/>
            <a:ext cx="8229600" cy="583264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1. Verheerlijking op de berg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2. Lijden, sterven en opstanding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</a:t>
            </a:r>
            <a:r>
              <a:rPr lang="nl-NL" sz="2000" dirty="0"/>
              <a:t>Rom. 1:4.   -   Hij heeft met kracht bewezen dat Hij de Zoon van God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000" dirty="0"/>
              <a:t>                            is door de opstanding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3. Pinksteren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</a:t>
            </a:r>
            <a:r>
              <a:rPr lang="nl-NL" sz="2000" dirty="0"/>
              <a:t>Hand. 1:8   -   Maar u zult de kracht van de Heilige Geest ontvangen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000" dirty="0"/>
              <a:t>4. </a:t>
            </a:r>
            <a:r>
              <a:rPr lang="nl-NL" sz="2400" dirty="0"/>
              <a:t>Verkondiging aan alle volken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000" dirty="0"/>
              <a:t>    1 Kor. 1:24   -  wij prediken Christus, de kracht van God en de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000" dirty="0"/>
              <a:t>                            wijsheid van God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5. In ons persoonlijk leven</a:t>
            </a:r>
          </a:p>
          <a:p>
            <a:r>
              <a:rPr lang="nl-BE" dirty="0">
                <a:effectLst/>
              </a:rPr>
              <a:t> </a:t>
            </a:r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0844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522151-831A-1C2A-D908-A7F61F50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Mozes en Elia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41FD80-46AF-522A-AF0A-B95150EC2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9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l-BE" sz="2400" dirty="0">
                <a:effectLst/>
              </a:rPr>
              <a:t>Mozes is gestorven terwijl niemand erbij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nl-BE" sz="2400" dirty="0">
                <a:effectLst/>
              </a:rPr>
              <a:t>    was en hij is door God zelf begraven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nl-BE" sz="2400" dirty="0">
                <a:effectLst/>
              </a:rPr>
              <a:t>    (Deuteronomium 34:5-6)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nl-BE" sz="2400" dirty="0">
              <a:effectLst/>
            </a:endParaRPr>
          </a:p>
          <a:p>
            <a:r>
              <a:rPr lang="nl-BE" sz="2400" dirty="0">
                <a:effectLst/>
              </a:rPr>
              <a:t>satan in twist met Michaël over het lichaam van Mozes (Judas 9)</a:t>
            </a:r>
          </a:p>
          <a:p>
            <a:pPr marL="0" indent="0">
              <a:buNone/>
            </a:pPr>
            <a:endParaRPr lang="nl-BE" sz="2400" dirty="0">
              <a:effectLst/>
            </a:endParaRPr>
          </a:p>
          <a:p>
            <a:pPr marL="0" indent="0">
              <a:buNone/>
            </a:pPr>
            <a:endParaRPr lang="nl-BE" sz="2400" dirty="0">
              <a:effectLst/>
            </a:endParaRPr>
          </a:p>
          <a:p>
            <a:r>
              <a:rPr lang="nl-BE" sz="2400" dirty="0">
                <a:effectLst/>
              </a:rPr>
              <a:t>Elia is niet gestorven, maar opgevaren naar de hemel </a:t>
            </a:r>
          </a:p>
          <a:p>
            <a:pPr marL="0" indent="0">
              <a:buNone/>
            </a:pPr>
            <a:r>
              <a:rPr lang="nl-BE" sz="2400" dirty="0">
                <a:effectLst/>
              </a:rPr>
              <a:t>    (2 Koningen 2:11)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9629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522151-831A-1C2A-D908-A7F61F50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Mozes en Elia in eindtijd 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41FD80-46AF-522A-AF0A-B95150EC2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9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l-BE" sz="2400" dirty="0">
                <a:effectLst/>
              </a:rPr>
              <a:t>Openbaring 11: 3 - 6</a:t>
            </a:r>
          </a:p>
          <a:p>
            <a:pPr marL="0" indent="0">
              <a:buNone/>
            </a:pPr>
            <a:r>
              <a:rPr lang="nl-BE" sz="2400" dirty="0">
                <a:effectLst/>
              </a:rPr>
              <a:t>    Ik zal mijn 2 getuigen macht geven </a:t>
            </a:r>
          </a:p>
          <a:p>
            <a:pPr marL="0" indent="0">
              <a:buNone/>
            </a:pPr>
            <a:endParaRPr lang="nl-BE" sz="2400" dirty="0">
              <a:effectLst/>
            </a:endParaRPr>
          </a:p>
          <a:p>
            <a:r>
              <a:rPr lang="nl-BE" sz="2400" dirty="0">
                <a:effectLst/>
              </a:rPr>
              <a:t>v. 6  Ze hebben macht om de hemel te sluiten: geen regen </a:t>
            </a:r>
          </a:p>
          <a:p>
            <a:pPr marL="0" indent="0">
              <a:buNone/>
            </a:pPr>
            <a:endParaRPr lang="nl-BE" sz="2400" dirty="0">
              <a:effectLst/>
            </a:endParaRPr>
          </a:p>
          <a:p>
            <a:r>
              <a:rPr lang="nl-BE" sz="2400" dirty="0">
                <a:effectLst/>
              </a:rPr>
              <a:t>v. 6 b  Ze hebben macht over de wateren om die in bloed te veranderen en de aarde te treffen met allerlei plagen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1251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522151-831A-1C2A-D908-A7F61F50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Inhoud gesprek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41FD80-46AF-522A-AF0A-B95150EC2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99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nl-NL" sz="2400" dirty="0"/>
              <a:t>     </a:t>
            </a:r>
          </a:p>
          <a:p>
            <a:r>
              <a:rPr lang="nl-BE" sz="2400" dirty="0">
                <a:effectLst/>
              </a:rPr>
              <a:t>Luc 9:31 </a:t>
            </a:r>
          </a:p>
          <a:p>
            <a:pPr marL="0" indent="0">
              <a:buNone/>
            </a:pPr>
            <a:endParaRPr lang="nl-BE" sz="2400" dirty="0">
              <a:effectLst/>
            </a:endParaRPr>
          </a:p>
          <a:p>
            <a:pPr marL="0" indent="0">
              <a:buNone/>
            </a:pPr>
            <a:r>
              <a:rPr lang="nl-BE" sz="2400" dirty="0">
                <a:effectLst/>
              </a:rPr>
              <a:t>    Ze verschenen in heerlijkheid en spraken </a:t>
            </a:r>
          </a:p>
          <a:p>
            <a:pPr marL="0" indent="0">
              <a:buNone/>
            </a:pPr>
            <a:r>
              <a:rPr lang="nl-BE" sz="2400" dirty="0">
                <a:effectLst/>
              </a:rPr>
              <a:t>    over Zijn heengaan, dat Hij zou</a:t>
            </a:r>
          </a:p>
          <a:p>
            <a:pPr marL="0" indent="0">
              <a:buNone/>
            </a:pPr>
            <a:r>
              <a:rPr lang="nl-BE" sz="2400" dirty="0">
                <a:effectLst/>
              </a:rPr>
              <a:t>    volbrengen in Jeruzalem. </a:t>
            </a: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l-NL" sz="2000" dirty="0"/>
          </a:p>
          <a:p>
            <a:pPr eaLnBrk="1" hangingPunct="1">
              <a:lnSpc>
                <a:spcPct val="90000"/>
              </a:lnSpc>
              <a:defRPr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19703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rkus 9 de verheerlijking op de berg / Bijbelstudies Nieuwe Testament |  Jaïr Bijbelstudies">
            <a:extLst>
              <a:ext uri="{FF2B5EF4-FFF2-40B4-BE49-F238E27FC236}">
                <a16:creationId xmlns:a16="http://schemas.microsoft.com/office/drawing/2014/main" id="{597669E4-B0CA-FAC1-0ECD-C2F5E1262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969" y="1072306"/>
            <a:ext cx="6374062" cy="471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152756"/>
      </p:ext>
    </p:extLst>
  </p:cSld>
  <p:clrMapOvr>
    <a:masterClrMapping/>
  </p:clrMapOvr>
</p:sld>
</file>

<file path=ppt/theme/theme1.xml><?xml version="1.0" encoding="utf-8"?>
<a:theme xmlns:a="http://schemas.openxmlformats.org/drawingml/2006/main" name="Golfje">
  <a:themeElements>
    <a:clrScheme name="Golfj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Golfj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olfj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fj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fj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fj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fj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fj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fj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lfj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lfj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20295</TotalTime>
  <Words>420</Words>
  <Application>Microsoft Macintosh PowerPoint</Application>
  <PresentationFormat>Diavoorstelling (4:3)</PresentationFormat>
  <Paragraphs>100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Golfje</vt:lpstr>
      <vt:lpstr>PowerPoint-presentatie</vt:lpstr>
      <vt:lpstr>           Gods kracht in ons leven </vt:lpstr>
      <vt:lpstr>Inleiding</vt:lpstr>
      <vt:lpstr>Gods Koninkrijk</vt:lpstr>
      <vt:lpstr>De kracht van Gods Koninkrijk</vt:lpstr>
      <vt:lpstr>Mozes en Elia </vt:lpstr>
      <vt:lpstr>Mozes en Elia in eindtijd ?</vt:lpstr>
      <vt:lpstr>Inhoud gesprek </vt:lpstr>
      <vt:lpstr>PowerPoint-presentatie</vt:lpstr>
      <vt:lpstr>De kracht van Gods Koninkrijk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RUTH</dc:title>
  <dc:creator>***</dc:creator>
  <cp:lastModifiedBy>Peter Bordon</cp:lastModifiedBy>
  <cp:revision>38</cp:revision>
  <dcterms:created xsi:type="dcterms:W3CDTF">2007-04-30T07:06:38Z</dcterms:created>
  <dcterms:modified xsi:type="dcterms:W3CDTF">2024-11-13T19:06:02Z</dcterms:modified>
</cp:coreProperties>
</file>