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3" r:id="rId1"/>
  </p:sldMasterIdLst>
  <p:notesMasterIdLst>
    <p:notesMasterId r:id="rId22"/>
  </p:notesMasterIdLst>
  <p:sldIdLst>
    <p:sldId id="256" r:id="rId2"/>
    <p:sldId id="257" r:id="rId3"/>
    <p:sldId id="258" r:id="rId4"/>
    <p:sldId id="274" r:id="rId5"/>
    <p:sldId id="264" r:id="rId6"/>
    <p:sldId id="276" r:id="rId7"/>
    <p:sldId id="263" r:id="rId8"/>
    <p:sldId id="277" r:id="rId9"/>
    <p:sldId id="272" r:id="rId10"/>
    <p:sldId id="266" r:id="rId11"/>
    <p:sldId id="273" r:id="rId12"/>
    <p:sldId id="265" r:id="rId13"/>
    <p:sldId id="267" r:id="rId14"/>
    <p:sldId id="268" r:id="rId15"/>
    <p:sldId id="269" r:id="rId16"/>
    <p:sldId id="270" r:id="rId17"/>
    <p:sldId id="271" r:id="rId18"/>
    <p:sldId id="278" r:id="rId19"/>
    <p:sldId id="275" r:id="rId20"/>
    <p:sldId id="26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386"/>
    <p:restoredTop sz="94719"/>
  </p:normalViewPr>
  <p:slideViewPr>
    <p:cSldViewPr snapToGrid="0">
      <p:cViewPr varScale="1">
        <p:scale>
          <a:sx n="152" d="100"/>
          <a:sy n="152" d="100"/>
        </p:scale>
        <p:origin x="151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918AC0-6F7D-5D41-A558-0FFD81810792}" type="datetimeFigureOut">
              <a:rPr lang="nl-NL" smtClean="0"/>
              <a:t>29-03-2025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1A874C-1B99-2C4A-B337-5B920B01654D}" type="slidenum">
              <a:rPr lang="nl-NL" smtClean="0"/>
              <a:t>‹nr.›</a:t>
            </a:fld>
            <a:endParaRPr lang="nl-NL"/>
          </a:p>
        </p:txBody>
      </p:sp>
    </p:spTree>
    <p:extLst>
      <p:ext uri="{BB962C8B-B14F-4D97-AF65-F5344CB8AC3E}">
        <p14:creationId xmlns:p14="http://schemas.microsoft.com/office/powerpoint/2010/main" val="2785363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8D1A874C-1B99-2C4A-B337-5B920B01654D}" type="slidenum">
              <a:rPr lang="nl-NL" smtClean="0"/>
              <a:t>3</a:t>
            </a:fld>
            <a:endParaRPr lang="nl-NL"/>
          </a:p>
        </p:txBody>
      </p:sp>
    </p:spTree>
    <p:extLst>
      <p:ext uri="{BB962C8B-B14F-4D97-AF65-F5344CB8AC3E}">
        <p14:creationId xmlns:p14="http://schemas.microsoft.com/office/powerpoint/2010/main" val="1418751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8D1A874C-1B99-2C4A-B337-5B920B01654D}" type="slidenum">
              <a:rPr lang="nl-NL" smtClean="0"/>
              <a:t>17</a:t>
            </a:fld>
            <a:endParaRPr lang="nl-NL"/>
          </a:p>
        </p:txBody>
      </p:sp>
    </p:spTree>
    <p:extLst>
      <p:ext uri="{BB962C8B-B14F-4D97-AF65-F5344CB8AC3E}">
        <p14:creationId xmlns:p14="http://schemas.microsoft.com/office/powerpoint/2010/main" val="1640350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8D1A874C-1B99-2C4A-B337-5B920B01654D}" type="slidenum">
              <a:rPr lang="nl-NL" smtClean="0"/>
              <a:t>18</a:t>
            </a:fld>
            <a:endParaRPr lang="nl-NL"/>
          </a:p>
        </p:txBody>
      </p:sp>
    </p:spTree>
    <p:extLst>
      <p:ext uri="{BB962C8B-B14F-4D97-AF65-F5344CB8AC3E}">
        <p14:creationId xmlns:p14="http://schemas.microsoft.com/office/powerpoint/2010/main" val="4067669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8D1A874C-1B99-2C4A-B337-5B920B01654D}" type="slidenum">
              <a:rPr lang="nl-NL" smtClean="0"/>
              <a:t>19</a:t>
            </a:fld>
            <a:endParaRPr lang="nl-NL"/>
          </a:p>
        </p:txBody>
      </p:sp>
    </p:spTree>
    <p:extLst>
      <p:ext uri="{BB962C8B-B14F-4D97-AF65-F5344CB8AC3E}">
        <p14:creationId xmlns:p14="http://schemas.microsoft.com/office/powerpoint/2010/main" val="727137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640080" y="1371599"/>
            <a:ext cx="6675120" cy="2951825"/>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640080" y="4584879"/>
            <a:ext cx="667512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6444479B-705B-4489-957E-7E8A228BDFA0}" type="datetime1">
              <a:rPr lang="en-US" smtClean="0"/>
              <a:t>3/29/25</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12960-6E85-460F-B6E3-5B82CB31AF3D}" type="slidenum">
              <a:rPr lang="en-US" smtClean="0"/>
              <a:t>‹nr.›</a:t>
            </a:fld>
            <a:endParaRPr lang="en-US"/>
          </a:p>
        </p:txBody>
      </p:sp>
    </p:spTree>
    <p:extLst>
      <p:ext uri="{BB962C8B-B14F-4D97-AF65-F5344CB8AC3E}">
        <p14:creationId xmlns:p14="http://schemas.microsoft.com/office/powerpoint/2010/main" val="4071287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C07B66AD-7C08-490A-ADA4-B47E10FB2407}" type="datetime1">
              <a:rPr lang="en-US" smtClean="0"/>
              <a:t>3/29/25</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12960-6E85-460F-B6E3-5B82CB31AF3D}" type="slidenum">
              <a:rPr lang="en-US" smtClean="0"/>
              <a:t>‹nr.›</a:t>
            </a:fld>
            <a:endParaRPr lang="en-US"/>
          </a:p>
        </p:txBody>
      </p:sp>
    </p:spTree>
    <p:extLst>
      <p:ext uri="{BB962C8B-B14F-4D97-AF65-F5344CB8AC3E}">
        <p14:creationId xmlns:p14="http://schemas.microsoft.com/office/powerpoint/2010/main" val="431703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CB3635-47E1-90D8-B693-DA85A66B3831}"/>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209219" y="640079"/>
            <a:ext cx="1811773" cy="5536884"/>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640080" y="640080"/>
            <a:ext cx="8412422" cy="55368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5B95027-4255-49E7-9841-CD21BCC99996}" type="datetime1">
              <a:rPr lang="en-US" smtClean="0"/>
              <a:t>3/29/25</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12960-6E85-460F-B6E3-5B82CB31AF3D}" type="slidenum">
              <a:rPr lang="en-US" smtClean="0"/>
              <a:t>‹nr.›</a:t>
            </a:fld>
            <a:endParaRPr lang="en-US"/>
          </a:p>
        </p:txBody>
      </p:sp>
      <p:cxnSp>
        <p:nvCxnSpPr>
          <p:cNvPr id="7" name="Straight Connector 6">
            <a:extLst>
              <a:ext uri="{FF2B5EF4-FFF2-40B4-BE49-F238E27FC236}">
                <a16:creationId xmlns:a16="http://schemas.microsoft.com/office/drawing/2014/main" id="{3230604F-219C-2DEE-830E-27274CC2FE19}"/>
              </a:ext>
              <a:ext uri="{C183D7F6-B498-43B3-948B-1728B52AA6E4}">
                <adec:decorative xmlns:adec="http://schemas.microsoft.com/office/drawing/2017/decorative" val="1"/>
              </a:ext>
            </a:extLst>
          </p:cNvPr>
          <p:cNvCxnSpPr>
            <a:cxnSpLocks/>
          </p:cNvCxnSpPr>
          <p:nvPr/>
        </p:nvCxnSpPr>
        <p:spPr>
          <a:xfrm rot="5400000">
            <a:off x="10872154" y="119243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7641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9F89F774-3FA6-43B8-9241-99959C8FD463}" type="datetime1">
              <a:rPr lang="en-US" smtClean="0"/>
              <a:t>3/29/25</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12960-6E85-460F-B6E3-5B82CB31AF3D}" type="slidenum">
              <a:rPr lang="en-US" smtClean="0"/>
              <a:t>‹nr.›</a:t>
            </a:fld>
            <a:endParaRPr lang="en-US"/>
          </a:p>
        </p:txBody>
      </p:sp>
    </p:spTree>
    <p:extLst>
      <p:ext uri="{BB962C8B-B14F-4D97-AF65-F5344CB8AC3E}">
        <p14:creationId xmlns:p14="http://schemas.microsoft.com/office/powerpoint/2010/main" val="4258698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1BB59B6-79B9-97F5-AC3B-DF65899D39D8}"/>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640080" y="1291366"/>
            <a:ext cx="9214884" cy="315997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640080" y="5018567"/>
            <a:ext cx="7907079" cy="107388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9504452-5DCC-4FE2-A5C9-8A5EF6714D65}" type="datetime1">
              <a:rPr lang="en-US" smtClean="0"/>
              <a:t>3/29/25</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12960-6E85-460F-B6E3-5B82CB31AF3D}" type="slidenum">
              <a:rPr lang="en-US" smtClean="0"/>
              <a:t>‹nr.›</a:t>
            </a:fld>
            <a:endParaRPr lang="en-US"/>
          </a:p>
        </p:txBody>
      </p:sp>
      <p:cxnSp>
        <p:nvCxnSpPr>
          <p:cNvPr id="7" name="Straight Connector 6">
            <a:extLst>
              <a:ext uri="{FF2B5EF4-FFF2-40B4-BE49-F238E27FC236}">
                <a16:creationId xmlns:a16="http://schemas.microsoft.com/office/drawing/2014/main" id="{FF05EAE5-4812-F718-6D75-9627884180BF}"/>
              </a:ext>
              <a:ext uri="{C183D7F6-B498-43B3-948B-1728B52AA6E4}">
                <adec:decorative xmlns:adec="http://schemas.microsoft.com/office/drawing/2017/decorative" val="1"/>
              </a:ext>
            </a:extLst>
          </p:cNvPr>
          <p:cNvCxnSpPr>
            <a:cxnSpLocks/>
          </p:cNvCxnSpPr>
          <p:nvPr/>
        </p:nvCxnSpPr>
        <p:spPr>
          <a:xfrm>
            <a:off x="716281" y="4715234"/>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2906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640080"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318928"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E579ABC2-0180-4F3A-A895-A85BC724D472}" type="datetime1">
              <a:rPr lang="en-US" smtClean="0"/>
              <a:t>3/29/25</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12960-6E85-460F-B6E3-5B82CB31AF3D}" type="slidenum">
              <a:rPr lang="en-US" smtClean="0"/>
              <a:t>‹nr.›</a:t>
            </a:fld>
            <a:endParaRPr lang="en-US"/>
          </a:p>
        </p:txBody>
      </p:sp>
    </p:spTree>
    <p:extLst>
      <p:ext uri="{BB962C8B-B14F-4D97-AF65-F5344CB8AC3E}">
        <p14:creationId xmlns:p14="http://schemas.microsoft.com/office/powerpoint/2010/main" val="415933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640079" y="1371599"/>
            <a:ext cx="10890929"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640079"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640079"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318928"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318928"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6AEEA9BA-4E8F-439E-BEA4-91FBA01E3F5F}" type="datetime1">
              <a:rPr lang="en-US" smtClean="0"/>
              <a:t>3/29/25</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12960-6E85-460F-B6E3-5B82CB31AF3D}" type="slidenum">
              <a:rPr lang="en-US" smtClean="0"/>
              <a:t>‹nr.›</a:t>
            </a:fld>
            <a:endParaRPr lang="en-US"/>
          </a:p>
        </p:txBody>
      </p:sp>
    </p:spTree>
    <p:extLst>
      <p:ext uri="{BB962C8B-B14F-4D97-AF65-F5344CB8AC3E}">
        <p14:creationId xmlns:p14="http://schemas.microsoft.com/office/powerpoint/2010/main" val="3780829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BE15BF18-0007-481C-AA29-413124BC3EE7}" type="datetime1">
              <a:rPr lang="en-US" smtClean="0"/>
              <a:t>3/29/25</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12960-6E85-460F-B6E3-5B82CB31AF3D}" type="slidenum">
              <a:rPr lang="en-US" smtClean="0"/>
              <a:t>‹nr.›</a:t>
            </a:fld>
            <a:endParaRPr lang="en-US"/>
          </a:p>
        </p:txBody>
      </p:sp>
    </p:spTree>
    <p:extLst>
      <p:ext uri="{BB962C8B-B14F-4D97-AF65-F5344CB8AC3E}">
        <p14:creationId xmlns:p14="http://schemas.microsoft.com/office/powerpoint/2010/main" val="3919548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149F9F0F-FB8C-5565-247C-BDCC156B5CAF}"/>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9BE9870-3748-43AD-B547-02A075CB4A1D}" type="datetime1">
              <a:rPr lang="en-US" smtClean="0"/>
              <a:t>3/29/25</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12960-6E85-460F-B6E3-5B82CB31AF3D}" type="slidenum">
              <a:rPr lang="en-US" smtClean="0"/>
              <a:t>‹nr.›</a:t>
            </a:fld>
            <a:endParaRPr lang="en-US"/>
          </a:p>
        </p:txBody>
      </p:sp>
    </p:spTree>
    <p:extLst>
      <p:ext uri="{BB962C8B-B14F-4D97-AF65-F5344CB8AC3E}">
        <p14:creationId xmlns:p14="http://schemas.microsoft.com/office/powerpoint/2010/main" val="593521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4936519" y="1031001"/>
            <a:ext cx="6594490" cy="516636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640080" y="2972168"/>
            <a:ext cx="3859397" cy="32268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558E7897-33C5-4F1A-9307-D068E37F3DC7}" type="datetime1">
              <a:rPr lang="en-US" smtClean="0"/>
              <a:t>3/29/25</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12960-6E85-460F-B6E3-5B82CB31AF3D}" type="slidenum">
              <a:rPr lang="en-US" smtClean="0"/>
              <a:t>‹nr.›</a:t>
            </a:fld>
            <a:endParaRPr lang="en-US"/>
          </a:p>
        </p:txBody>
      </p:sp>
    </p:spTree>
    <p:extLst>
      <p:ext uri="{BB962C8B-B14F-4D97-AF65-F5344CB8AC3E}">
        <p14:creationId xmlns:p14="http://schemas.microsoft.com/office/powerpoint/2010/main" val="1625845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4937760" y="1033271"/>
            <a:ext cx="6592824" cy="51663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640080" y="2972167"/>
            <a:ext cx="3859397" cy="32268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82E171BA-CC09-47C8-A6DF-F5C5CB59CEEC}" type="datetime1">
              <a:rPr lang="en-US" smtClean="0"/>
              <a:t>3/29/25</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12960-6E85-460F-B6E3-5B82CB31AF3D}" type="slidenum">
              <a:rPr lang="en-US" smtClean="0"/>
              <a:t>‹nr.›</a:t>
            </a:fld>
            <a:endParaRPr lang="en-US"/>
          </a:p>
        </p:txBody>
      </p:sp>
    </p:spTree>
    <p:extLst>
      <p:ext uri="{BB962C8B-B14F-4D97-AF65-F5344CB8AC3E}">
        <p14:creationId xmlns:p14="http://schemas.microsoft.com/office/powerpoint/2010/main" val="3736301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640079" y="1371601"/>
            <a:ext cx="10890929" cy="10972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640080" y="2633472"/>
            <a:ext cx="10890928" cy="35661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640080"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7DA38F49-B3E2-4BF0-BEC7-C30D34ABBB8D}" type="datetime1">
              <a:rPr lang="en-US" smtClean="0"/>
              <a:t>3/29/25</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12960-6E85-460F-B6E3-5B82CB31AF3D}" type="slidenum">
              <a:rPr lang="en-US" smtClean="0"/>
              <a:t>‹nr.›</a:t>
            </a:fld>
            <a:endParaRPr lang="en-US"/>
          </a:p>
        </p:txBody>
      </p:sp>
      <p:cxnSp>
        <p:nvCxnSpPr>
          <p:cNvPr id="9" name="Straight Connector 8">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p:cNvCxnSpPr>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62058"/>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22" r:id="rId6"/>
    <p:sldLayoutId id="2147483817" r:id="rId7"/>
    <p:sldLayoutId id="2147483818" r:id="rId8"/>
    <p:sldLayoutId id="2147483819" r:id="rId9"/>
    <p:sldLayoutId id="2147483821" r:id="rId10"/>
    <p:sldLayoutId id="2147483820" r:id="rId11"/>
  </p:sldLayoutIdLst>
  <p:hf sldNum="0" hdr="0" ftr="0" dt="0"/>
  <p:txStyles>
    <p:titleStyle>
      <a:lvl1pPr algn="l" defTabSz="914400" rtl="0" eaLnBrk="1" latinLnBrk="0" hangingPunct="1">
        <a:lnSpc>
          <a:spcPct val="10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2">
            <a:alphaModFix amt="40000"/>
          </a:blip>
          <a:srcRect t="12379" r="9091" b="11014"/>
          <a:stretch/>
        </p:blipFill>
        <p:spPr>
          <a:xfrm>
            <a:off x="20" y="152"/>
            <a:ext cx="12191980" cy="6857848"/>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2832846" y="932329"/>
            <a:ext cx="8448871" cy="3890682"/>
          </a:xfrm>
        </p:spPr>
        <p:txBody>
          <a:bodyPr anchor="t">
            <a:normAutofit fontScale="90000"/>
          </a:bodyPr>
          <a:lstStyle/>
          <a:p>
            <a:r>
              <a:rPr lang="nl-NL" sz="9600" dirty="0">
                <a:solidFill>
                  <a:srgbClr val="FFFFFF"/>
                </a:solidFill>
              </a:rPr>
              <a:t>Waarom woeden </a:t>
            </a:r>
            <a:br>
              <a:rPr lang="nl-NL" sz="9600" dirty="0">
                <a:solidFill>
                  <a:srgbClr val="FFFFFF"/>
                </a:solidFill>
              </a:rPr>
            </a:br>
            <a:r>
              <a:rPr lang="nl-NL" sz="9600" dirty="0">
                <a:solidFill>
                  <a:srgbClr val="FFFFFF"/>
                </a:solidFill>
              </a:rPr>
              <a:t>de </a:t>
            </a:r>
            <a:br>
              <a:rPr lang="nl-NL" sz="9600" dirty="0">
                <a:solidFill>
                  <a:srgbClr val="FFFFFF"/>
                </a:solidFill>
              </a:rPr>
            </a:br>
            <a:r>
              <a:rPr lang="nl-NL" sz="9600" dirty="0">
                <a:solidFill>
                  <a:srgbClr val="FFFFFF"/>
                </a:solidFill>
              </a:rPr>
              <a:t>heidenvolken?</a:t>
            </a:r>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407773" y="5189849"/>
            <a:ext cx="4672227" cy="593108"/>
          </a:xfrm>
        </p:spPr>
        <p:txBody>
          <a:bodyPr anchor="t">
            <a:normAutofit/>
          </a:bodyPr>
          <a:lstStyle/>
          <a:p>
            <a:r>
              <a:rPr lang="nl-NL" dirty="0">
                <a:solidFill>
                  <a:srgbClr val="FFFFFF"/>
                </a:solidFill>
              </a:rPr>
              <a:t>Psalm 2</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045112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2">
            <a:alphaModFix amt="40000"/>
          </a:blip>
          <a:srcRect t="12379" r="9091" b="11014"/>
          <a:stretch/>
        </p:blipFill>
        <p:spPr>
          <a:xfrm>
            <a:off x="20" y="0"/>
            <a:ext cx="12191980" cy="7080276"/>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1890585" y="0"/>
            <a:ext cx="10301395" cy="6635572"/>
          </a:xfrm>
        </p:spPr>
        <p:txBody>
          <a:bodyPr anchor="t">
            <a:noAutofit/>
          </a:bodyPr>
          <a:lstStyle/>
          <a:p>
            <a:br>
              <a:rPr lang="nl-NL" sz="3600" dirty="0">
                <a:highlight>
                  <a:srgbClr val="FFFF00"/>
                </a:highlight>
                <a:latin typeface="Courier" pitchFamily="2" charset="0"/>
              </a:rPr>
            </a:br>
            <a:br>
              <a:rPr lang="nl-NL" sz="3600" dirty="0">
                <a:latin typeface="Courier" pitchFamily="2" charset="0"/>
              </a:rPr>
            </a:br>
            <a:endParaRPr lang="nl-NL"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144163" y="5089237"/>
            <a:ext cx="1746422" cy="1267106"/>
          </a:xfrm>
        </p:spPr>
        <p:txBody>
          <a:bodyPr anchor="t">
            <a:normAutofit/>
          </a:bodyPr>
          <a:lstStyle/>
          <a:p>
            <a:r>
              <a:rPr lang="nl-NL" dirty="0">
                <a:solidFill>
                  <a:srgbClr val="FFFFFF"/>
                </a:solidFill>
              </a:rPr>
              <a:t>Jesaja 53</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Tekstvak 5">
            <a:extLst>
              <a:ext uri="{FF2B5EF4-FFF2-40B4-BE49-F238E27FC236}">
                <a16:creationId xmlns:a16="http://schemas.microsoft.com/office/drawing/2014/main" id="{8219DCF4-86F7-8A3C-9CE4-EDE8E4F3A8E2}"/>
              </a:ext>
            </a:extLst>
          </p:cNvPr>
          <p:cNvSpPr txBox="1"/>
          <p:nvPr/>
        </p:nvSpPr>
        <p:spPr>
          <a:xfrm>
            <a:off x="2089076" y="271853"/>
            <a:ext cx="9958761" cy="6740307"/>
          </a:xfrm>
          <a:prstGeom prst="rect">
            <a:avLst/>
          </a:prstGeom>
          <a:noFill/>
        </p:spPr>
        <p:txBody>
          <a:bodyPr wrap="square">
            <a:spAutoFit/>
          </a:bodyPr>
          <a:lstStyle/>
          <a:p>
            <a:r>
              <a:rPr lang="nl-NL" sz="2800" b="1" i="0" u="none" strike="noStrike" dirty="0">
                <a:effectLst/>
                <a:latin typeface="Oxygen" panose="020F0502020204030204" pitchFamily="34" charset="0"/>
              </a:rPr>
              <a:t>8</a:t>
            </a:r>
            <a:r>
              <a:rPr lang="nl-NL" sz="2800" b="0" i="0" u="none" strike="noStrike" dirty="0">
                <a:effectLst/>
                <a:latin typeface="Oxygen" panose="020F0502020204030204" pitchFamily="34" charset="0"/>
              </a:rPr>
              <a:t> Hij werd uit de angst en uit de veroordeling weggenomen. En wie van de mensen van zijn tijd kon het iets schelen dat Hij uit het leven werd weggerukt en gedood? Hij heeft de straf gedragen voor de ongehoorzaamheid van mijn volk. </a:t>
            </a:r>
            <a:r>
              <a:rPr lang="nl-NL" sz="2800" i="0" u="none" strike="noStrike" dirty="0">
                <a:effectLst/>
                <a:latin typeface="Oxygen" panose="020F0502020204030204" pitchFamily="34" charset="0"/>
              </a:rPr>
              <a:t> 9 </a:t>
            </a:r>
            <a:r>
              <a:rPr lang="nl-NL" sz="2800" b="0" i="0" u="none" strike="noStrike" dirty="0">
                <a:solidFill>
                  <a:srgbClr val="00B0F0"/>
                </a:solidFill>
                <a:effectLst/>
                <a:latin typeface="Oxygen" panose="020F0502020204030204" pitchFamily="34" charset="0"/>
              </a:rPr>
              <a:t>De mensen dachten dat Hij bij de misdadigers begraven zou worden. </a:t>
            </a:r>
            <a:r>
              <a:rPr lang="nl-NL" sz="2800" b="0" u="none" strike="noStrike" dirty="0">
                <a:solidFill>
                  <a:srgbClr val="00B0F0"/>
                </a:solidFill>
                <a:effectLst/>
                <a:latin typeface="Oxygen" panose="020F0502020204030204" pitchFamily="34" charset="0"/>
              </a:rPr>
              <a:t>Maar </a:t>
            </a:r>
            <a:r>
              <a:rPr lang="nl-NL" sz="2800" b="0" i="0" u="none" strike="noStrike" dirty="0">
                <a:solidFill>
                  <a:srgbClr val="00B0F0"/>
                </a:solidFill>
                <a:effectLst/>
                <a:latin typeface="Oxygen" panose="020F0502020204030204" pitchFamily="34" charset="0"/>
              </a:rPr>
              <a:t>Hij kreeg een graf bij de rijken. Dat was omdat Hij nooit iets slechts had gedaan en nooit iets gezegd had wat niet waar was. </a:t>
            </a:r>
            <a:r>
              <a:rPr lang="nl-NL" sz="2800" b="1" i="0" u="none" strike="noStrike" dirty="0">
                <a:solidFill>
                  <a:srgbClr val="00B0F0"/>
                </a:solidFill>
                <a:effectLst/>
                <a:latin typeface="Oxygen" panose="020F0502020204030204" pitchFamily="34" charset="0"/>
              </a:rPr>
              <a:t>10</a:t>
            </a:r>
            <a:r>
              <a:rPr lang="nl-NL" sz="2800" b="0" i="0" u="none" strike="noStrike" dirty="0">
                <a:solidFill>
                  <a:srgbClr val="00B0F0"/>
                </a:solidFill>
                <a:effectLst/>
                <a:latin typeface="Oxygen" panose="020F0502020204030204" pitchFamily="34" charset="0"/>
              </a:rPr>
              <a:t> Maar de Heer had besloten Hem helemaal te verpletteren. God maakte Hem ziek. Nadat Hij zijn eigen leven heeft opgeofferd om ons te bevrijden van onze schuld, zal Hij kinderen hebben. </a:t>
            </a:r>
            <a:r>
              <a:rPr lang="nl-NL" sz="2800" b="0" i="0" u="none" strike="noStrike" dirty="0">
                <a:effectLst/>
                <a:latin typeface="Oxygen" panose="020F0502020204030204" pitchFamily="34" charset="0"/>
              </a:rPr>
              <a:t> En Hij zal heel lang leven. Door Hem zal de Heer zijn plannen kunnen uitvoeren. </a:t>
            </a:r>
            <a:r>
              <a:rPr lang="nl-NL" sz="2800" b="1" i="0" u="none" strike="noStrike" dirty="0">
                <a:effectLst/>
                <a:latin typeface="Oxygen" panose="020F0502020204030204" pitchFamily="34" charset="0"/>
              </a:rPr>
              <a:t>11</a:t>
            </a:r>
            <a:r>
              <a:rPr lang="nl-NL" sz="2800" b="0" i="0" u="none" strike="noStrike" dirty="0">
                <a:effectLst/>
                <a:latin typeface="Oxygen" panose="020F0502020204030204" pitchFamily="34" charset="0"/>
              </a:rPr>
              <a:t> En nadat Hij zo vreselijk heeft geleden, zal Hij ervan genieten dat Gods plan werkelijkheid is geworden.</a:t>
            </a:r>
            <a:br>
              <a:rPr lang="nl-NL" sz="2800" b="0" i="0" u="none" strike="noStrike" dirty="0">
                <a:effectLst/>
                <a:latin typeface="Oxygen" panose="020F0502020204030204" pitchFamily="34" charset="0"/>
              </a:rPr>
            </a:br>
            <a:br>
              <a:rPr lang="nl-NL" sz="2000" b="0" i="0" u="none" strike="noStrike" dirty="0">
                <a:effectLst/>
                <a:latin typeface="Oxygen" panose="020F0502020204030204" pitchFamily="34" charset="0"/>
              </a:rPr>
            </a:br>
            <a:endParaRPr lang="nl-NL" sz="2000" dirty="0"/>
          </a:p>
        </p:txBody>
      </p:sp>
    </p:spTree>
    <p:extLst>
      <p:ext uri="{BB962C8B-B14F-4D97-AF65-F5344CB8AC3E}">
        <p14:creationId xmlns:p14="http://schemas.microsoft.com/office/powerpoint/2010/main" val="205015540"/>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2">
            <a:alphaModFix amt="40000"/>
          </a:blip>
          <a:srcRect t="12379" r="9091" b="11014"/>
          <a:stretch/>
        </p:blipFill>
        <p:spPr>
          <a:xfrm>
            <a:off x="20" y="271852"/>
            <a:ext cx="12191980" cy="7080276"/>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1890585" y="271852"/>
            <a:ext cx="10301395" cy="6363720"/>
          </a:xfrm>
        </p:spPr>
        <p:txBody>
          <a:bodyPr anchor="t">
            <a:noAutofit/>
          </a:bodyPr>
          <a:lstStyle/>
          <a:p>
            <a:br>
              <a:rPr lang="nl-NL" sz="3600" dirty="0">
                <a:highlight>
                  <a:srgbClr val="FFFF00"/>
                </a:highlight>
                <a:latin typeface="Courier" pitchFamily="2" charset="0"/>
              </a:rPr>
            </a:br>
            <a:br>
              <a:rPr lang="nl-NL" sz="3600" dirty="0">
                <a:latin typeface="Courier" pitchFamily="2" charset="0"/>
              </a:rPr>
            </a:br>
            <a:endParaRPr lang="nl-NL"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144163" y="5089237"/>
            <a:ext cx="1746422" cy="1267106"/>
          </a:xfrm>
        </p:spPr>
        <p:txBody>
          <a:bodyPr anchor="t">
            <a:normAutofit/>
          </a:bodyPr>
          <a:lstStyle/>
          <a:p>
            <a:r>
              <a:rPr lang="nl-NL" dirty="0">
                <a:solidFill>
                  <a:srgbClr val="FFFFFF"/>
                </a:solidFill>
              </a:rPr>
              <a:t>Jesaja 53</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Tekstvak 5">
            <a:extLst>
              <a:ext uri="{FF2B5EF4-FFF2-40B4-BE49-F238E27FC236}">
                <a16:creationId xmlns:a16="http://schemas.microsoft.com/office/drawing/2014/main" id="{8219DCF4-86F7-8A3C-9CE4-EDE8E4F3A8E2}"/>
              </a:ext>
            </a:extLst>
          </p:cNvPr>
          <p:cNvSpPr txBox="1"/>
          <p:nvPr/>
        </p:nvSpPr>
        <p:spPr>
          <a:xfrm>
            <a:off x="2088270" y="593125"/>
            <a:ext cx="9959567" cy="5324535"/>
          </a:xfrm>
          <a:prstGeom prst="rect">
            <a:avLst/>
          </a:prstGeom>
          <a:noFill/>
        </p:spPr>
        <p:txBody>
          <a:bodyPr wrap="square">
            <a:spAutoFit/>
          </a:bodyPr>
          <a:lstStyle/>
          <a:p>
            <a:br>
              <a:rPr lang="nl-NL" sz="2000" b="0" i="0" u="none" strike="noStrike" dirty="0">
                <a:effectLst/>
                <a:latin typeface="Oxygen" panose="020F0502020204030204" pitchFamily="34" charset="0"/>
              </a:rPr>
            </a:br>
            <a:r>
              <a:rPr lang="nl-NL" sz="3200" b="0" i="1" u="none" strike="noStrike" dirty="0">
                <a:effectLst/>
                <a:latin typeface="Oxygen" panose="020F0502020204030204" pitchFamily="34" charset="0"/>
              </a:rPr>
              <a:t>De Heer zegt:</a:t>
            </a:r>
            <a:r>
              <a:rPr lang="nl-NL" sz="3200" b="0" i="0" u="none" strike="noStrike" dirty="0">
                <a:effectLst/>
                <a:latin typeface="Oxygen" panose="020F0502020204030204" pitchFamily="34" charset="0"/>
              </a:rPr>
              <a:t> </a:t>
            </a:r>
            <a:r>
              <a:rPr lang="nl-NL" sz="3200" b="0" i="0" u="none" strike="noStrike" dirty="0">
                <a:solidFill>
                  <a:srgbClr val="00B0F0"/>
                </a:solidFill>
                <a:effectLst/>
                <a:latin typeface="Oxygen" panose="020F0502020204030204" pitchFamily="34" charset="0"/>
              </a:rPr>
              <a:t>"Zo zal mijn Dienaar, die zelf nooit iets verkeerds gedaan heeft, heel veel mensen bevrijden van hun schuld. Want Hij zal hun ongehoorzaamheid op Zich nemen. </a:t>
            </a:r>
            <a:r>
              <a:rPr lang="nl-NL" sz="3200" b="1" i="0" u="none" strike="noStrike" dirty="0">
                <a:effectLst/>
                <a:latin typeface="Oxygen" panose="020F0502020204030204" pitchFamily="34" charset="0"/>
              </a:rPr>
              <a:t>12</a:t>
            </a:r>
            <a:r>
              <a:rPr lang="nl-NL" sz="3200" b="0" i="0" u="none" strike="noStrike" dirty="0">
                <a:effectLst/>
                <a:latin typeface="Oxygen" panose="020F0502020204030204" pitchFamily="34" charset="0"/>
              </a:rPr>
              <a:t> Daarom zal Ik Hem een belangrijke plaats geven, bij de machtigen. Hij zal met hen de buit verdelen. Want Hij heeft vrijwillig zijn leven gegeven. Hij heeft Zich laten behandelen als een misdadiger. </a:t>
            </a:r>
            <a:r>
              <a:rPr lang="nl-NL" sz="3200" b="0" i="0" u="none" strike="noStrike" dirty="0">
                <a:solidFill>
                  <a:srgbClr val="00B0F0"/>
                </a:solidFill>
                <a:effectLst/>
                <a:latin typeface="Oxygen" panose="020F0502020204030204" pitchFamily="34" charset="0"/>
              </a:rPr>
              <a:t>Zo droeg Hij </a:t>
            </a:r>
            <a:r>
              <a:rPr lang="nl-NL" sz="3200" b="0" i="1" u="none" strike="noStrike" dirty="0">
                <a:solidFill>
                  <a:srgbClr val="00B0F0"/>
                </a:solidFill>
                <a:effectLst/>
                <a:latin typeface="Oxygen" panose="020F0502020204030204" pitchFamily="34" charset="0"/>
              </a:rPr>
              <a:t>de straf voor</a:t>
            </a:r>
            <a:r>
              <a:rPr lang="nl-NL" sz="3200" b="0" i="0" u="none" strike="noStrike" dirty="0">
                <a:solidFill>
                  <a:srgbClr val="00B0F0"/>
                </a:solidFill>
                <a:effectLst/>
                <a:latin typeface="Oxygen" panose="020F0502020204030204" pitchFamily="34" charset="0"/>
              </a:rPr>
              <a:t> de ongehoorzaamheid van heel veel mensen. En Hij heeft gebeden voor de schuldige mensen."</a:t>
            </a:r>
            <a:endParaRPr lang="nl-NL" sz="3200" dirty="0">
              <a:solidFill>
                <a:srgbClr val="00B0F0"/>
              </a:solidFill>
            </a:endParaRPr>
          </a:p>
        </p:txBody>
      </p:sp>
    </p:spTree>
    <p:extLst>
      <p:ext uri="{BB962C8B-B14F-4D97-AF65-F5344CB8AC3E}">
        <p14:creationId xmlns:p14="http://schemas.microsoft.com/office/powerpoint/2010/main" val="2426299375"/>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2">
            <a:alphaModFix amt="40000"/>
          </a:blip>
          <a:srcRect t="12379" r="9091" b="11014"/>
          <a:stretch/>
        </p:blipFill>
        <p:spPr>
          <a:xfrm>
            <a:off x="20" y="0"/>
            <a:ext cx="12191980" cy="7080276"/>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1890585" y="271852"/>
            <a:ext cx="10301395" cy="6363720"/>
          </a:xfrm>
        </p:spPr>
        <p:txBody>
          <a:bodyPr anchor="t">
            <a:noAutofit/>
          </a:bodyPr>
          <a:lstStyle/>
          <a:p>
            <a:br>
              <a:rPr lang="nl-NL" sz="3600" dirty="0">
                <a:highlight>
                  <a:srgbClr val="FFFF00"/>
                </a:highlight>
                <a:latin typeface="Courier" pitchFamily="2" charset="0"/>
              </a:rPr>
            </a:br>
            <a:br>
              <a:rPr lang="nl-NL" sz="3600" dirty="0">
                <a:latin typeface="Courier" pitchFamily="2" charset="0"/>
              </a:rPr>
            </a:br>
            <a:endParaRPr lang="nl-NL"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144163" y="5089236"/>
            <a:ext cx="1746422" cy="1267107"/>
          </a:xfrm>
        </p:spPr>
        <p:txBody>
          <a:bodyPr anchor="t">
            <a:normAutofit/>
          </a:bodyPr>
          <a:lstStyle/>
          <a:p>
            <a:r>
              <a:rPr lang="nl-NL" dirty="0">
                <a:solidFill>
                  <a:srgbClr val="FFFFFF"/>
                </a:solidFill>
              </a:rPr>
              <a:t>Jesaja 53</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7" name="Tekstvak 6">
            <a:extLst>
              <a:ext uri="{FF2B5EF4-FFF2-40B4-BE49-F238E27FC236}">
                <a16:creationId xmlns:a16="http://schemas.microsoft.com/office/drawing/2014/main" id="{01EF3501-08BD-7840-31E1-2355599344BC}"/>
              </a:ext>
            </a:extLst>
          </p:cNvPr>
          <p:cNvSpPr txBox="1"/>
          <p:nvPr/>
        </p:nvSpPr>
        <p:spPr>
          <a:xfrm>
            <a:off x="2089076" y="626534"/>
            <a:ext cx="9958761" cy="3785652"/>
          </a:xfrm>
          <a:prstGeom prst="rect">
            <a:avLst/>
          </a:prstGeom>
          <a:noFill/>
        </p:spPr>
        <p:txBody>
          <a:bodyPr wrap="square">
            <a:spAutoFit/>
          </a:bodyPr>
          <a:lstStyle/>
          <a:p>
            <a:r>
              <a:rPr lang="nl-NL" sz="6000" b="0" dirty="0">
                <a:solidFill>
                  <a:schemeClr val="bg1"/>
                </a:solidFill>
                <a:highlight>
                  <a:srgbClr val="FFFF00"/>
                </a:highlight>
                <a:latin typeface="Courier" pitchFamily="2" charset="0"/>
              </a:rPr>
              <a:t>De blinde vlek:</a:t>
            </a:r>
            <a:br>
              <a:rPr lang="nl-NL" sz="6000" b="0" dirty="0">
                <a:solidFill>
                  <a:schemeClr val="bg1"/>
                </a:solidFill>
                <a:highlight>
                  <a:srgbClr val="FFFF00"/>
                </a:highlight>
                <a:latin typeface="Courier" pitchFamily="2" charset="0"/>
              </a:rPr>
            </a:br>
            <a:endParaRPr lang="nl-NL" sz="6000" b="0" dirty="0">
              <a:solidFill>
                <a:schemeClr val="bg1"/>
              </a:solidFill>
              <a:highlight>
                <a:srgbClr val="FFFF00"/>
              </a:highlight>
              <a:latin typeface="Courier" pitchFamily="2" charset="0"/>
            </a:endParaRPr>
          </a:p>
          <a:p>
            <a:r>
              <a:rPr lang="nl-NL" sz="6000" b="0" dirty="0">
                <a:latin typeface="Courier" pitchFamily="2" charset="0"/>
              </a:rPr>
              <a:t>Voor de kerk/gemeente is dit Israël</a:t>
            </a:r>
          </a:p>
        </p:txBody>
      </p:sp>
      <p:sp>
        <p:nvSpPr>
          <p:cNvPr id="8" name="Punthaak 7">
            <a:extLst>
              <a:ext uri="{FF2B5EF4-FFF2-40B4-BE49-F238E27FC236}">
                <a16:creationId xmlns:a16="http://schemas.microsoft.com/office/drawing/2014/main" id="{5B020653-2D2C-0B0C-943C-4660B61E2FC4}"/>
              </a:ext>
            </a:extLst>
          </p:cNvPr>
          <p:cNvSpPr/>
          <p:nvPr/>
        </p:nvSpPr>
        <p:spPr>
          <a:xfrm>
            <a:off x="1505199" y="273463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tx1"/>
              </a:solidFill>
            </a:endParaRPr>
          </a:p>
        </p:txBody>
      </p:sp>
    </p:spTree>
    <p:extLst>
      <p:ext uri="{BB962C8B-B14F-4D97-AF65-F5344CB8AC3E}">
        <p14:creationId xmlns:p14="http://schemas.microsoft.com/office/powerpoint/2010/main" val="3143000301"/>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2">
            <a:alphaModFix amt="40000"/>
          </a:blip>
          <a:srcRect t="12379" r="9091" b="11014"/>
          <a:stretch/>
        </p:blipFill>
        <p:spPr>
          <a:xfrm>
            <a:off x="0" y="0"/>
            <a:ext cx="12336142" cy="7080276"/>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1890585" y="271852"/>
            <a:ext cx="10301395" cy="6363720"/>
          </a:xfrm>
        </p:spPr>
        <p:txBody>
          <a:bodyPr anchor="t">
            <a:noAutofit/>
          </a:bodyPr>
          <a:lstStyle/>
          <a:p>
            <a:br>
              <a:rPr lang="nl-NL" sz="3600" dirty="0">
                <a:highlight>
                  <a:srgbClr val="FFFF00"/>
                </a:highlight>
                <a:latin typeface="Courier" pitchFamily="2" charset="0"/>
              </a:rPr>
            </a:br>
            <a:br>
              <a:rPr lang="nl-NL" sz="3600" dirty="0">
                <a:latin typeface="Courier" pitchFamily="2" charset="0"/>
              </a:rPr>
            </a:br>
            <a:endParaRPr lang="nl-NL"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432487" y="5226069"/>
            <a:ext cx="1458098" cy="1130274"/>
          </a:xfrm>
        </p:spPr>
        <p:txBody>
          <a:bodyPr anchor="t">
            <a:normAutofit/>
          </a:bodyPr>
          <a:lstStyle/>
          <a:p>
            <a:r>
              <a:rPr lang="nl-NL" dirty="0">
                <a:solidFill>
                  <a:srgbClr val="FFFFFF"/>
                </a:solidFill>
              </a:rPr>
              <a:t>Psalm 2</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Tekstvak 5">
            <a:extLst>
              <a:ext uri="{FF2B5EF4-FFF2-40B4-BE49-F238E27FC236}">
                <a16:creationId xmlns:a16="http://schemas.microsoft.com/office/drawing/2014/main" id="{8219DCF4-86F7-8A3C-9CE4-EDE8E4F3A8E2}"/>
              </a:ext>
            </a:extLst>
          </p:cNvPr>
          <p:cNvSpPr txBox="1"/>
          <p:nvPr/>
        </p:nvSpPr>
        <p:spPr>
          <a:xfrm>
            <a:off x="2603797" y="127000"/>
            <a:ext cx="9444041" cy="7008269"/>
          </a:xfrm>
          <a:prstGeom prst="rect">
            <a:avLst/>
          </a:prstGeom>
          <a:noFill/>
        </p:spPr>
        <p:txBody>
          <a:bodyPr wrap="square">
            <a:spAutoFit/>
          </a:bodyPr>
          <a:lstStyle/>
          <a:p>
            <a:r>
              <a:rPr lang="nl-NL" sz="4400" b="0" i="1" dirty="0">
                <a:latin typeface="Courier" pitchFamily="2" charset="0"/>
              </a:rPr>
              <a:t>We hebben Jezus (om)gevormd tot iemand die tot onze Westerse cultuur behoort</a:t>
            </a:r>
            <a:br>
              <a:rPr lang="nl-NL" sz="4400" b="0" i="1" dirty="0">
                <a:latin typeface="Courier" pitchFamily="2" charset="0"/>
              </a:rPr>
            </a:br>
            <a:br>
              <a:rPr lang="nl-NL" sz="4400" b="0" i="1" dirty="0">
                <a:latin typeface="Courier" pitchFamily="2" charset="0"/>
              </a:rPr>
            </a:br>
            <a:r>
              <a:rPr lang="nl-NL" sz="4400" b="0" i="1" dirty="0">
                <a:latin typeface="Courier" pitchFamily="2" charset="0"/>
              </a:rPr>
              <a:t>In beelden en schilderijen heeft de kerk Hem afgebeeld als een niet-Jood</a:t>
            </a:r>
            <a:br>
              <a:rPr lang="nl-NL" sz="4400" b="0" i="1" dirty="0">
                <a:latin typeface="Courier" pitchFamily="2" charset="0"/>
              </a:rPr>
            </a:br>
            <a:br>
              <a:rPr lang="nl-NL" sz="4400" b="0" i="1" dirty="0">
                <a:latin typeface="Courier" pitchFamily="2" charset="0"/>
              </a:rPr>
            </a:br>
            <a:r>
              <a:rPr lang="nl-NL" sz="4400" b="0" i="1" dirty="0">
                <a:latin typeface="Courier" pitchFamily="2" charset="0"/>
              </a:rPr>
              <a:t>Jezus werd losgemaakt van het volk Israël</a:t>
            </a:r>
            <a:endParaRPr lang="nl-NL" sz="4400" dirty="0">
              <a:latin typeface="Courier" pitchFamily="2" charset="0"/>
            </a:endParaRPr>
          </a:p>
        </p:txBody>
      </p:sp>
      <p:sp>
        <p:nvSpPr>
          <p:cNvPr id="5" name="Punthaak 4">
            <a:extLst>
              <a:ext uri="{FF2B5EF4-FFF2-40B4-BE49-F238E27FC236}">
                <a16:creationId xmlns:a16="http://schemas.microsoft.com/office/drawing/2014/main" id="{7E8499AC-5D67-1E4B-B1FD-6D072BB5C538}"/>
              </a:ext>
            </a:extLst>
          </p:cNvPr>
          <p:cNvSpPr/>
          <p:nvPr/>
        </p:nvSpPr>
        <p:spPr>
          <a:xfrm>
            <a:off x="2073177" y="276998"/>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10" name="Punthaak 9">
            <a:extLst>
              <a:ext uri="{FF2B5EF4-FFF2-40B4-BE49-F238E27FC236}">
                <a16:creationId xmlns:a16="http://schemas.microsoft.com/office/drawing/2014/main" id="{D74B8ABD-6DD9-7C4F-06AE-02FA0E8E9D0A}"/>
              </a:ext>
            </a:extLst>
          </p:cNvPr>
          <p:cNvSpPr/>
          <p:nvPr/>
        </p:nvSpPr>
        <p:spPr>
          <a:xfrm>
            <a:off x="2011413" y="2976859"/>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tx1"/>
              </a:solidFill>
            </a:endParaRPr>
          </a:p>
        </p:txBody>
      </p:sp>
      <p:sp>
        <p:nvSpPr>
          <p:cNvPr id="11" name="Punthaak 10">
            <a:extLst>
              <a:ext uri="{FF2B5EF4-FFF2-40B4-BE49-F238E27FC236}">
                <a16:creationId xmlns:a16="http://schemas.microsoft.com/office/drawing/2014/main" id="{232C6DB9-4B36-27A8-DBCB-803792406CA4}"/>
              </a:ext>
            </a:extLst>
          </p:cNvPr>
          <p:cNvSpPr/>
          <p:nvPr/>
        </p:nvSpPr>
        <p:spPr>
          <a:xfrm>
            <a:off x="2011413" y="567672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173027473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2">
            <a:alphaModFix amt="40000"/>
          </a:blip>
          <a:srcRect t="12379" r="9091" b="11014"/>
          <a:stretch/>
        </p:blipFill>
        <p:spPr>
          <a:xfrm>
            <a:off x="20" y="152"/>
            <a:ext cx="12191980" cy="6857848"/>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1890585" y="271852"/>
            <a:ext cx="10301395" cy="6363720"/>
          </a:xfrm>
        </p:spPr>
        <p:txBody>
          <a:bodyPr anchor="t">
            <a:noAutofit/>
          </a:bodyPr>
          <a:lstStyle/>
          <a:p>
            <a:br>
              <a:rPr lang="nl-NL" sz="3600" dirty="0">
                <a:highlight>
                  <a:srgbClr val="FFFF00"/>
                </a:highlight>
                <a:latin typeface="Courier" pitchFamily="2" charset="0"/>
              </a:rPr>
            </a:br>
            <a:br>
              <a:rPr lang="nl-NL" sz="3600" dirty="0">
                <a:latin typeface="Courier" pitchFamily="2" charset="0"/>
              </a:rPr>
            </a:br>
            <a:endParaRPr lang="nl-NL"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432487" y="5226069"/>
            <a:ext cx="1458098" cy="1130274"/>
          </a:xfrm>
        </p:spPr>
        <p:txBody>
          <a:bodyPr anchor="t">
            <a:normAutofit/>
          </a:bodyPr>
          <a:lstStyle/>
          <a:p>
            <a:r>
              <a:rPr lang="nl-NL" dirty="0">
                <a:solidFill>
                  <a:srgbClr val="FFFFFF"/>
                </a:solidFill>
              </a:rPr>
              <a:t>Psalm 2</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0" name="Tijdelijke aanduiding voor inhoud 7" descr="Afbeelding met verven, kleding, kunst, Profeet&#10;&#10;Automatisch gegenereerde beschrijving">
            <a:extLst>
              <a:ext uri="{FF2B5EF4-FFF2-40B4-BE49-F238E27FC236}">
                <a16:creationId xmlns:a16="http://schemas.microsoft.com/office/drawing/2014/main" id="{69DB9E8C-504E-5538-723A-F3480014B965}"/>
              </a:ext>
            </a:extLst>
          </p:cNvPr>
          <p:cNvPicPr>
            <a:picLocks noChangeAspect="1"/>
          </p:cNvPicPr>
          <p:nvPr/>
        </p:nvPicPr>
        <p:blipFill>
          <a:blip r:embed="rId3"/>
          <a:srcRect t="18" r="2" b="12196"/>
          <a:stretch/>
        </p:blipFill>
        <p:spPr>
          <a:xfrm>
            <a:off x="2187147" y="3962"/>
            <a:ext cx="10004854" cy="6854038"/>
          </a:xfrm>
          <a:prstGeom prst="rect">
            <a:avLst/>
          </a:prstGeom>
        </p:spPr>
      </p:pic>
      <p:sp>
        <p:nvSpPr>
          <p:cNvPr id="11" name="Tekstvak 10">
            <a:extLst>
              <a:ext uri="{FF2B5EF4-FFF2-40B4-BE49-F238E27FC236}">
                <a16:creationId xmlns:a16="http://schemas.microsoft.com/office/drawing/2014/main" id="{C2FE539B-B244-A690-834C-0A73D4698572}"/>
              </a:ext>
            </a:extLst>
          </p:cNvPr>
          <p:cNvSpPr txBox="1"/>
          <p:nvPr/>
        </p:nvSpPr>
        <p:spPr>
          <a:xfrm>
            <a:off x="2977978" y="494280"/>
            <a:ext cx="3118022" cy="584775"/>
          </a:xfrm>
          <a:prstGeom prst="rect">
            <a:avLst/>
          </a:prstGeom>
          <a:noFill/>
        </p:spPr>
        <p:txBody>
          <a:bodyPr wrap="square" rtlCol="0">
            <a:spAutoFit/>
          </a:bodyPr>
          <a:lstStyle/>
          <a:p>
            <a:r>
              <a:rPr lang="nl-NL" sz="3200" dirty="0" err="1">
                <a:solidFill>
                  <a:schemeClr val="bg2"/>
                </a:solidFill>
                <a:highlight>
                  <a:srgbClr val="C0C0C0"/>
                </a:highlight>
              </a:rPr>
              <a:t>Vrouwe</a:t>
            </a:r>
            <a:r>
              <a:rPr lang="nl-NL" sz="3200" dirty="0">
                <a:solidFill>
                  <a:schemeClr val="bg2"/>
                </a:solidFill>
                <a:highlight>
                  <a:srgbClr val="C0C0C0"/>
                </a:highlight>
              </a:rPr>
              <a:t> Kerk</a:t>
            </a:r>
          </a:p>
        </p:txBody>
      </p:sp>
      <p:sp>
        <p:nvSpPr>
          <p:cNvPr id="12" name="Tekstvak 11">
            <a:extLst>
              <a:ext uri="{FF2B5EF4-FFF2-40B4-BE49-F238E27FC236}">
                <a16:creationId xmlns:a16="http://schemas.microsoft.com/office/drawing/2014/main" id="{105D5467-352A-9494-0DDD-9C51648C2C4A}"/>
              </a:ext>
            </a:extLst>
          </p:cNvPr>
          <p:cNvSpPr txBox="1"/>
          <p:nvPr/>
        </p:nvSpPr>
        <p:spPr>
          <a:xfrm>
            <a:off x="8130746" y="494280"/>
            <a:ext cx="3461705" cy="584775"/>
          </a:xfrm>
          <a:prstGeom prst="rect">
            <a:avLst/>
          </a:prstGeom>
          <a:noFill/>
        </p:spPr>
        <p:txBody>
          <a:bodyPr wrap="square" rtlCol="0">
            <a:spAutoFit/>
          </a:bodyPr>
          <a:lstStyle/>
          <a:p>
            <a:r>
              <a:rPr lang="nl-NL" sz="3200" dirty="0" err="1">
                <a:solidFill>
                  <a:schemeClr val="bg2"/>
                </a:solidFill>
                <a:highlight>
                  <a:srgbClr val="C0C0C0"/>
                </a:highlight>
              </a:rPr>
              <a:t>Vrouwe</a:t>
            </a:r>
            <a:r>
              <a:rPr lang="nl-NL" sz="3200" dirty="0">
                <a:solidFill>
                  <a:schemeClr val="bg2"/>
                </a:solidFill>
                <a:highlight>
                  <a:srgbClr val="C0C0C0"/>
                </a:highlight>
              </a:rPr>
              <a:t> Synagoge</a:t>
            </a:r>
          </a:p>
        </p:txBody>
      </p:sp>
      <p:sp>
        <p:nvSpPr>
          <p:cNvPr id="5" name="Tekstvak 4">
            <a:extLst>
              <a:ext uri="{FF2B5EF4-FFF2-40B4-BE49-F238E27FC236}">
                <a16:creationId xmlns:a16="http://schemas.microsoft.com/office/drawing/2014/main" id="{6C5B4298-A13D-3552-7D2D-A112124C9092}"/>
              </a:ext>
            </a:extLst>
          </p:cNvPr>
          <p:cNvSpPr txBox="1"/>
          <p:nvPr/>
        </p:nvSpPr>
        <p:spPr>
          <a:xfrm>
            <a:off x="210066" y="709511"/>
            <a:ext cx="1977082" cy="1384995"/>
          </a:xfrm>
          <a:prstGeom prst="rect">
            <a:avLst/>
          </a:prstGeom>
          <a:noFill/>
        </p:spPr>
        <p:txBody>
          <a:bodyPr wrap="square" rtlCol="0">
            <a:spAutoFit/>
          </a:bodyPr>
          <a:lstStyle/>
          <a:p>
            <a:r>
              <a:rPr lang="nl-NL" sz="2800" dirty="0"/>
              <a:t>Een vergeten hoofdstuk</a:t>
            </a:r>
          </a:p>
        </p:txBody>
      </p:sp>
    </p:spTree>
    <p:extLst>
      <p:ext uri="{BB962C8B-B14F-4D97-AF65-F5344CB8AC3E}">
        <p14:creationId xmlns:p14="http://schemas.microsoft.com/office/powerpoint/2010/main" val="168418643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blinds(horizontal)">
                                      <p:cBhvr>
                                        <p:cTn id="15"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2">
            <a:alphaModFix amt="40000"/>
          </a:blip>
          <a:srcRect t="12379" r="9091" b="11014"/>
          <a:stretch/>
        </p:blipFill>
        <p:spPr>
          <a:xfrm>
            <a:off x="20" y="152"/>
            <a:ext cx="12191980" cy="6857848"/>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1890585" y="271852"/>
            <a:ext cx="10301395" cy="6363720"/>
          </a:xfrm>
        </p:spPr>
        <p:txBody>
          <a:bodyPr anchor="t">
            <a:noAutofit/>
          </a:bodyPr>
          <a:lstStyle/>
          <a:p>
            <a:br>
              <a:rPr lang="nl-NL" sz="3600" dirty="0">
                <a:highlight>
                  <a:srgbClr val="FFFF00"/>
                </a:highlight>
                <a:latin typeface="Courier" pitchFamily="2" charset="0"/>
              </a:rPr>
            </a:br>
            <a:br>
              <a:rPr lang="nl-NL" sz="3600" dirty="0">
                <a:latin typeface="Courier" pitchFamily="2" charset="0"/>
              </a:rPr>
            </a:br>
            <a:endParaRPr lang="nl-NL"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432487" y="5226069"/>
            <a:ext cx="1458098" cy="1130274"/>
          </a:xfrm>
        </p:spPr>
        <p:txBody>
          <a:bodyPr anchor="t">
            <a:normAutofit/>
          </a:bodyPr>
          <a:lstStyle/>
          <a:p>
            <a:r>
              <a:rPr lang="nl-NL" dirty="0">
                <a:solidFill>
                  <a:srgbClr val="FFFFFF"/>
                </a:solidFill>
              </a:rPr>
              <a:t>Psalm 2</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5" name="Afbeelding 4" descr="Afbeelding met gebouw, buiten, oud, boog&#10;&#10;Automatisch gegenereerde beschrijving">
            <a:extLst>
              <a:ext uri="{FF2B5EF4-FFF2-40B4-BE49-F238E27FC236}">
                <a16:creationId xmlns:a16="http://schemas.microsoft.com/office/drawing/2014/main" id="{18579C43-2118-6525-EBAC-6A78FADA195A}"/>
              </a:ext>
            </a:extLst>
          </p:cNvPr>
          <p:cNvPicPr>
            <a:picLocks noChangeAspect="1"/>
          </p:cNvPicPr>
          <p:nvPr/>
        </p:nvPicPr>
        <p:blipFill>
          <a:blip r:embed="rId3"/>
          <a:stretch>
            <a:fillRect/>
          </a:stretch>
        </p:blipFill>
        <p:spPr>
          <a:xfrm>
            <a:off x="542782" y="570450"/>
            <a:ext cx="3238150" cy="3464654"/>
          </a:xfrm>
          <a:prstGeom prst="rect">
            <a:avLst/>
          </a:prstGeom>
        </p:spPr>
      </p:pic>
      <p:pic>
        <p:nvPicPr>
          <p:cNvPr id="10" name="Afbeelding 9" descr="Afbeelding met beeld, persoon, gebouw, oud&#10;&#10;Automatisch gegenereerde beschrijving">
            <a:extLst>
              <a:ext uri="{FF2B5EF4-FFF2-40B4-BE49-F238E27FC236}">
                <a16:creationId xmlns:a16="http://schemas.microsoft.com/office/drawing/2014/main" id="{5735F47C-72D3-906A-3A58-258710A4CEDF}"/>
              </a:ext>
            </a:extLst>
          </p:cNvPr>
          <p:cNvPicPr>
            <a:picLocks noChangeAspect="1"/>
          </p:cNvPicPr>
          <p:nvPr/>
        </p:nvPicPr>
        <p:blipFill>
          <a:blip r:embed="rId4"/>
          <a:stretch>
            <a:fillRect/>
          </a:stretch>
        </p:blipFill>
        <p:spPr>
          <a:xfrm>
            <a:off x="4509981" y="570450"/>
            <a:ext cx="3649210" cy="5494789"/>
          </a:xfrm>
          <a:prstGeom prst="rect">
            <a:avLst/>
          </a:prstGeom>
        </p:spPr>
      </p:pic>
      <p:pic>
        <p:nvPicPr>
          <p:cNvPr id="11" name="Tijdelijke aanduiding voor inhoud 4" descr="Afbeelding met gebouw, oud, beeld, altaar&#10;&#10;Automatisch gegenereerde beschrijving">
            <a:extLst>
              <a:ext uri="{FF2B5EF4-FFF2-40B4-BE49-F238E27FC236}">
                <a16:creationId xmlns:a16="http://schemas.microsoft.com/office/drawing/2014/main" id="{5975B083-1C6D-4B3D-D74A-5465BA9710B4}"/>
              </a:ext>
            </a:extLst>
          </p:cNvPr>
          <p:cNvPicPr>
            <a:picLocks noChangeAspect="1"/>
          </p:cNvPicPr>
          <p:nvPr/>
        </p:nvPicPr>
        <p:blipFill>
          <a:blip r:embed="rId5"/>
          <a:stretch>
            <a:fillRect/>
          </a:stretch>
        </p:blipFill>
        <p:spPr>
          <a:xfrm>
            <a:off x="8888240" y="608200"/>
            <a:ext cx="2761488" cy="2709644"/>
          </a:xfrm>
          <a:prstGeom prst="rect">
            <a:avLst/>
          </a:prstGeom>
        </p:spPr>
      </p:pic>
      <p:sp>
        <p:nvSpPr>
          <p:cNvPr id="7" name="Tekstvak 6">
            <a:extLst>
              <a:ext uri="{FF2B5EF4-FFF2-40B4-BE49-F238E27FC236}">
                <a16:creationId xmlns:a16="http://schemas.microsoft.com/office/drawing/2014/main" id="{A79288DD-DDEB-B0BA-FFCA-00748A69974B}"/>
              </a:ext>
            </a:extLst>
          </p:cNvPr>
          <p:cNvSpPr txBox="1"/>
          <p:nvPr/>
        </p:nvSpPr>
        <p:spPr>
          <a:xfrm>
            <a:off x="8888240" y="4954367"/>
            <a:ext cx="2986603" cy="954107"/>
          </a:xfrm>
          <a:prstGeom prst="rect">
            <a:avLst/>
          </a:prstGeom>
          <a:noFill/>
        </p:spPr>
        <p:txBody>
          <a:bodyPr wrap="square" rtlCol="0">
            <a:spAutoFit/>
          </a:bodyPr>
          <a:lstStyle/>
          <a:p>
            <a:r>
              <a:rPr lang="nl-NL" sz="2800" dirty="0"/>
              <a:t>Een vergeten hoofdstuk</a:t>
            </a:r>
          </a:p>
        </p:txBody>
      </p:sp>
    </p:spTree>
    <p:extLst>
      <p:ext uri="{BB962C8B-B14F-4D97-AF65-F5344CB8AC3E}">
        <p14:creationId xmlns:p14="http://schemas.microsoft.com/office/powerpoint/2010/main" val="330080088"/>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2">
            <a:alphaModFix amt="40000"/>
          </a:blip>
          <a:srcRect t="12379" r="9091" b="11014"/>
          <a:stretch/>
        </p:blipFill>
        <p:spPr>
          <a:xfrm>
            <a:off x="-51677" y="303712"/>
            <a:ext cx="12191980" cy="6857848"/>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1890585" y="271852"/>
            <a:ext cx="10301395" cy="6363720"/>
          </a:xfrm>
        </p:spPr>
        <p:txBody>
          <a:bodyPr anchor="t">
            <a:noAutofit/>
          </a:bodyPr>
          <a:lstStyle/>
          <a:p>
            <a:br>
              <a:rPr lang="nl-NL" sz="3600" dirty="0">
                <a:highlight>
                  <a:srgbClr val="FFFF00"/>
                </a:highlight>
                <a:latin typeface="Courier" pitchFamily="2" charset="0"/>
              </a:rPr>
            </a:br>
            <a:br>
              <a:rPr lang="nl-NL" sz="3600" dirty="0">
                <a:latin typeface="Courier" pitchFamily="2" charset="0"/>
              </a:rPr>
            </a:br>
            <a:endParaRPr lang="nl-NL"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432487" y="5226069"/>
            <a:ext cx="1458098" cy="1130274"/>
          </a:xfrm>
        </p:spPr>
        <p:txBody>
          <a:bodyPr anchor="t">
            <a:normAutofit/>
          </a:bodyPr>
          <a:lstStyle/>
          <a:p>
            <a:r>
              <a:rPr lang="nl-NL" dirty="0">
                <a:solidFill>
                  <a:srgbClr val="FFFFFF"/>
                </a:solidFill>
              </a:rPr>
              <a:t>Psalm 2</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6" name="Tijdelijke aanduiding voor inhoud 4" descr="Afbeelding met gebouw, wit, houten, zwart&#10;&#10;Automatisch gegenereerde beschrijving">
            <a:extLst>
              <a:ext uri="{FF2B5EF4-FFF2-40B4-BE49-F238E27FC236}">
                <a16:creationId xmlns:a16="http://schemas.microsoft.com/office/drawing/2014/main" id="{CE8CB71A-D43F-6E17-8A6B-EF4769C000DE}"/>
              </a:ext>
            </a:extLst>
          </p:cNvPr>
          <p:cNvPicPr>
            <a:picLocks noChangeAspect="1"/>
          </p:cNvPicPr>
          <p:nvPr/>
        </p:nvPicPr>
        <p:blipFill>
          <a:blip r:embed="rId3"/>
          <a:stretch>
            <a:fillRect/>
          </a:stretch>
        </p:blipFill>
        <p:spPr>
          <a:xfrm>
            <a:off x="2920237" y="303560"/>
            <a:ext cx="6388443" cy="6363720"/>
          </a:xfrm>
          <a:prstGeom prst="rect">
            <a:avLst/>
          </a:prstGeom>
        </p:spPr>
      </p:pic>
      <p:sp>
        <p:nvSpPr>
          <p:cNvPr id="12" name="Tekstvak 11">
            <a:extLst>
              <a:ext uri="{FF2B5EF4-FFF2-40B4-BE49-F238E27FC236}">
                <a16:creationId xmlns:a16="http://schemas.microsoft.com/office/drawing/2014/main" id="{B091B3B0-FCEE-CE47-5A9C-C49368452BB8}"/>
              </a:ext>
            </a:extLst>
          </p:cNvPr>
          <p:cNvSpPr txBox="1"/>
          <p:nvPr/>
        </p:nvSpPr>
        <p:spPr>
          <a:xfrm>
            <a:off x="197709" y="2514231"/>
            <a:ext cx="2773400" cy="461665"/>
          </a:xfrm>
          <a:prstGeom prst="rect">
            <a:avLst/>
          </a:prstGeom>
          <a:noFill/>
        </p:spPr>
        <p:txBody>
          <a:bodyPr wrap="square" rtlCol="0">
            <a:spAutoFit/>
          </a:bodyPr>
          <a:lstStyle/>
          <a:p>
            <a:r>
              <a:rPr lang="nl-NL" sz="2400" dirty="0"/>
              <a:t>Kruis met vaandel</a:t>
            </a:r>
          </a:p>
        </p:txBody>
      </p:sp>
      <p:sp>
        <p:nvSpPr>
          <p:cNvPr id="13" name="Tekstvak 12">
            <a:extLst>
              <a:ext uri="{FF2B5EF4-FFF2-40B4-BE49-F238E27FC236}">
                <a16:creationId xmlns:a16="http://schemas.microsoft.com/office/drawing/2014/main" id="{330E687B-7221-BCCF-FBBB-D87BD6B02118}"/>
              </a:ext>
            </a:extLst>
          </p:cNvPr>
          <p:cNvSpPr txBox="1"/>
          <p:nvPr/>
        </p:nvSpPr>
        <p:spPr>
          <a:xfrm>
            <a:off x="197709" y="4028303"/>
            <a:ext cx="2658515" cy="461665"/>
          </a:xfrm>
          <a:prstGeom prst="rect">
            <a:avLst/>
          </a:prstGeom>
          <a:noFill/>
        </p:spPr>
        <p:txBody>
          <a:bodyPr wrap="square" rtlCol="0">
            <a:spAutoFit/>
          </a:bodyPr>
          <a:lstStyle/>
          <a:p>
            <a:r>
              <a:rPr lang="nl-NL" sz="2400" dirty="0"/>
              <a:t>Avondmaalsbeker</a:t>
            </a:r>
          </a:p>
        </p:txBody>
      </p:sp>
      <p:sp>
        <p:nvSpPr>
          <p:cNvPr id="14" name="Tekstvak 13">
            <a:extLst>
              <a:ext uri="{FF2B5EF4-FFF2-40B4-BE49-F238E27FC236}">
                <a16:creationId xmlns:a16="http://schemas.microsoft.com/office/drawing/2014/main" id="{48D43BC9-281C-61E0-A031-56F20DFDC140}"/>
              </a:ext>
            </a:extLst>
          </p:cNvPr>
          <p:cNvSpPr txBox="1"/>
          <p:nvPr/>
        </p:nvSpPr>
        <p:spPr>
          <a:xfrm>
            <a:off x="9387016" y="1482811"/>
            <a:ext cx="2235035" cy="461665"/>
          </a:xfrm>
          <a:prstGeom prst="rect">
            <a:avLst/>
          </a:prstGeom>
          <a:noFill/>
        </p:spPr>
        <p:txBody>
          <a:bodyPr wrap="square" rtlCol="0">
            <a:spAutoFit/>
          </a:bodyPr>
          <a:lstStyle/>
          <a:p>
            <a:r>
              <a:rPr lang="nl-NL" sz="2400" dirty="0"/>
              <a:t>Geblinddoekt</a:t>
            </a:r>
          </a:p>
        </p:txBody>
      </p:sp>
      <p:sp>
        <p:nvSpPr>
          <p:cNvPr id="15" name="Tekstvak 14">
            <a:extLst>
              <a:ext uri="{FF2B5EF4-FFF2-40B4-BE49-F238E27FC236}">
                <a16:creationId xmlns:a16="http://schemas.microsoft.com/office/drawing/2014/main" id="{4E4B9DE0-90EC-57A2-5B4C-618066156BCB}"/>
              </a:ext>
            </a:extLst>
          </p:cNvPr>
          <p:cNvSpPr txBox="1"/>
          <p:nvPr/>
        </p:nvSpPr>
        <p:spPr>
          <a:xfrm>
            <a:off x="9387016" y="2619632"/>
            <a:ext cx="2804983" cy="830997"/>
          </a:xfrm>
          <a:prstGeom prst="rect">
            <a:avLst/>
          </a:prstGeom>
          <a:noFill/>
        </p:spPr>
        <p:txBody>
          <a:bodyPr wrap="square" rtlCol="0">
            <a:spAutoFit/>
          </a:bodyPr>
          <a:lstStyle/>
          <a:p>
            <a:r>
              <a:rPr lang="nl-NL" sz="2400" dirty="0"/>
              <a:t>Gebroken lans en verfrommelde vlag</a:t>
            </a:r>
          </a:p>
        </p:txBody>
      </p:sp>
      <p:sp>
        <p:nvSpPr>
          <p:cNvPr id="16" name="Tekstvak 15">
            <a:extLst>
              <a:ext uri="{FF2B5EF4-FFF2-40B4-BE49-F238E27FC236}">
                <a16:creationId xmlns:a16="http://schemas.microsoft.com/office/drawing/2014/main" id="{DA3012E9-47FA-D1D8-EA57-68F91A9D64E7}"/>
              </a:ext>
            </a:extLst>
          </p:cNvPr>
          <p:cNvSpPr txBox="1"/>
          <p:nvPr/>
        </p:nvSpPr>
        <p:spPr>
          <a:xfrm>
            <a:off x="9347839" y="4292256"/>
            <a:ext cx="2804982" cy="830997"/>
          </a:xfrm>
          <a:prstGeom prst="rect">
            <a:avLst/>
          </a:prstGeom>
          <a:noFill/>
        </p:spPr>
        <p:txBody>
          <a:bodyPr wrap="square" rtlCol="0">
            <a:spAutoFit/>
          </a:bodyPr>
          <a:lstStyle/>
          <a:p>
            <a:r>
              <a:rPr lang="nl-NL" sz="2400" dirty="0"/>
              <a:t>De twee wetstafels ondersteboven</a:t>
            </a:r>
          </a:p>
        </p:txBody>
      </p:sp>
      <p:sp>
        <p:nvSpPr>
          <p:cNvPr id="17" name="Tekstvak 16">
            <a:extLst>
              <a:ext uri="{FF2B5EF4-FFF2-40B4-BE49-F238E27FC236}">
                <a16:creationId xmlns:a16="http://schemas.microsoft.com/office/drawing/2014/main" id="{3AB0BEF8-A939-F86F-F6E7-A24EFF115771}"/>
              </a:ext>
            </a:extLst>
          </p:cNvPr>
          <p:cNvSpPr txBox="1"/>
          <p:nvPr/>
        </p:nvSpPr>
        <p:spPr>
          <a:xfrm>
            <a:off x="3583460" y="6356342"/>
            <a:ext cx="1865869" cy="369332"/>
          </a:xfrm>
          <a:prstGeom prst="rect">
            <a:avLst/>
          </a:prstGeom>
          <a:noFill/>
        </p:spPr>
        <p:txBody>
          <a:bodyPr wrap="square" rtlCol="0">
            <a:spAutoFit/>
          </a:bodyPr>
          <a:lstStyle/>
          <a:p>
            <a:r>
              <a:rPr lang="nl-NL" b="1" dirty="0" err="1">
                <a:solidFill>
                  <a:schemeClr val="bg2"/>
                </a:solidFill>
                <a:highlight>
                  <a:srgbClr val="FFFF00"/>
                </a:highlight>
              </a:rPr>
              <a:t>Vrouwe</a:t>
            </a:r>
            <a:r>
              <a:rPr lang="nl-NL" b="1" dirty="0">
                <a:solidFill>
                  <a:schemeClr val="bg2"/>
                </a:solidFill>
                <a:highlight>
                  <a:srgbClr val="FFFF00"/>
                </a:highlight>
              </a:rPr>
              <a:t> Kerk</a:t>
            </a:r>
          </a:p>
        </p:txBody>
      </p:sp>
      <p:sp>
        <p:nvSpPr>
          <p:cNvPr id="18" name="Tekstvak 17">
            <a:extLst>
              <a:ext uri="{FF2B5EF4-FFF2-40B4-BE49-F238E27FC236}">
                <a16:creationId xmlns:a16="http://schemas.microsoft.com/office/drawing/2014/main" id="{1F52137A-2D1A-E532-8604-AF117151BBF7}"/>
              </a:ext>
            </a:extLst>
          </p:cNvPr>
          <p:cNvSpPr txBox="1"/>
          <p:nvPr/>
        </p:nvSpPr>
        <p:spPr>
          <a:xfrm>
            <a:off x="6610866" y="6356342"/>
            <a:ext cx="2238386" cy="369332"/>
          </a:xfrm>
          <a:prstGeom prst="rect">
            <a:avLst/>
          </a:prstGeom>
          <a:noFill/>
        </p:spPr>
        <p:txBody>
          <a:bodyPr wrap="square" rtlCol="0">
            <a:spAutoFit/>
          </a:bodyPr>
          <a:lstStyle/>
          <a:p>
            <a:r>
              <a:rPr lang="nl-NL" b="1" dirty="0" err="1">
                <a:solidFill>
                  <a:schemeClr val="bg2"/>
                </a:solidFill>
                <a:highlight>
                  <a:srgbClr val="FFFF00"/>
                </a:highlight>
              </a:rPr>
              <a:t>Vrouwe</a:t>
            </a:r>
            <a:r>
              <a:rPr lang="nl-NL" b="1" dirty="0">
                <a:solidFill>
                  <a:schemeClr val="bg2"/>
                </a:solidFill>
                <a:highlight>
                  <a:srgbClr val="FFFF00"/>
                </a:highlight>
              </a:rPr>
              <a:t> Synagoge</a:t>
            </a:r>
          </a:p>
        </p:txBody>
      </p:sp>
      <p:cxnSp>
        <p:nvCxnSpPr>
          <p:cNvPr id="25" name="Rechte verbindingslijn met pijl 24">
            <a:extLst>
              <a:ext uri="{FF2B5EF4-FFF2-40B4-BE49-F238E27FC236}">
                <a16:creationId xmlns:a16="http://schemas.microsoft.com/office/drawing/2014/main" id="{7AEBB685-E2C1-CE30-83CC-979B55EAC3C5}"/>
              </a:ext>
            </a:extLst>
          </p:cNvPr>
          <p:cNvCxnSpPr>
            <a:cxnSpLocks/>
          </p:cNvCxnSpPr>
          <p:nvPr/>
        </p:nvCxnSpPr>
        <p:spPr>
          <a:xfrm flipV="1">
            <a:off x="2804984" y="2421127"/>
            <a:ext cx="944895" cy="33301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Rechte verbindingslijn met pijl 28">
            <a:extLst>
              <a:ext uri="{FF2B5EF4-FFF2-40B4-BE49-F238E27FC236}">
                <a16:creationId xmlns:a16="http://schemas.microsoft.com/office/drawing/2014/main" id="{211A01CB-FBDE-6017-490D-9AB72103C7AD}"/>
              </a:ext>
            </a:extLst>
          </p:cNvPr>
          <p:cNvCxnSpPr>
            <a:cxnSpLocks/>
          </p:cNvCxnSpPr>
          <p:nvPr/>
        </p:nvCxnSpPr>
        <p:spPr>
          <a:xfrm flipV="1">
            <a:off x="2747465" y="2213504"/>
            <a:ext cx="2298253" cy="207875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Rechte verbindingslijn met pijl 31">
            <a:extLst>
              <a:ext uri="{FF2B5EF4-FFF2-40B4-BE49-F238E27FC236}">
                <a16:creationId xmlns:a16="http://schemas.microsoft.com/office/drawing/2014/main" id="{C6DCF366-0021-99FE-62EB-2F03EEE5302F}"/>
              </a:ext>
            </a:extLst>
          </p:cNvPr>
          <p:cNvCxnSpPr>
            <a:cxnSpLocks/>
          </p:cNvCxnSpPr>
          <p:nvPr/>
        </p:nvCxnSpPr>
        <p:spPr>
          <a:xfrm>
            <a:off x="7883611" y="716687"/>
            <a:ext cx="1579796" cy="99695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Rechte verbindingslijn met pijl 37">
            <a:extLst>
              <a:ext uri="{FF2B5EF4-FFF2-40B4-BE49-F238E27FC236}">
                <a16:creationId xmlns:a16="http://schemas.microsoft.com/office/drawing/2014/main" id="{971456FD-6F00-324D-39A5-415817B6064A}"/>
              </a:ext>
            </a:extLst>
          </p:cNvPr>
          <p:cNvCxnSpPr>
            <a:cxnSpLocks/>
            <a:stCxn id="15" idx="1"/>
          </p:cNvCxnSpPr>
          <p:nvPr/>
        </p:nvCxnSpPr>
        <p:spPr>
          <a:xfrm flipH="1" flipV="1">
            <a:off x="7041282" y="1301494"/>
            <a:ext cx="2345734" cy="1733637"/>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Rechte verbindingslijn met pijl 40">
            <a:extLst>
              <a:ext uri="{FF2B5EF4-FFF2-40B4-BE49-F238E27FC236}">
                <a16:creationId xmlns:a16="http://schemas.microsoft.com/office/drawing/2014/main" id="{9F7F620D-C6F2-2DDF-CBBC-4EFCD23BEDFF}"/>
              </a:ext>
            </a:extLst>
          </p:cNvPr>
          <p:cNvCxnSpPr>
            <a:cxnSpLocks/>
          </p:cNvCxnSpPr>
          <p:nvPr/>
        </p:nvCxnSpPr>
        <p:spPr>
          <a:xfrm flipH="1" flipV="1">
            <a:off x="8513805" y="3699206"/>
            <a:ext cx="873211" cy="72840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 name="Tekstvak 4">
            <a:extLst>
              <a:ext uri="{FF2B5EF4-FFF2-40B4-BE49-F238E27FC236}">
                <a16:creationId xmlns:a16="http://schemas.microsoft.com/office/drawing/2014/main" id="{9D375AAC-71DA-8008-8675-23848C1AC412}"/>
              </a:ext>
            </a:extLst>
          </p:cNvPr>
          <p:cNvSpPr txBox="1"/>
          <p:nvPr/>
        </p:nvSpPr>
        <p:spPr>
          <a:xfrm>
            <a:off x="4399005" y="0"/>
            <a:ext cx="4450246" cy="461665"/>
          </a:xfrm>
          <a:prstGeom prst="rect">
            <a:avLst/>
          </a:prstGeom>
          <a:noFill/>
        </p:spPr>
        <p:txBody>
          <a:bodyPr wrap="square" rtlCol="0">
            <a:spAutoFit/>
          </a:bodyPr>
          <a:lstStyle/>
          <a:p>
            <a:r>
              <a:rPr lang="nl-NL" sz="2400" dirty="0">
                <a:solidFill>
                  <a:schemeClr val="bg1"/>
                </a:solidFill>
                <a:highlight>
                  <a:srgbClr val="FFFF00"/>
                </a:highlight>
              </a:rPr>
              <a:t>Een vergeten hoofdstuk</a:t>
            </a:r>
          </a:p>
        </p:txBody>
      </p:sp>
      <p:sp>
        <p:nvSpPr>
          <p:cNvPr id="7" name="Tekstvak 6">
            <a:extLst>
              <a:ext uri="{FF2B5EF4-FFF2-40B4-BE49-F238E27FC236}">
                <a16:creationId xmlns:a16="http://schemas.microsoft.com/office/drawing/2014/main" id="{B557BB04-211F-9EBD-D580-A8B7B338A355}"/>
              </a:ext>
            </a:extLst>
          </p:cNvPr>
          <p:cNvSpPr txBox="1"/>
          <p:nvPr/>
        </p:nvSpPr>
        <p:spPr>
          <a:xfrm>
            <a:off x="197709" y="1568778"/>
            <a:ext cx="2841781" cy="461665"/>
          </a:xfrm>
          <a:prstGeom prst="rect">
            <a:avLst/>
          </a:prstGeom>
          <a:noFill/>
        </p:spPr>
        <p:txBody>
          <a:bodyPr wrap="square" rtlCol="0">
            <a:spAutoFit/>
          </a:bodyPr>
          <a:lstStyle/>
          <a:p>
            <a:r>
              <a:rPr lang="nl-NL" sz="2400" dirty="0"/>
              <a:t>Gekroond hoofd</a:t>
            </a:r>
          </a:p>
        </p:txBody>
      </p:sp>
      <p:cxnSp>
        <p:nvCxnSpPr>
          <p:cNvPr id="10" name="Rechte verbindingslijn met pijl 9">
            <a:extLst>
              <a:ext uri="{FF2B5EF4-FFF2-40B4-BE49-F238E27FC236}">
                <a16:creationId xmlns:a16="http://schemas.microsoft.com/office/drawing/2014/main" id="{F028092E-26E2-CDF4-F9EF-A40BDE882706}"/>
              </a:ext>
            </a:extLst>
          </p:cNvPr>
          <p:cNvCxnSpPr>
            <a:cxnSpLocks/>
          </p:cNvCxnSpPr>
          <p:nvPr/>
        </p:nvCxnSpPr>
        <p:spPr>
          <a:xfrm flipV="1">
            <a:off x="2515686" y="716687"/>
            <a:ext cx="2000708" cy="114583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19686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3">
            <a:alphaModFix amt="40000"/>
          </a:blip>
          <a:srcRect t="12379" r="9091" b="11014"/>
          <a:stretch/>
        </p:blipFill>
        <p:spPr>
          <a:xfrm>
            <a:off x="20" y="0"/>
            <a:ext cx="12191980" cy="6920885"/>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1890585" y="0"/>
            <a:ext cx="10301395" cy="6635572"/>
          </a:xfrm>
        </p:spPr>
        <p:txBody>
          <a:bodyPr anchor="t">
            <a:noAutofit/>
          </a:bodyPr>
          <a:lstStyle/>
          <a:p>
            <a:br>
              <a:rPr lang="nl-NL" sz="3600" dirty="0">
                <a:highlight>
                  <a:srgbClr val="FFFF00"/>
                </a:highlight>
                <a:latin typeface="Courier" pitchFamily="2" charset="0"/>
              </a:rPr>
            </a:br>
            <a:br>
              <a:rPr lang="nl-NL" sz="3600" dirty="0">
                <a:latin typeface="Courier" pitchFamily="2" charset="0"/>
              </a:rPr>
            </a:br>
            <a:endParaRPr lang="nl-NL"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432487" y="5226069"/>
            <a:ext cx="1458098" cy="1130274"/>
          </a:xfrm>
        </p:spPr>
        <p:txBody>
          <a:bodyPr anchor="t">
            <a:normAutofit/>
          </a:bodyPr>
          <a:lstStyle/>
          <a:p>
            <a:r>
              <a:rPr lang="nl-NL" dirty="0">
                <a:solidFill>
                  <a:srgbClr val="FFFFFF"/>
                </a:solidFill>
              </a:rPr>
              <a:t>Psalm 2</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 name="Tekstvak 7">
            <a:extLst>
              <a:ext uri="{FF2B5EF4-FFF2-40B4-BE49-F238E27FC236}">
                <a16:creationId xmlns:a16="http://schemas.microsoft.com/office/drawing/2014/main" id="{B4D9BBA7-008A-3D47-14C2-F1CEB3B5AFC7}"/>
              </a:ext>
            </a:extLst>
          </p:cNvPr>
          <p:cNvSpPr txBox="1"/>
          <p:nvPr/>
        </p:nvSpPr>
        <p:spPr>
          <a:xfrm>
            <a:off x="2472057" y="-4075"/>
            <a:ext cx="9719923" cy="4955203"/>
          </a:xfrm>
          <a:prstGeom prst="rect">
            <a:avLst/>
          </a:prstGeom>
          <a:noFill/>
        </p:spPr>
        <p:txBody>
          <a:bodyPr wrap="square">
            <a:spAutoFit/>
          </a:bodyPr>
          <a:lstStyle/>
          <a:p>
            <a:endParaRPr lang="nl-NL" sz="4400" b="0" dirty="0">
              <a:solidFill>
                <a:schemeClr val="bg1"/>
              </a:solidFill>
              <a:highlight>
                <a:srgbClr val="FFFF00"/>
              </a:highlight>
              <a:latin typeface="Courier" pitchFamily="2" charset="0"/>
            </a:endParaRPr>
          </a:p>
          <a:p>
            <a:r>
              <a:rPr lang="nl-NL" sz="4800" b="0" dirty="0">
                <a:solidFill>
                  <a:schemeClr val="bg1"/>
                </a:solidFill>
                <a:highlight>
                  <a:srgbClr val="FFFF00"/>
                </a:highlight>
                <a:latin typeface="Courier" pitchFamily="2" charset="0"/>
              </a:rPr>
              <a:t>De blinde vlek:</a:t>
            </a:r>
            <a:br>
              <a:rPr lang="nl-NL" sz="4800" b="0" dirty="0">
                <a:solidFill>
                  <a:schemeClr val="bg1"/>
                </a:solidFill>
                <a:highlight>
                  <a:srgbClr val="FFFF00"/>
                </a:highlight>
                <a:latin typeface="Courier" pitchFamily="2" charset="0"/>
              </a:rPr>
            </a:br>
            <a:endParaRPr lang="nl-NL" sz="4800" b="0" dirty="0">
              <a:solidFill>
                <a:schemeClr val="bg1"/>
              </a:solidFill>
              <a:highlight>
                <a:srgbClr val="FFFF00"/>
              </a:highlight>
              <a:latin typeface="Courier" pitchFamily="2" charset="0"/>
            </a:endParaRPr>
          </a:p>
          <a:p>
            <a:r>
              <a:rPr lang="nl-NL" sz="4400" dirty="0">
                <a:latin typeface="Courier" pitchFamily="2" charset="0"/>
              </a:rPr>
              <a:t>Voor de volkeren en de wereld is dit</a:t>
            </a:r>
          </a:p>
          <a:p>
            <a:r>
              <a:rPr lang="nl-NL" sz="4400" dirty="0">
                <a:latin typeface="Courier" pitchFamily="2" charset="0"/>
              </a:rPr>
              <a:t>het koninkrijk van God </a:t>
            </a:r>
          </a:p>
          <a:p>
            <a:endParaRPr lang="nl-NL" sz="4400" dirty="0">
              <a:latin typeface="Courier" pitchFamily="2" charset="0"/>
            </a:endParaRPr>
          </a:p>
        </p:txBody>
      </p:sp>
      <p:sp>
        <p:nvSpPr>
          <p:cNvPr id="5" name="Punthaak 4">
            <a:extLst>
              <a:ext uri="{FF2B5EF4-FFF2-40B4-BE49-F238E27FC236}">
                <a16:creationId xmlns:a16="http://schemas.microsoft.com/office/drawing/2014/main" id="{1E88A1AD-6B96-2725-8221-6C4E9700286C}"/>
              </a:ext>
            </a:extLst>
          </p:cNvPr>
          <p:cNvSpPr/>
          <p:nvPr/>
        </p:nvSpPr>
        <p:spPr>
          <a:xfrm>
            <a:off x="1888180" y="223121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417349718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3">
            <a:alphaModFix amt="40000"/>
          </a:blip>
          <a:srcRect t="12379" r="9091" b="11014"/>
          <a:stretch/>
        </p:blipFill>
        <p:spPr>
          <a:xfrm>
            <a:off x="0" y="0"/>
            <a:ext cx="12250724" cy="7080276"/>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1890585" y="92283"/>
            <a:ext cx="10301395" cy="6543289"/>
          </a:xfrm>
        </p:spPr>
        <p:txBody>
          <a:bodyPr anchor="t">
            <a:noAutofit/>
          </a:bodyPr>
          <a:lstStyle/>
          <a:p>
            <a:br>
              <a:rPr lang="nl-NL" sz="3600" dirty="0">
                <a:highlight>
                  <a:srgbClr val="FFFF00"/>
                </a:highlight>
                <a:latin typeface="Courier" pitchFamily="2" charset="0"/>
              </a:rPr>
            </a:br>
            <a:br>
              <a:rPr lang="nl-NL" sz="3600" dirty="0">
                <a:latin typeface="Courier" pitchFamily="2" charset="0"/>
              </a:rPr>
            </a:br>
            <a:endParaRPr lang="nl-NL"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432487" y="5226069"/>
            <a:ext cx="1458098" cy="1130274"/>
          </a:xfrm>
        </p:spPr>
        <p:txBody>
          <a:bodyPr anchor="t">
            <a:normAutofit/>
          </a:bodyPr>
          <a:lstStyle/>
          <a:p>
            <a:r>
              <a:rPr lang="nl-NL" dirty="0">
                <a:solidFill>
                  <a:srgbClr val="FFFFFF"/>
                </a:solidFill>
              </a:rPr>
              <a:t>Psalm 2</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 name="Tekstvak 7">
            <a:extLst>
              <a:ext uri="{FF2B5EF4-FFF2-40B4-BE49-F238E27FC236}">
                <a16:creationId xmlns:a16="http://schemas.microsoft.com/office/drawing/2014/main" id="{B4D9BBA7-008A-3D47-14C2-F1CEB3B5AFC7}"/>
              </a:ext>
            </a:extLst>
          </p:cNvPr>
          <p:cNvSpPr txBox="1"/>
          <p:nvPr/>
        </p:nvSpPr>
        <p:spPr>
          <a:xfrm>
            <a:off x="2422298" y="393977"/>
            <a:ext cx="9247343" cy="6801862"/>
          </a:xfrm>
          <a:prstGeom prst="rect">
            <a:avLst/>
          </a:prstGeom>
          <a:noFill/>
        </p:spPr>
        <p:txBody>
          <a:bodyPr wrap="square">
            <a:spAutoFit/>
          </a:bodyPr>
          <a:lstStyle/>
          <a:p>
            <a:endParaRPr lang="nl-NL" sz="4400" dirty="0">
              <a:solidFill>
                <a:schemeClr val="bg1"/>
              </a:solidFill>
            </a:endParaRPr>
          </a:p>
          <a:p>
            <a:r>
              <a:rPr lang="nl-NL" sz="4400" dirty="0">
                <a:solidFill>
                  <a:schemeClr val="bg1"/>
                </a:solidFill>
                <a:highlight>
                  <a:srgbClr val="C0C0C0"/>
                </a:highlight>
                <a:latin typeface="Courier" pitchFamily="2" charset="0"/>
              </a:rPr>
              <a:t>Gen. 27:22 </a:t>
            </a:r>
          </a:p>
          <a:p>
            <a:endParaRPr lang="nl-NL" sz="5400" dirty="0">
              <a:latin typeface="Courier" pitchFamily="2" charset="0"/>
            </a:endParaRPr>
          </a:p>
          <a:p>
            <a:r>
              <a:rPr lang="nl-NL" sz="5400" dirty="0">
                <a:latin typeface="Courier" pitchFamily="2" charset="0"/>
              </a:rPr>
              <a:t>‘De stem is van Jacob  maar de handen zijn van </a:t>
            </a:r>
            <a:r>
              <a:rPr lang="nl-NL" sz="5400" dirty="0" err="1">
                <a:latin typeface="Courier" pitchFamily="2" charset="0"/>
              </a:rPr>
              <a:t>Esau</a:t>
            </a:r>
            <a:r>
              <a:rPr lang="nl-NL" sz="5400" dirty="0">
                <a:latin typeface="Courier" pitchFamily="2" charset="0"/>
              </a:rPr>
              <a:t>’</a:t>
            </a:r>
          </a:p>
          <a:p>
            <a:endParaRPr lang="nl-NL" sz="4400" dirty="0">
              <a:latin typeface="Courier" pitchFamily="2" charset="0"/>
            </a:endParaRPr>
          </a:p>
          <a:p>
            <a:br>
              <a:rPr lang="nl-NL" sz="4400" dirty="0">
                <a:latin typeface="Courier" pitchFamily="2" charset="0"/>
              </a:rPr>
            </a:br>
            <a:endParaRPr lang="nl-NL" sz="4400" dirty="0">
              <a:latin typeface="Courier" pitchFamily="2" charset="0"/>
            </a:endParaRPr>
          </a:p>
        </p:txBody>
      </p:sp>
    </p:spTree>
    <p:extLst>
      <p:ext uri="{BB962C8B-B14F-4D97-AF65-F5344CB8AC3E}">
        <p14:creationId xmlns:p14="http://schemas.microsoft.com/office/powerpoint/2010/main" val="3602781739"/>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3">
            <a:alphaModFix amt="40000"/>
          </a:blip>
          <a:srcRect t="12379" r="9091" b="11014"/>
          <a:stretch/>
        </p:blipFill>
        <p:spPr>
          <a:xfrm>
            <a:off x="20" y="152"/>
            <a:ext cx="12191980" cy="6857848"/>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1890585" y="271852"/>
            <a:ext cx="10301395" cy="6363720"/>
          </a:xfrm>
        </p:spPr>
        <p:txBody>
          <a:bodyPr anchor="t">
            <a:noAutofit/>
          </a:bodyPr>
          <a:lstStyle/>
          <a:p>
            <a:br>
              <a:rPr lang="nl-NL" sz="3600" dirty="0">
                <a:highlight>
                  <a:srgbClr val="FFFF00"/>
                </a:highlight>
                <a:latin typeface="Courier" pitchFamily="2" charset="0"/>
              </a:rPr>
            </a:br>
            <a:br>
              <a:rPr lang="nl-NL" sz="3600" dirty="0">
                <a:latin typeface="Courier" pitchFamily="2" charset="0"/>
              </a:rPr>
            </a:br>
            <a:endParaRPr lang="nl-NL"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432487" y="5226069"/>
            <a:ext cx="1458098" cy="1130274"/>
          </a:xfrm>
        </p:spPr>
        <p:txBody>
          <a:bodyPr anchor="t">
            <a:normAutofit/>
          </a:bodyPr>
          <a:lstStyle/>
          <a:p>
            <a:r>
              <a:rPr lang="nl-NL" dirty="0">
                <a:solidFill>
                  <a:srgbClr val="FFFFFF"/>
                </a:solidFill>
              </a:rPr>
              <a:t>Psalm 2</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 name="Tekstvak 7">
            <a:extLst>
              <a:ext uri="{FF2B5EF4-FFF2-40B4-BE49-F238E27FC236}">
                <a16:creationId xmlns:a16="http://schemas.microsoft.com/office/drawing/2014/main" id="{B4D9BBA7-008A-3D47-14C2-F1CEB3B5AFC7}"/>
              </a:ext>
            </a:extLst>
          </p:cNvPr>
          <p:cNvSpPr txBox="1"/>
          <p:nvPr/>
        </p:nvSpPr>
        <p:spPr>
          <a:xfrm>
            <a:off x="2323052" y="222429"/>
            <a:ext cx="9868927" cy="6586418"/>
          </a:xfrm>
          <a:prstGeom prst="rect">
            <a:avLst/>
          </a:prstGeom>
          <a:noFill/>
        </p:spPr>
        <p:txBody>
          <a:bodyPr wrap="square">
            <a:spAutoFit/>
          </a:bodyPr>
          <a:lstStyle/>
          <a:p>
            <a:endParaRPr lang="nl-NL" sz="4400" dirty="0">
              <a:solidFill>
                <a:schemeClr val="bg1"/>
              </a:solidFill>
            </a:endParaRPr>
          </a:p>
          <a:p>
            <a:r>
              <a:rPr lang="nl-NL" sz="5400" dirty="0"/>
              <a:t>Een vergeten hoofdstuk uit de profane geschiedenis?</a:t>
            </a:r>
            <a:br>
              <a:rPr lang="nl-NL" sz="5400" dirty="0"/>
            </a:br>
            <a:br>
              <a:rPr lang="nl-NL" sz="5400" dirty="0"/>
            </a:br>
            <a:r>
              <a:rPr lang="nl-NL" sz="5400" dirty="0"/>
              <a:t>Een vergeten hoofdstuk uit de ‘</a:t>
            </a:r>
            <a:r>
              <a:rPr lang="nl-NL" sz="5400" dirty="0" err="1"/>
              <a:t>tenach</a:t>
            </a:r>
            <a:r>
              <a:rPr lang="nl-NL" sz="5400" dirty="0"/>
              <a:t>’, de joodse bijbel (oude testament)?</a:t>
            </a:r>
            <a:br>
              <a:rPr lang="nl-NL" sz="5400" dirty="0"/>
            </a:br>
            <a:endParaRPr lang="nl-NL" sz="5400" dirty="0"/>
          </a:p>
        </p:txBody>
      </p:sp>
      <p:sp>
        <p:nvSpPr>
          <p:cNvPr id="5" name="Punthaak 4">
            <a:extLst>
              <a:ext uri="{FF2B5EF4-FFF2-40B4-BE49-F238E27FC236}">
                <a16:creationId xmlns:a16="http://schemas.microsoft.com/office/drawing/2014/main" id="{1E88A1AD-6B96-2725-8221-6C4E9700286C}"/>
              </a:ext>
            </a:extLst>
          </p:cNvPr>
          <p:cNvSpPr/>
          <p:nvPr/>
        </p:nvSpPr>
        <p:spPr>
          <a:xfrm>
            <a:off x="1788933" y="1149308"/>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6" name="Punthaak 5">
            <a:extLst>
              <a:ext uri="{FF2B5EF4-FFF2-40B4-BE49-F238E27FC236}">
                <a16:creationId xmlns:a16="http://schemas.microsoft.com/office/drawing/2014/main" id="{EF526902-4A54-DE6B-483F-BE77D33EA3C8}"/>
              </a:ext>
            </a:extLst>
          </p:cNvPr>
          <p:cNvSpPr/>
          <p:nvPr/>
        </p:nvSpPr>
        <p:spPr>
          <a:xfrm>
            <a:off x="1788933" y="3650124"/>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348687465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2">
            <a:alphaModFix amt="40000"/>
          </a:blip>
          <a:srcRect t="12379" r="9091" b="11014"/>
          <a:stretch/>
        </p:blipFill>
        <p:spPr>
          <a:xfrm>
            <a:off x="0" y="222429"/>
            <a:ext cx="12191980" cy="7080277"/>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2043953" y="519952"/>
            <a:ext cx="10148027" cy="6115619"/>
          </a:xfrm>
        </p:spPr>
        <p:txBody>
          <a:bodyPr anchor="t">
            <a:noAutofit/>
          </a:bodyPr>
          <a:lstStyle/>
          <a:p>
            <a:r>
              <a:rPr lang="nl-NL" sz="2800" b="0" dirty="0">
                <a:solidFill>
                  <a:schemeClr val="accent5">
                    <a:lumMod val="40000"/>
                    <a:lumOff val="60000"/>
                  </a:schemeClr>
                </a:solidFill>
                <a:latin typeface="Courier" pitchFamily="2" charset="0"/>
              </a:rPr>
              <a:t>1 WAAROM woeden de heidenvolken</a:t>
            </a:r>
            <a:br>
              <a:rPr lang="nl-NL" sz="2800" b="0" dirty="0">
                <a:solidFill>
                  <a:schemeClr val="accent5">
                    <a:lumMod val="40000"/>
                    <a:lumOff val="60000"/>
                  </a:schemeClr>
                </a:solidFill>
                <a:latin typeface="Courier" pitchFamily="2" charset="0"/>
              </a:rPr>
            </a:br>
            <a:r>
              <a:rPr lang="nl-NL" sz="2800" b="0" dirty="0">
                <a:solidFill>
                  <a:schemeClr val="accent5">
                    <a:lumMod val="40000"/>
                    <a:lumOff val="60000"/>
                  </a:schemeClr>
                </a:solidFill>
                <a:latin typeface="Courier" pitchFamily="2" charset="0"/>
              </a:rPr>
              <a:t>  en bedenken de volken wat zonder inhoud is?</a:t>
            </a:r>
            <a:br>
              <a:rPr lang="nl-NL" sz="2800" b="0" dirty="0">
                <a:solidFill>
                  <a:schemeClr val="accent5">
                    <a:lumMod val="40000"/>
                    <a:lumOff val="60000"/>
                  </a:schemeClr>
                </a:solidFill>
                <a:latin typeface="Courier" pitchFamily="2" charset="0"/>
              </a:rPr>
            </a:br>
            <a:r>
              <a:rPr lang="nl-NL" sz="2800" b="0" dirty="0">
                <a:solidFill>
                  <a:schemeClr val="accent5">
                    <a:lumMod val="40000"/>
                    <a:lumOff val="60000"/>
                  </a:schemeClr>
                </a:solidFill>
                <a:latin typeface="Courier" pitchFamily="2" charset="0"/>
              </a:rPr>
              <a:t>2 De koningen van de aarde stellen zich op</a:t>
            </a:r>
            <a:br>
              <a:rPr lang="nl-NL" sz="2800" b="0" dirty="0">
                <a:solidFill>
                  <a:schemeClr val="accent5">
                    <a:lumMod val="40000"/>
                    <a:lumOff val="60000"/>
                  </a:schemeClr>
                </a:solidFill>
                <a:latin typeface="Courier" pitchFamily="2" charset="0"/>
              </a:rPr>
            </a:br>
            <a:r>
              <a:rPr lang="nl-NL" sz="2800" b="0" dirty="0">
                <a:solidFill>
                  <a:schemeClr val="accent5">
                    <a:lumMod val="40000"/>
                    <a:lumOff val="60000"/>
                  </a:schemeClr>
                </a:solidFill>
                <a:latin typeface="Courier" pitchFamily="2" charset="0"/>
              </a:rPr>
              <a:t>  en de vorsten spannen samen</a:t>
            </a:r>
            <a:br>
              <a:rPr lang="nl-NL" sz="2800" b="0" dirty="0">
                <a:solidFill>
                  <a:schemeClr val="accent5">
                    <a:lumMod val="40000"/>
                    <a:lumOff val="60000"/>
                  </a:schemeClr>
                </a:solidFill>
                <a:latin typeface="Courier" pitchFamily="2" charset="0"/>
              </a:rPr>
            </a:br>
            <a:r>
              <a:rPr lang="nl-NL" sz="2800" b="0" dirty="0">
                <a:solidFill>
                  <a:schemeClr val="accent5">
                    <a:lumMod val="40000"/>
                    <a:lumOff val="60000"/>
                  </a:schemeClr>
                </a:solidFill>
                <a:latin typeface="Courier" pitchFamily="2" charset="0"/>
              </a:rPr>
              <a:t>  tegen de HEERE en tegen Zijn Gezalfde:</a:t>
            </a:r>
            <a:br>
              <a:rPr lang="nl-NL" sz="2800" b="0" dirty="0">
                <a:solidFill>
                  <a:schemeClr val="accent5">
                    <a:lumMod val="40000"/>
                    <a:lumOff val="60000"/>
                  </a:schemeClr>
                </a:solidFill>
                <a:latin typeface="Courier" pitchFamily="2" charset="0"/>
              </a:rPr>
            </a:br>
            <a:r>
              <a:rPr lang="nl-NL" sz="2800" b="0" dirty="0">
                <a:solidFill>
                  <a:schemeClr val="accent5">
                    <a:lumMod val="40000"/>
                    <a:lumOff val="60000"/>
                  </a:schemeClr>
                </a:solidFill>
                <a:latin typeface="Courier" pitchFamily="2" charset="0"/>
              </a:rPr>
              <a:t>3 Laten wij Hun banden verscheuren</a:t>
            </a:r>
            <a:br>
              <a:rPr lang="nl-NL" sz="2800" b="0" dirty="0">
                <a:solidFill>
                  <a:schemeClr val="accent5">
                    <a:lumMod val="40000"/>
                    <a:lumOff val="60000"/>
                  </a:schemeClr>
                </a:solidFill>
                <a:latin typeface="Courier" pitchFamily="2" charset="0"/>
              </a:rPr>
            </a:br>
            <a:r>
              <a:rPr lang="nl-NL" sz="2800" b="0" dirty="0">
                <a:solidFill>
                  <a:schemeClr val="accent5">
                    <a:lumMod val="40000"/>
                    <a:lumOff val="60000"/>
                  </a:schemeClr>
                </a:solidFill>
                <a:latin typeface="Courier" pitchFamily="2" charset="0"/>
              </a:rPr>
              <a:t>  en Hun touwen van ons werpen!</a:t>
            </a:r>
            <a:br>
              <a:rPr lang="nl-NL" sz="2800" b="0" dirty="0">
                <a:solidFill>
                  <a:schemeClr val="accent5">
                    <a:lumMod val="40000"/>
                    <a:lumOff val="60000"/>
                  </a:schemeClr>
                </a:solidFill>
                <a:latin typeface="Courier" pitchFamily="2" charset="0"/>
              </a:rPr>
            </a:br>
            <a:r>
              <a:rPr lang="nl-NL" sz="2800" b="0" dirty="0">
                <a:solidFill>
                  <a:srgbClr val="FFFF00"/>
                </a:solidFill>
                <a:latin typeface="Courier" pitchFamily="2" charset="0"/>
              </a:rPr>
              <a:t>4 Die in de hemel woont, zal lachen,</a:t>
            </a:r>
            <a:br>
              <a:rPr lang="nl-NL" sz="2800" b="0" dirty="0">
                <a:solidFill>
                  <a:srgbClr val="FFFF00"/>
                </a:solidFill>
                <a:latin typeface="Courier" pitchFamily="2" charset="0"/>
              </a:rPr>
            </a:br>
            <a:r>
              <a:rPr lang="nl-NL" sz="2800" b="0" dirty="0">
                <a:solidFill>
                  <a:srgbClr val="FFFF00"/>
                </a:solidFill>
                <a:latin typeface="Courier" pitchFamily="2" charset="0"/>
              </a:rPr>
              <a:t>  de Heere zal hen bespotten.</a:t>
            </a:r>
            <a:br>
              <a:rPr lang="nl-NL" sz="2800" b="0" dirty="0">
                <a:solidFill>
                  <a:srgbClr val="FFFF00"/>
                </a:solidFill>
                <a:latin typeface="Courier" pitchFamily="2" charset="0"/>
              </a:rPr>
            </a:br>
            <a:r>
              <a:rPr lang="nl-NL" sz="2800" b="0" dirty="0">
                <a:solidFill>
                  <a:srgbClr val="FFFF00"/>
                </a:solidFill>
                <a:latin typeface="Courier" pitchFamily="2" charset="0"/>
              </a:rPr>
              <a:t>5 Dan zal Hij tot hen spreken in Zijn toorn,</a:t>
            </a:r>
            <a:br>
              <a:rPr lang="nl-NL" sz="2800" b="0" dirty="0">
                <a:solidFill>
                  <a:srgbClr val="FFFF00"/>
                </a:solidFill>
                <a:latin typeface="Courier" pitchFamily="2" charset="0"/>
              </a:rPr>
            </a:br>
            <a:r>
              <a:rPr lang="nl-NL" sz="2800" b="0" dirty="0">
                <a:solidFill>
                  <a:srgbClr val="FFFF00"/>
                </a:solidFill>
                <a:latin typeface="Courier" pitchFamily="2" charset="0"/>
              </a:rPr>
              <a:t>  in Zijn brandende </a:t>
            </a:r>
            <a:r>
              <a:rPr lang="nl-NL" sz="2800" b="0" i="1" dirty="0">
                <a:solidFill>
                  <a:srgbClr val="FFFF00"/>
                </a:solidFill>
                <a:latin typeface="Courier" pitchFamily="2" charset="0"/>
              </a:rPr>
              <a:t>toorn</a:t>
            </a:r>
            <a:r>
              <a:rPr lang="nl-NL" sz="2800" b="0" dirty="0">
                <a:solidFill>
                  <a:srgbClr val="FFFF00"/>
                </a:solidFill>
                <a:latin typeface="Courier" pitchFamily="2" charset="0"/>
              </a:rPr>
              <a:t> hun schrik aanjagen.</a:t>
            </a:r>
            <a:br>
              <a:rPr lang="nl-NL" sz="2800" b="0" dirty="0">
                <a:solidFill>
                  <a:srgbClr val="FFFF00"/>
                </a:solidFill>
                <a:latin typeface="Courier" pitchFamily="2" charset="0"/>
              </a:rPr>
            </a:br>
            <a:r>
              <a:rPr lang="nl-NL" sz="2800" b="0" dirty="0">
                <a:solidFill>
                  <a:srgbClr val="FFFF00"/>
                </a:solidFill>
                <a:latin typeface="Courier" pitchFamily="2" charset="0"/>
              </a:rPr>
              <a:t>6 Ik heb Mijn Koning toch gezalfd</a:t>
            </a:r>
            <a:br>
              <a:rPr lang="nl-NL" sz="2800" b="0" dirty="0">
                <a:solidFill>
                  <a:srgbClr val="FFFF00"/>
                </a:solidFill>
                <a:latin typeface="Courier" pitchFamily="2" charset="0"/>
              </a:rPr>
            </a:br>
            <a:r>
              <a:rPr lang="nl-NL" sz="2800" b="0" dirty="0">
                <a:solidFill>
                  <a:srgbClr val="FFFF00"/>
                </a:solidFill>
                <a:latin typeface="Courier" pitchFamily="2" charset="0"/>
              </a:rPr>
              <a:t>  over Sion, Mijn heilige berg.</a:t>
            </a:r>
            <a:br>
              <a:rPr lang="nl-NL" sz="2800" b="0" dirty="0">
                <a:solidFill>
                  <a:srgbClr val="FFFF00"/>
                </a:solidFill>
                <a:latin typeface="Courier" pitchFamily="2" charset="0"/>
              </a:rPr>
            </a:br>
            <a:endParaRPr lang="nl-NL" sz="2800" dirty="0">
              <a:solidFill>
                <a:srgbClr val="FFFF00"/>
              </a:solidFill>
            </a:endParaRPr>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432487" y="5226069"/>
            <a:ext cx="1458098" cy="1130274"/>
          </a:xfrm>
        </p:spPr>
        <p:txBody>
          <a:bodyPr anchor="t">
            <a:normAutofit/>
          </a:bodyPr>
          <a:lstStyle/>
          <a:p>
            <a:r>
              <a:rPr lang="nl-NL" dirty="0">
                <a:solidFill>
                  <a:srgbClr val="FFFFFF"/>
                </a:solidFill>
              </a:rPr>
              <a:t>Psalm 2</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5" name="Tekstvak 4">
            <a:extLst>
              <a:ext uri="{FF2B5EF4-FFF2-40B4-BE49-F238E27FC236}">
                <a16:creationId xmlns:a16="http://schemas.microsoft.com/office/drawing/2014/main" id="{FD2C65D4-E8C6-5506-BD4F-2FC050742A25}"/>
              </a:ext>
            </a:extLst>
          </p:cNvPr>
          <p:cNvSpPr txBox="1"/>
          <p:nvPr/>
        </p:nvSpPr>
        <p:spPr>
          <a:xfrm>
            <a:off x="432487" y="1324304"/>
            <a:ext cx="1611446" cy="1384995"/>
          </a:xfrm>
          <a:prstGeom prst="rect">
            <a:avLst/>
          </a:prstGeom>
          <a:noFill/>
        </p:spPr>
        <p:txBody>
          <a:bodyPr wrap="square" rtlCol="0">
            <a:spAutoFit/>
          </a:bodyPr>
          <a:lstStyle/>
          <a:p>
            <a:r>
              <a:rPr lang="nl-NL" sz="2800" b="1" dirty="0">
                <a:solidFill>
                  <a:schemeClr val="bg2">
                    <a:lumMod val="10000"/>
                    <a:lumOff val="90000"/>
                  </a:schemeClr>
                </a:solidFill>
                <a:latin typeface="Optima" panose="02000503060000020004" pitchFamily="2" charset="0"/>
              </a:rPr>
              <a:t>De wereld</a:t>
            </a:r>
          </a:p>
          <a:p>
            <a:r>
              <a:rPr lang="nl-NL" sz="2800" b="1" dirty="0">
                <a:solidFill>
                  <a:schemeClr val="bg2">
                    <a:lumMod val="10000"/>
                    <a:lumOff val="90000"/>
                  </a:schemeClr>
                </a:solidFill>
                <a:latin typeface="Optima" panose="02000503060000020004" pitchFamily="2" charset="0"/>
              </a:rPr>
              <a:t>spreekt</a:t>
            </a:r>
          </a:p>
        </p:txBody>
      </p:sp>
      <p:sp>
        <p:nvSpPr>
          <p:cNvPr id="6" name="Tekstvak 5">
            <a:extLst>
              <a:ext uri="{FF2B5EF4-FFF2-40B4-BE49-F238E27FC236}">
                <a16:creationId xmlns:a16="http://schemas.microsoft.com/office/drawing/2014/main" id="{76A74145-EE7E-A10C-CF56-89ECC33AB276}"/>
              </a:ext>
            </a:extLst>
          </p:cNvPr>
          <p:cNvSpPr txBox="1"/>
          <p:nvPr/>
        </p:nvSpPr>
        <p:spPr>
          <a:xfrm>
            <a:off x="294290" y="3951895"/>
            <a:ext cx="1596295" cy="954107"/>
          </a:xfrm>
          <a:prstGeom prst="rect">
            <a:avLst/>
          </a:prstGeom>
          <a:noFill/>
        </p:spPr>
        <p:txBody>
          <a:bodyPr wrap="square" rtlCol="0">
            <a:spAutoFit/>
          </a:bodyPr>
          <a:lstStyle/>
          <a:p>
            <a:pPr>
              <a:spcBef>
                <a:spcPts val="1500"/>
              </a:spcBef>
              <a:spcAft>
                <a:spcPts val="1500"/>
              </a:spcAft>
            </a:pPr>
            <a:r>
              <a:rPr lang="nl-NL" sz="2800" dirty="0">
                <a:solidFill>
                  <a:schemeClr val="bg2">
                    <a:lumMod val="10000"/>
                    <a:lumOff val="90000"/>
                  </a:schemeClr>
                </a:solidFill>
                <a:effectLst/>
                <a:latin typeface="Optima Bold" panose="02000503060000020004" pitchFamily="2" charset="0"/>
                <a:ea typeface="Times New Roman" panose="02020603050405020304" pitchFamily="18" charset="0"/>
                <a:cs typeface="Times New Roman" panose="02020603050405020304" pitchFamily="18" charset="0"/>
              </a:rPr>
              <a:t>God spreekt</a:t>
            </a:r>
            <a:endParaRPr lang="nl-NL" sz="2800" dirty="0">
              <a:solidFill>
                <a:schemeClr val="bg2">
                  <a:lumMod val="10000"/>
                  <a:lumOff val="9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7252059"/>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2">
            <a:alphaModFix amt="40000"/>
          </a:blip>
          <a:srcRect t="12379" r="9091" b="11014"/>
          <a:stretch/>
        </p:blipFill>
        <p:spPr>
          <a:xfrm>
            <a:off x="20" y="0"/>
            <a:ext cx="12191980" cy="7080428"/>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1890585" y="271852"/>
            <a:ext cx="10301395" cy="6363720"/>
          </a:xfrm>
        </p:spPr>
        <p:txBody>
          <a:bodyPr anchor="t">
            <a:noAutofit/>
          </a:bodyPr>
          <a:lstStyle/>
          <a:p>
            <a:br>
              <a:rPr lang="nl-NL" sz="3600" dirty="0">
                <a:highlight>
                  <a:srgbClr val="FFFF00"/>
                </a:highlight>
                <a:latin typeface="Courier" pitchFamily="2" charset="0"/>
              </a:rPr>
            </a:br>
            <a:br>
              <a:rPr lang="nl-NL" sz="3600" dirty="0">
                <a:latin typeface="Courier" pitchFamily="2" charset="0"/>
              </a:rPr>
            </a:br>
            <a:endParaRPr lang="nl-NL"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432487" y="5226069"/>
            <a:ext cx="1458098" cy="1130274"/>
          </a:xfrm>
        </p:spPr>
        <p:txBody>
          <a:bodyPr anchor="t">
            <a:normAutofit/>
          </a:bodyPr>
          <a:lstStyle/>
          <a:p>
            <a:r>
              <a:rPr lang="nl-NL" dirty="0">
                <a:solidFill>
                  <a:srgbClr val="FFFFFF"/>
                </a:solidFill>
              </a:rPr>
              <a:t>Psalm 2</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Tekstvak 5">
            <a:extLst>
              <a:ext uri="{FF2B5EF4-FFF2-40B4-BE49-F238E27FC236}">
                <a16:creationId xmlns:a16="http://schemas.microsoft.com/office/drawing/2014/main" id="{8219DCF4-86F7-8A3C-9CE4-EDE8E4F3A8E2}"/>
              </a:ext>
            </a:extLst>
          </p:cNvPr>
          <p:cNvSpPr txBox="1"/>
          <p:nvPr/>
        </p:nvSpPr>
        <p:spPr>
          <a:xfrm>
            <a:off x="3020037" y="222428"/>
            <a:ext cx="9027800" cy="6247864"/>
          </a:xfrm>
          <a:prstGeom prst="rect">
            <a:avLst/>
          </a:prstGeom>
          <a:noFill/>
        </p:spPr>
        <p:txBody>
          <a:bodyPr wrap="square">
            <a:spAutoFit/>
          </a:bodyPr>
          <a:lstStyle/>
          <a:p>
            <a:r>
              <a:rPr lang="nl-NL" sz="4000" b="0" dirty="0">
                <a:latin typeface="Courier" pitchFamily="2" charset="0"/>
              </a:rPr>
              <a:t>Gestalte geven aan de liefde voor het volk Israël</a:t>
            </a:r>
            <a:br>
              <a:rPr lang="nl-NL" sz="4000" b="0" dirty="0">
                <a:latin typeface="Courier" pitchFamily="2" charset="0"/>
              </a:rPr>
            </a:br>
            <a:br>
              <a:rPr lang="nl-NL" sz="4000" b="0" dirty="0">
                <a:latin typeface="Courier" pitchFamily="2" charset="0"/>
              </a:rPr>
            </a:br>
            <a:r>
              <a:rPr lang="nl-NL" sz="4000" b="0" dirty="0">
                <a:latin typeface="Courier" pitchFamily="2" charset="0"/>
              </a:rPr>
              <a:t>Bezinning op de relatie tussen Gemeente(KERK)en Israël</a:t>
            </a:r>
          </a:p>
          <a:p>
            <a:endParaRPr lang="nl-NL" sz="4000" dirty="0">
              <a:latin typeface="Courier" pitchFamily="2" charset="0"/>
            </a:endParaRPr>
          </a:p>
          <a:p>
            <a:r>
              <a:rPr lang="nl-NL" sz="4000" b="0" dirty="0">
                <a:latin typeface="Courier" pitchFamily="2" charset="0"/>
              </a:rPr>
              <a:t>Opstand en vijandschap tegen God de Almachtige onderkennen</a:t>
            </a:r>
            <a:br>
              <a:rPr lang="nl-NL" sz="4000" b="0" dirty="0">
                <a:latin typeface="Courier" pitchFamily="2" charset="0"/>
              </a:rPr>
            </a:br>
            <a:endParaRPr lang="nl-NL" sz="4000" dirty="0"/>
          </a:p>
        </p:txBody>
      </p:sp>
      <p:sp>
        <p:nvSpPr>
          <p:cNvPr id="5" name="Punthaak 4">
            <a:extLst>
              <a:ext uri="{FF2B5EF4-FFF2-40B4-BE49-F238E27FC236}">
                <a16:creationId xmlns:a16="http://schemas.microsoft.com/office/drawing/2014/main" id="{962868F7-E23A-EF32-EC12-1DBB1DB57DF9}"/>
              </a:ext>
            </a:extLst>
          </p:cNvPr>
          <p:cNvSpPr/>
          <p:nvPr/>
        </p:nvSpPr>
        <p:spPr>
          <a:xfrm>
            <a:off x="2531017" y="2201637"/>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7" name="Punthaak 6">
            <a:extLst>
              <a:ext uri="{FF2B5EF4-FFF2-40B4-BE49-F238E27FC236}">
                <a16:creationId xmlns:a16="http://schemas.microsoft.com/office/drawing/2014/main" id="{1EA76B1B-C188-4F22-AFDF-4CF975C8C3DA}"/>
              </a:ext>
            </a:extLst>
          </p:cNvPr>
          <p:cNvSpPr/>
          <p:nvPr/>
        </p:nvSpPr>
        <p:spPr>
          <a:xfrm>
            <a:off x="2531017" y="33901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8" name="Punthaak 7">
            <a:extLst>
              <a:ext uri="{FF2B5EF4-FFF2-40B4-BE49-F238E27FC236}">
                <a16:creationId xmlns:a16="http://schemas.microsoft.com/office/drawing/2014/main" id="{225817F5-8998-9944-C89E-CD37A3E21D3C}"/>
              </a:ext>
            </a:extLst>
          </p:cNvPr>
          <p:cNvSpPr/>
          <p:nvPr/>
        </p:nvSpPr>
        <p:spPr>
          <a:xfrm>
            <a:off x="2531017" y="4607665"/>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109411038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3">
            <a:alphaModFix amt="40000"/>
          </a:blip>
          <a:srcRect t="12379" r="9091" b="11014"/>
          <a:stretch/>
        </p:blipFill>
        <p:spPr>
          <a:xfrm>
            <a:off x="20" y="296002"/>
            <a:ext cx="12191980" cy="7080277"/>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2070847" y="537882"/>
            <a:ext cx="10121133" cy="6097689"/>
          </a:xfrm>
        </p:spPr>
        <p:txBody>
          <a:bodyPr anchor="t">
            <a:noAutofit/>
          </a:bodyPr>
          <a:lstStyle/>
          <a:p>
            <a:r>
              <a:rPr lang="nl-NL" sz="2400" b="0" dirty="0">
                <a:solidFill>
                  <a:schemeClr val="accent6">
                    <a:lumMod val="60000"/>
                    <a:lumOff val="40000"/>
                  </a:schemeClr>
                </a:solidFill>
                <a:latin typeface="Courier" pitchFamily="2" charset="0"/>
              </a:rPr>
              <a:t>7  Ik zal het besluit bekendmaken:</a:t>
            </a:r>
            <a:br>
              <a:rPr lang="nl-NL" sz="2400" b="0" dirty="0">
                <a:solidFill>
                  <a:schemeClr val="accent6">
                    <a:lumMod val="60000"/>
                    <a:lumOff val="40000"/>
                  </a:schemeClr>
                </a:solidFill>
                <a:latin typeface="Courier" pitchFamily="2" charset="0"/>
              </a:rPr>
            </a:br>
            <a:r>
              <a:rPr lang="nl-NL" sz="2400" b="0" dirty="0">
                <a:solidFill>
                  <a:schemeClr val="accent6">
                    <a:lumMod val="60000"/>
                    <a:lumOff val="40000"/>
                  </a:schemeClr>
                </a:solidFill>
                <a:latin typeface="Courier" pitchFamily="2" charset="0"/>
              </a:rPr>
              <a:t>   De HEERE heeft tegen Mij gezegd: U bent Mijn Zoon,</a:t>
            </a:r>
            <a:br>
              <a:rPr lang="nl-NL" sz="2400" b="0" dirty="0">
                <a:solidFill>
                  <a:schemeClr val="accent6">
                    <a:lumMod val="60000"/>
                    <a:lumOff val="40000"/>
                  </a:schemeClr>
                </a:solidFill>
                <a:latin typeface="Courier" pitchFamily="2" charset="0"/>
              </a:rPr>
            </a:br>
            <a:r>
              <a:rPr lang="nl-NL" sz="2400" b="0" dirty="0">
                <a:solidFill>
                  <a:schemeClr val="accent6">
                    <a:lumMod val="60000"/>
                    <a:lumOff val="40000"/>
                  </a:schemeClr>
                </a:solidFill>
                <a:latin typeface="Courier" pitchFamily="2" charset="0"/>
              </a:rPr>
              <a:t>   Ík heb U heden verwekt.</a:t>
            </a:r>
            <a:br>
              <a:rPr lang="nl-NL" sz="2400" b="0" dirty="0">
                <a:solidFill>
                  <a:schemeClr val="accent6">
                    <a:lumMod val="60000"/>
                    <a:lumOff val="40000"/>
                  </a:schemeClr>
                </a:solidFill>
                <a:latin typeface="Courier" pitchFamily="2" charset="0"/>
              </a:rPr>
            </a:br>
            <a:r>
              <a:rPr lang="nl-NL" sz="2400" b="0" dirty="0">
                <a:solidFill>
                  <a:schemeClr val="accent6">
                    <a:lumMod val="60000"/>
                    <a:lumOff val="40000"/>
                  </a:schemeClr>
                </a:solidFill>
                <a:latin typeface="Courier" pitchFamily="2" charset="0"/>
              </a:rPr>
              <a:t>8  Eis van Mij en Ik zal </a:t>
            </a:r>
            <a:r>
              <a:rPr lang="nl-NL" sz="2400" b="0" i="1" dirty="0">
                <a:solidFill>
                  <a:schemeClr val="accent6">
                    <a:lumMod val="60000"/>
                    <a:lumOff val="40000"/>
                  </a:schemeClr>
                </a:solidFill>
                <a:latin typeface="Courier" pitchFamily="2" charset="0"/>
              </a:rPr>
              <a:t>U</a:t>
            </a:r>
            <a:r>
              <a:rPr lang="nl-NL" sz="2400" b="0" dirty="0">
                <a:solidFill>
                  <a:schemeClr val="accent6">
                    <a:lumMod val="60000"/>
                    <a:lumOff val="40000"/>
                  </a:schemeClr>
                </a:solidFill>
                <a:latin typeface="Courier" pitchFamily="2" charset="0"/>
              </a:rPr>
              <a:t> de heidenvolken </a:t>
            </a:r>
            <a:r>
              <a:rPr lang="nl-NL" sz="2400" b="0" i="1" dirty="0">
                <a:solidFill>
                  <a:schemeClr val="accent6">
                    <a:lumMod val="60000"/>
                    <a:lumOff val="40000"/>
                  </a:schemeClr>
                </a:solidFill>
                <a:latin typeface="Courier" pitchFamily="2" charset="0"/>
              </a:rPr>
              <a:t>als </a:t>
            </a:r>
            <a:r>
              <a:rPr lang="nl-NL" sz="2400" b="0" dirty="0">
                <a:solidFill>
                  <a:schemeClr val="accent6">
                    <a:lumMod val="60000"/>
                    <a:lumOff val="40000"/>
                  </a:schemeClr>
                </a:solidFill>
                <a:latin typeface="Courier" pitchFamily="2" charset="0"/>
              </a:rPr>
              <a:t>Uw</a:t>
            </a:r>
            <a:br>
              <a:rPr lang="nl-NL" sz="2400" b="0" dirty="0">
                <a:solidFill>
                  <a:schemeClr val="accent6">
                    <a:lumMod val="60000"/>
                    <a:lumOff val="40000"/>
                  </a:schemeClr>
                </a:solidFill>
                <a:latin typeface="Courier" pitchFamily="2" charset="0"/>
              </a:rPr>
            </a:br>
            <a:r>
              <a:rPr lang="nl-NL" sz="2400" b="0" dirty="0">
                <a:solidFill>
                  <a:schemeClr val="accent6">
                    <a:lumMod val="60000"/>
                    <a:lumOff val="40000"/>
                  </a:schemeClr>
                </a:solidFill>
                <a:latin typeface="Courier" pitchFamily="2" charset="0"/>
              </a:rPr>
              <a:t>   eigendom geven</a:t>
            </a:r>
            <a:br>
              <a:rPr lang="nl-NL" sz="2400" b="0" dirty="0">
                <a:solidFill>
                  <a:schemeClr val="accent6">
                    <a:lumMod val="60000"/>
                    <a:lumOff val="40000"/>
                  </a:schemeClr>
                </a:solidFill>
                <a:latin typeface="Courier" pitchFamily="2" charset="0"/>
              </a:rPr>
            </a:br>
            <a:r>
              <a:rPr lang="nl-NL" sz="2400" b="0" dirty="0">
                <a:solidFill>
                  <a:schemeClr val="accent6">
                    <a:lumMod val="60000"/>
                    <a:lumOff val="40000"/>
                  </a:schemeClr>
                </a:solidFill>
                <a:latin typeface="Courier" pitchFamily="2" charset="0"/>
              </a:rPr>
              <a:t>   de einden der aarde </a:t>
            </a:r>
            <a:r>
              <a:rPr lang="nl-NL" sz="2400" b="0" i="1" dirty="0">
                <a:solidFill>
                  <a:schemeClr val="accent6">
                    <a:lumMod val="60000"/>
                    <a:lumOff val="40000"/>
                  </a:schemeClr>
                </a:solidFill>
                <a:latin typeface="Courier" pitchFamily="2" charset="0"/>
              </a:rPr>
              <a:t>als</a:t>
            </a:r>
            <a:r>
              <a:rPr lang="nl-NL" sz="2400" b="0" dirty="0">
                <a:solidFill>
                  <a:schemeClr val="accent6">
                    <a:lumMod val="60000"/>
                    <a:lumOff val="40000"/>
                  </a:schemeClr>
                </a:solidFill>
                <a:latin typeface="Courier" pitchFamily="2" charset="0"/>
              </a:rPr>
              <a:t> Uw bezit.</a:t>
            </a:r>
            <a:br>
              <a:rPr lang="nl-NL" sz="2400" b="0" dirty="0">
                <a:solidFill>
                  <a:schemeClr val="accent6">
                    <a:lumMod val="60000"/>
                    <a:lumOff val="40000"/>
                  </a:schemeClr>
                </a:solidFill>
                <a:latin typeface="Courier" pitchFamily="2" charset="0"/>
              </a:rPr>
            </a:br>
            <a:r>
              <a:rPr lang="nl-NL" sz="2400" b="0" dirty="0">
                <a:solidFill>
                  <a:schemeClr val="accent6">
                    <a:lumMod val="60000"/>
                    <a:lumOff val="40000"/>
                  </a:schemeClr>
                </a:solidFill>
                <a:latin typeface="Courier" pitchFamily="2" charset="0"/>
              </a:rPr>
              <a:t>9  U zult hen verpletteren met een ijzeren scepter,</a:t>
            </a:r>
            <a:br>
              <a:rPr lang="nl-NL" sz="2400" b="0" dirty="0">
                <a:solidFill>
                  <a:schemeClr val="accent6">
                    <a:lumMod val="60000"/>
                    <a:lumOff val="40000"/>
                  </a:schemeClr>
                </a:solidFill>
                <a:latin typeface="Courier" pitchFamily="2" charset="0"/>
              </a:rPr>
            </a:br>
            <a:r>
              <a:rPr lang="nl-NL" sz="2400" b="0" dirty="0">
                <a:solidFill>
                  <a:schemeClr val="accent6">
                    <a:lumMod val="60000"/>
                    <a:lumOff val="40000"/>
                  </a:schemeClr>
                </a:solidFill>
                <a:latin typeface="Courier" pitchFamily="2" charset="0"/>
              </a:rPr>
              <a:t>   U zult hen in stukken slaan als aardewerk.</a:t>
            </a:r>
            <a:br>
              <a:rPr lang="nl-NL" sz="2400" b="0" dirty="0">
                <a:solidFill>
                  <a:schemeClr val="accent6">
                    <a:lumMod val="60000"/>
                    <a:lumOff val="40000"/>
                  </a:schemeClr>
                </a:solidFill>
                <a:latin typeface="Courier" pitchFamily="2" charset="0"/>
              </a:rPr>
            </a:br>
            <a:r>
              <a:rPr lang="nl-NL" sz="2400" b="0" dirty="0">
                <a:latin typeface="Courier" pitchFamily="2" charset="0"/>
              </a:rPr>
              <a:t>10 Nu dan, koningen, handel verstandig.</a:t>
            </a:r>
            <a:br>
              <a:rPr lang="nl-NL" sz="2400" b="0" dirty="0">
                <a:latin typeface="Courier" pitchFamily="2" charset="0"/>
              </a:rPr>
            </a:br>
            <a:r>
              <a:rPr lang="nl-NL" sz="2400" b="0" dirty="0">
                <a:latin typeface="Courier" pitchFamily="2" charset="0"/>
              </a:rPr>
              <a:t>   Laat u onderwijzen, rechters van de aarde.</a:t>
            </a:r>
            <a:br>
              <a:rPr lang="nl-NL" sz="2400" b="0" dirty="0">
                <a:latin typeface="Courier" pitchFamily="2" charset="0"/>
              </a:rPr>
            </a:br>
            <a:r>
              <a:rPr lang="nl-NL" sz="2400" b="0" dirty="0">
                <a:latin typeface="Courier" pitchFamily="2" charset="0"/>
              </a:rPr>
              <a:t>11 Dien de HEERE met vreze,</a:t>
            </a:r>
            <a:br>
              <a:rPr lang="nl-NL" sz="2400" b="0" dirty="0">
                <a:latin typeface="Courier" pitchFamily="2" charset="0"/>
              </a:rPr>
            </a:br>
            <a:r>
              <a:rPr lang="nl-NL" sz="2400" b="0" dirty="0">
                <a:latin typeface="Courier" pitchFamily="2" charset="0"/>
              </a:rPr>
              <a:t>   verheug u met huiver.</a:t>
            </a:r>
            <a:br>
              <a:rPr lang="nl-NL" sz="2400" b="0" dirty="0">
                <a:latin typeface="Courier" pitchFamily="2" charset="0"/>
              </a:rPr>
            </a:br>
            <a:r>
              <a:rPr lang="nl-NL" sz="2400" b="0" dirty="0">
                <a:latin typeface="Courier" pitchFamily="2" charset="0"/>
              </a:rPr>
              <a:t>12 Kus de Zoon, opdat Hij niet toornig wordt en u</a:t>
            </a:r>
            <a:br>
              <a:rPr lang="nl-NL" sz="2400" b="0" dirty="0">
                <a:latin typeface="Courier" pitchFamily="2" charset="0"/>
              </a:rPr>
            </a:br>
            <a:r>
              <a:rPr lang="nl-NL" sz="2400" b="0" dirty="0">
                <a:latin typeface="Courier" pitchFamily="2" charset="0"/>
              </a:rPr>
              <a:t>   onderweg omkomt,        </a:t>
            </a:r>
            <a:br>
              <a:rPr lang="nl-NL" sz="2400" b="0" dirty="0">
                <a:latin typeface="Courier" pitchFamily="2" charset="0"/>
              </a:rPr>
            </a:br>
            <a:r>
              <a:rPr lang="nl-NL" sz="2400" b="0" dirty="0">
                <a:latin typeface="Courier" pitchFamily="2" charset="0"/>
              </a:rPr>
              <a:t>   wanneer Zijn toorn slechts even ontbrandt.</a:t>
            </a:r>
            <a:br>
              <a:rPr lang="nl-NL" sz="2400" b="0" dirty="0">
                <a:latin typeface="Courier" pitchFamily="2" charset="0"/>
              </a:rPr>
            </a:br>
            <a:r>
              <a:rPr lang="nl-NL" sz="2400" b="0" dirty="0">
                <a:latin typeface="Courier" pitchFamily="2" charset="0"/>
              </a:rPr>
              <a:t>   WELZALIG allen die tot Hem de toevlucht nemen!</a:t>
            </a:r>
            <a:endParaRPr lang="nl-NL" sz="2400"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432487" y="5226069"/>
            <a:ext cx="1458098" cy="1130274"/>
          </a:xfrm>
        </p:spPr>
        <p:txBody>
          <a:bodyPr anchor="t">
            <a:normAutofit/>
          </a:bodyPr>
          <a:lstStyle/>
          <a:p>
            <a:r>
              <a:rPr lang="nl-NL" dirty="0">
                <a:solidFill>
                  <a:srgbClr val="FFFFFF"/>
                </a:solidFill>
              </a:rPr>
              <a:t>Psalm 2</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5" name="Tekstvak 4">
            <a:extLst>
              <a:ext uri="{FF2B5EF4-FFF2-40B4-BE49-F238E27FC236}">
                <a16:creationId xmlns:a16="http://schemas.microsoft.com/office/drawing/2014/main" id="{D314E5B9-917C-84BC-E567-DFDD461CAF27}"/>
              </a:ext>
            </a:extLst>
          </p:cNvPr>
          <p:cNvSpPr txBox="1"/>
          <p:nvPr/>
        </p:nvSpPr>
        <p:spPr>
          <a:xfrm>
            <a:off x="136634" y="1229710"/>
            <a:ext cx="1934194" cy="954107"/>
          </a:xfrm>
          <a:prstGeom prst="rect">
            <a:avLst/>
          </a:prstGeom>
          <a:noFill/>
        </p:spPr>
        <p:txBody>
          <a:bodyPr wrap="square" rtlCol="0">
            <a:spAutoFit/>
          </a:bodyPr>
          <a:lstStyle/>
          <a:p>
            <a:pPr>
              <a:spcBef>
                <a:spcPts val="1500"/>
              </a:spcBef>
              <a:spcAft>
                <a:spcPts val="1500"/>
              </a:spcAft>
            </a:pPr>
            <a:r>
              <a:rPr lang="nl-NL" sz="2800" dirty="0">
                <a:solidFill>
                  <a:schemeClr val="bg2">
                    <a:lumMod val="10000"/>
                    <a:lumOff val="90000"/>
                  </a:schemeClr>
                </a:solidFill>
                <a:effectLst/>
                <a:latin typeface="Optima Bold" panose="02000503060000020004" pitchFamily="2" charset="0"/>
                <a:ea typeface="Times New Roman" panose="02020603050405020304" pitchFamily="18" charset="0"/>
                <a:cs typeface="Times New Roman" panose="02020603050405020304" pitchFamily="18" charset="0"/>
              </a:rPr>
              <a:t>De koning spreekt</a:t>
            </a:r>
            <a:endParaRPr lang="nl-NL" sz="2800" dirty="0">
              <a:solidFill>
                <a:schemeClr val="bg2">
                  <a:lumMod val="10000"/>
                  <a:lumOff val="9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kstvak 6">
            <a:extLst>
              <a:ext uri="{FF2B5EF4-FFF2-40B4-BE49-F238E27FC236}">
                <a16:creationId xmlns:a16="http://schemas.microsoft.com/office/drawing/2014/main" id="{5E0C2EDA-1391-8EB8-C9E0-B800BDBB0C9D}"/>
              </a:ext>
            </a:extLst>
          </p:cNvPr>
          <p:cNvSpPr txBox="1"/>
          <p:nvPr/>
        </p:nvSpPr>
        <p:spPr>
          <a:xfrm>
            <a:off x="178676" y="3429001"/>
            <a:ext cx="1976236" cy="1384995"/>
          </a:xfrm>
          <a:prstGeom prst="rect">
            <a:avLst/>
          </a:prstGeom>
          <a:noFill/>
        </p:spPr>
        <p:txBody>
          <a:bodyPr wrap="square" rtlCol="0">
            <a:spAutoFit/>
          </a:bodyPr>
          <a:lstStyle/>
          <a:p>
            <a:pPr>
              <a:spcBef>
                <a:spcPts val="1500"/>
              </a:spcBef>
              <a:spcAft>
                <a:spcPts val="1500"/>
              </a:spcAft>
            </a:pPr>
            <a:r>
              <a:rPr lang="nl-NL" sz="2800" dirty="0">
                <a:solidFill>
                  <a:schemeClr val="bg2">
                    <a:lumMod val="10000"/>
                    <a:lumOff val="90000"/>
                  </a:schemeClr>
                </a:solidFill>
                <a:effectLst/>
                <a:latin typeface="Optima Bold" panose="02000503060000020004" pitchFamily="2" charset="0"/>
                <a:ea typeface="Times New Roman" panose="02020603050405020304" pitchFamily="18" charset="0"/>
                <a:cs typeface="Times New Roman" panose="02020603050405020304" pitchFamily="18" charset="0"/>
              </a:rPr>
              <a:t>De psalmist spreekt</a:t>
            </a:r>
            <a:endParaRPr lang="nl-NL" sz="2800" dirty="0">
              <a:solidFill>
                <a:schemeClr val="bg2">
                  <a:lumMod val="10000"/>
                  <a:lumOff val="9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717144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2">
            <a:alphaModFix amt="40000"/>
          </a:blip>
          <a:srcRect t="12379" r="9091" b="11014"/>
          <a:stretch/>
        </p:blipFill>
        <p:spPr>
          <a:xfrm>
            <a:off x="20" y="0"/>
            <a:ext cx="12191980" cy="6857848"/>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1890585" y="271852"/>
            <a:ext cx="10301395" cy="6363720"/>
          </a:xfrm>
        </p:spPr>
        <p:txBody>
          <a:bodyPr anchor="t">
            <a:noAutofit/>
          </a:bodyPr>
          <a:lstStyle/>
          <a:p>
            <a:br>
              <a:rPr lang="nl-NL" sz="3600" dirty="0">
                <a:highlight>
                  <a:srgbClr val="FFFF00"/>
                </a:highlight>
                <a:latin typeface="Courier" pitchFamily="2" charset="0"/>
              </a:rPr>
            </a:br>
            <a:br>
              <a:rPr lang="nl-NL" sz="3600" dirty="0">
                <a:latin typeface="Courier" pitchFamily="2" charset="0"/>
              </a:rPr>
            </a:br>
            <a:endParaRPr lang="nl-NL"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432487" y="5226069"/>
            <a:ext cx="1458098" cy="1130274"/>
          </a:xfrm>
        </p:spPr>
        <p:txBody>
          <a:bodyPr anchor="t">
            <a:normAutofit/>
          </a:bodyPr>
          <a:lstStyle/>
          <a:p>
            <a:r>
              <a:rPr lang="nl-NL" dirty="0">
                <a:solidFill>
                  <a:srgbClr val="FFFFFF"/>
                </a:solidFill>
              </a:rPr>
              <a:t>Psalm 2</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 name="Tekstvak 7">
            <a:extLst>
              <a:ext uri="{FF2B5EF4-FFF2-40B4-BE49-F238E27FC236}">
                <a16:creationId xmlns:a16="http://schemas.microsoft.com/office/drawing/2014/main" id="{1A0518D2-B45B-729B-4BEF-97F656CB7D66}"/>
              </a:ext>
            </a:extLst>
          </p:cNvPr>
          <p:cNvSpPr txBox="1"/>
          <p:nvPr/>
        </p:nvSpPr>
        <p:spPr>
          <a:xfrm>
            <a:off x="2718012" y="0"/>
            <a:ext cx="9329785" cy="6801862"/>
          </a:xfrm>
          <a:prstGeom prst="rect">
            <a:avLst/>
          </a:prstGeom>
          <a:noFill/>
        </p:spPr>
        <p:txBody>
          <a:bodyPr wrap="square">
            <a:spAutoFit/>
          </a:bodyPr>
          <a:lstStyle/>
          <a:p>
            <a:r>
              <a:rPr lang="nl-NL" sz="4000" b="0" dirty="0">
                <a:solidFill>
                  <a:schemeClr val="bg1"/>
                </a:solidFill>
                <a:highlight>
                  <a:srgbClr val="FFFF00"/>
                </a:highlight>
                <a:latin typeface="Courier" pitchFamily="2" charset="0"/>
              </a:rPr>
              <a:t>De blinde vlek:</a:t>
            </a:r>
          </a:p>
          <a:p>
            <a:r>
              <a:rPr lang="nl-NL" sz="4400" b="0" dirty="0">
                <a:latin typeface="Courier" pitchFamily="2" charset="0"/>
              </a:rPr>
              <a:t>Voor Israël is dit de </a:t>
            </a:r>
            <a:r>
              <a:rPr lang="nl-NL" sz="4400" b="0" dirty="0" err="1">
                <a:latin typeface="Courier" pitchFamily="2" charset="0"/>
              </a:rPr>
              <a:t>Here</a:t>
            </a:r>
            <a:r>
              <a:rPr lang="nl-NL" sz="4400" b="0" dirty="0">
                <a:latin typeface="Courier" pitchFamily="2" charset="0"/>
              </a:rPr>
              <a:t> Jezus</a:t>
            </a:r>
          </a:p>
          <a:p>
            <a:endParaRPr lang="nl-NL" sz="4400" b="0" dirty="0">
              <a:latin typeface="Courier" pitchFamily="2" charset="0"/>
            </a:endParaRPr>
          </a:p>
          <a:p>
            <a:r>
              <a:rPr lang="nl-NL" sz="4400" b="0" dirty="0">
                <a:latin typeface="Courier" pitchFamily="2" charset="0"/>
              </a:rPr>
              <a:t>Voor de kerk/gemeente is dit Israël</a:t>
            </a:r>
          </a:p>
          <a:p>
            <a:endParaRPr lang="nl-NL" sz="4400" b="0" dirty="0">
              <a:latin typeface="Courier" pitchFamily="2" charset="0"/>
            </a:endParaRPr>
          </a:p>
          <a:p>
            <a:r>
              <a:rPr lang="nl-NL" sz="4400" dirty="0">
                <a:latin typeface="Courier" pitchFamily="2" charset="0"/>
              </a:rPr>
              <a:t>Voor de volkeren en de wereld is dit</a:t>
            </a:r>
          </a:p>
          <a:p>
            <a:r>
              <a:rPr lang="nl-NL" sz="4400" dirty="0">
                <a:latin typeface="Courier" pitchFamily="2" charset="0"/>
              </a:rPr>
              <a:t>het koninkrijk van God </a:t>
            </a:r>
          </a:p>
        </p:txBody>
      </p:sp>
      <p:sp>
        <p:nvSpPr>
          <p:cNvPr id="9" name="Punthaak 8">
            <a:extLst>
              <a:ext uri="{FF2B5EF4-FFF2-40B4-BE49-F238E27FC236}">
                <a16:creationId xmlns:a16="http://schemas.microsoft.com/office/drawing/2014/main" id="{7694F070-52D2-0AFF-4644-9EB8F79A6A1D}"/>
              </a:ext>
            </a:extLst>
          </p:cNvPr>
          <p:cNvSpPr/>
          <p:nvPr/>
        </p:nvSpPr>
        <p:spPr>
          <a:xfrm>
            <a:off x="2217546" y="2788113"/>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tx1"/>
              </a:solidFill>
            </a:endParaRPr>
          </a:p>
        </p:txBody>
      </p:sp>
      <p:sp>
        <p:nvSpPr>
          <p:cNvPr id="10" name="Punthaak 9">
            <a:extLst>
              <a:ext uri="{FF2B5EF4-FFF2-40B4-BE49-F238E27FC236}">
                <a16:creationId xmlns:a16="http://schemas.microsoft.com/office/drawing/2014/main" id="{C33941A7-12D9-8C01-F9F3-A5125B2C66E7}"/>
              </a:ext>
            </a:extLst>
          </p:cNvPr>
          <p:cNvSpPr/>
          <p:nvPr/>
        </p:nvSpPr>
        <p:spPr>
          <a:xfrm>
            <a:off x="2233380" y="717502"/>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5" name="Punthaak 4">
            <a:extLst>
              <a:ext uri="{FF2B5EF4-FFF2-40B4-BE49-F238E27FC236}">
                <a16:creationId xmlns:a16="http://schemas.microsoft.com/office/drawing/2014/main" id="{1B4645C2-525D-4535-53CD-08DD587DBF55}"/>
              </a:ext>
            </a:extLst>
          </p:cNvPr>
          <p:cNvSpPr/>
          <p:nvPr/>
        </p:nvSpPr>
        <p:spPr>
          <a:xfrm>
            <a:off x="2201712" y="4775096"/>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tx1"/>
              </a:solidFill>
            </a:endParaRPr>
          </a:p>
        </p:txBody>
      </p:sp>
    </p:spTree>
    <p:extLst>
      <p:ext uri="{BB962C8B-B14F-4D97-AF65-F5344CB8AC3E}">
        <p14:creationId xmlns:p14="http://schemas.microsoft.com/office/powerpoint/2010/main" val="68442632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2">
            <a:alphaModFix amt="40000"/>
          </a:blip>
          <a:srcRect t="12379" r="9091" b="11014"/>
          <a:stretch/>
        </p:blipFill>
        <p:spPr>
          <a:xfrm>
            <a:off x="20" y="152"/>
            <a:ext cx="12191980" cy="6857848"/>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2603797" y="271852"/>
            <a:ext cx="9588183" cy="6203085"/>
          </a:xfrm>
        </p:spPr>
        <p:txBody>
          <a:bodyPr anchor="t">
            <a:noAutofit/>
          </a:bodyPr>
          <a:lstStyle/>
          <a:p>
            <a:br>
              <a:rPr lang="nl-NL" sz="3600" dirty="0">
                <a:highlight>
                  <a:srgbClr val="FFFF00"/>
                </a:highlight>
                <a:latin typeface="Courier" pitchFamily="2" charset="0"/>
              </a:rPr>
            </a:br>
            <a:r>
              <a:rPr lang="nl-NL" sz="3600" b="0" dirty="0">
                <a:latin typeface="Courier" pitchFamily="2" charset="0"/>
              </a:rPr>
              <a:t>De God, Schepper van hemel en aarde roept verzet op!</a:t>
            </a:r>
            <a:br>
              <a:rPr lang="nl-NL" sz="3600" b="0" dirty="0">
                <a:latin typeface="Courier" pitchFamily="2" charset="0"/>
              </a:rPr>
            </a:br>
            <a:br>
              <a:rPr lang="nl-NL" sz="3600" b="0" dirty="0">
                <a:latin typeface="Courier" pitchFamily="2" charset="0"/>
              </a:rPr>
            </a:br>
            <a:r>
              <a:rPr lang="nl-NL" sz="3600" b="0" dirty="0">
                <a:latin typeface="Courier" pitchFamily="2" charset="0"/>
              </a:rPr>
              <a:t>Verzet omwille van zijn Naam, zijn eer. Hij die recht heeft op ons leven en om gehoorzaamheid vraagt!</a:t>
            </a:r>
            <a:br>
              <a:rPr lang="nl-NL" sz="3600" b="0" dirty="0">
                <a:latin typeface="Courier" pitchFamily="2" charset="0"/>
              </a:rPr>
            </a:br>
            <a:br>
              <a:rPr lang="nl-NL" sz="3600" b="0" dirty="0">
                <a:latin typeface="Courier" pitchFamily="2" charset="0"/>
              </a:rPr>
            </a:br>
            <a:r>
              <a:rPr lang="nl-NL" sz="3600" b="0" dirty="0">
                <a:latin typeface="Courier" pitchFamily="2" charset="0"/>
              </a:rPr>
              <a:t>Verzet en agressie omdat God ervoor gekozen heeft de God van Israël te zijn!</a:t>
            </a:r>
            <a:br>
              <a:rPr lang="nl-NL" sz="3600" dirty="0">
                <a:latin typeface="Courier" pitchFamily="2" charset="0"/>
              </a:rPr>
            </a:br>
            <a:endParaRPr lang="nl-NL" sz="3600"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432487" y="5226069"/>
            <a:ext cx="1458098" cy="1130274"/>
          </a:xfrm>
        </p:spPr>
        <p:txBody>
          <a:bodyPr anchor="t">
            <a:normAutofit/>
          </a:bodyPr>
          <a:lstStyle/>
          <a:p>
            <a:r>
              <a:rPr lang="nl-NL" dirty="0">
                <a:solidFill>
                  <a:srgbClr val="FFFFFF"/>
                </a:solidFill>
              </a:rPr>
              <a:t>Psalm 2</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Tekstvak 5">
            <a:extLst>
              <a:ext uri="{FF2B5EF4-FFF2-40B4-BE49-F238E27FC236}">
                <a16:creationId xmlns:a16="http://schemas.microsoft.com/office/drawing/2014/main" id="{8219DCF4-86F7-8A3C-9CE4-EDE8E4F3A8E2}"/>
              </a:ext>
            </a:extLst>
          </p:cNvPr>
          <p:cNvSpPr txBox="1"/>
          <p:nvPr/>
        </p:nvSpPr>
        <p:spPr>
          <a:xfrm>
            <a:off x="2405306" y="395574"/>
            <a:ext cx="9415290" cy="707886"/>
          </a:xfrm>
          <a:prstGeom prst="rect">
            <a:avLst/>
          </a:prstGeom>
          <a:noFill/>
        </p:spPr>
        <p:txBody>
          <a:bodyPr wrap="square">
            <a:spAutoFit/>
          </a:bodyPr>
          <a:lstStyle/>
          <a:p>
            <a:endParaRPr lang="nl-NL" sz="4000" dirty="0"/>
          </a:p>
        </p:txBody>
      </p:sp>
      <p:sp>
        <p:nvSpPr>
          <p:cNvPr id="7" name="Punthaak 6">
            <a:extLst>
              <a:ext uri="{FF2B5EF4-FFF2-40B4-BE49-F238E27FC236}">
                <a16:creationId xmlns:a16="http://schemas.microsoft.com/office/drawing/2014/main" id="{2BB3CB38-FABD-A390-21C5-99B643D3C2A0}"/>
              </a:ext>
            </a:extLst>
          </p:cNvPr>
          <p:cNvSpPr/>
          <p:nvPr/>
        </p:nvSpPr>
        <p:spPr>
          <a:xfrm>
            <a:off x="2077793" y="2570336"/>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12" name="Punthaak 11">
            <a:extLst>
              <a:ext uri="{FF2B5EF4-FFF2-40B4-BE49-F238E27FC236}">
                <a16:creationId xmlns:a16="http://schemas.microsoft.com/office/drawing/2014/main" id="{13837296-B34B-B420-AF65-346D882E1D69}"/>
              </a:ext>
            </a:extLst>
          </p:cNvPr>
          <p:cNvSpPr/>
          <p:nvPr/>
        </p:nvSpPr>
        <p:spPr>
          <a:xfrm>
            <a:off x="2077793" y="90902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13" name="Punthaak 12">
            <a:extLst>
              <a:ext uri="{FF2B5EF4-FFF2-40B4-BE49-F238E27FC236}">
                <a16:creationId xmlns:a16="http://schemas.microsoft.com/office/drawing/2014/main" id="{559F350F-D460-8AAE-B076-D057A0794764}"/>
              </a:ext>
            </a:extLst>
          </p:cNvPr>
          <p:cNvSpPr/>
          <p:nvPr/>
        </p:nvSpPr>
        <p:spPr>
          <a:xfrm>
            <a:off x="2036436" y="4714168"/>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406293462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2">
            <a:alphaModFix amt="40000"/>
          </a:blip>
          <a:srcRect t="12379" r="9091" b="11014"/>
          <a:stretch/>
        </p:blipFill>
        <p:spPr>
          <a:xfrm>
            <a:off x="20" y="152"/>
            <a:ext cx="12191980" cy="6857848"/>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2603797" y="271852"/>
            <a:ext cx="9588183" cy="6203085"/>
          </a:xfrm>
        </p:spPr>
        <p:txBody>
          <a:bodyPr anchor="t">
            <a:noAutofit/>
          </a:bodyPr>
          <a:lstStyle/>
          <a:p>
            <a:br>
              <a:rPr lang="nl-NL" sz="3600" dirty="0">
                <a:highlight>
                  <a:srgbClr val="FFFF00"/>
                </a:highlight>
                <a:latin typeface="Courier" pitchFamily="2" charset="0"/>
              </a:rPr>
            </a:br>
            <a:r>
              <a:rPr lang="nl-NL" sz="6000" b="0" dirty="0">
                <a:solidFill>
                  <a:schemeClr val="bg1"/>
                </a:solidFill>
                <a:highlight>
                  <a:srgbClr val="FFFF00"/>
                </a:highlight>
                <a:latin typeface="Courier" pitchFamily="2" charset="0"/>
              </a:rPr>
              <a:t>De blinde vlek:</a:t>
            </a:r>
            <a:br>
              <a:rPr lang="nl-NL" sz="6000" b="0" dirty="0">
                <a:solidFill>
                  <a:schemeClr val="bg1"/>
                </a:solidFill>
                <a:highlight>
                  <a:srgbClr val="FFFF00"/>
                </a:highlight>
                <a:latin typeface="Courier" pitchFamily="2" charset="0"/>
              </a:rPr>
            </a:br>
            <a:br>
              <a:rPr lang="nl-NL" sz="6000" b="0" dirty="0">
                <a:solidFill>
                  <a:schemeClr val="bg1"/>
                </a:solidFill>
                <a:highlight>
                  <a:srgbClr val="FFFF00"/>
                </a:highlight>
                <a:latin typeface="Courier" pitchFamily="2" charset="0"/>
              </a:rPr>
            </a:br>
            <a:r>
              <a:rPr lang="nl-NL" sz="6000" b="0" dirty="0">
                <a:latin typeface="Courier" pitchFamily="2" charset="0"/>
              </a:rPr>
              <a:t>Voor Israël is dit de </a:t>
            </a:r>
            <a:r>
              <a:rPr lang="nl-NL" sz="6000" b="0" dirty="0" err="1">
                <a:latin typeface="Courier" pitchFamily="2" charset="0"/>
              </a:rPr>
              <a:t>Here</a:t>
            </a:r>
            <a:r>
              <a:rPr lang="nl-NL" sz="6000" b="0" dirty="0">
                <a:latin typeface="Courier" pitchFamily="2" charset="0"/>
              </a:rPr>
              <a:t> Jezus</a:t>
            </a:r>
            <a:br>
              <a:rPr lang="nl-NL" sz="6000" b="0" dirty="0">
                <a:latin typeface="Courier" pitchFamily="2" charset="0"/>
              </a:rPr>
            </a:br>
            <a:endParaRPr lang="nl-NL" sz="6000"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432487" y="5226069"/>
            <a:ext cx="1458098" cy="1130274"/>
          </a:xfrm>
        </p:spPr>
        <p:txBody>
          <a:bodyPr anchor="t">
            <a:normAutofit/>
          </a:bodyPr>
          <a:lstStyle/>
          <a:p>
            <a:r>
              <a:rPr lang="nl-NL" dirty="0">
                <a:solidFill>
                  <a:srgbClr val="FFFFFF"/>
                </a:solidFill>
              </a:rPr>
              <a:t>Psalm 2</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Tekstvak 5">
            <a:extLst>
              <a:ext uri="{FF2B5EF4-FFF2-40B4-BE49-F238E27FC236}">
                <a16:creationId xmlns:a16="http://schemas.microsoft.com/office/drawing/2014/main" id="{8219DCF4-86F7-8A3C-9CE4-EDE8E4F3A8E2}"/>
              </a:ext>
            </a:extLst>
          </p:cNvPr>
          <p:cNvSpPr txBox="1"/>
          <p:nvPr/>
        </p:nvSpPr>
        <p:spPr>
          <a:xfrm>
            <a:off x="2405306" y="395574"/>
            <a:ext cx="9415290" cy="707886"/>
          </a:xfrm>
          <a:prstGeom prst="rect">
            <a:avLst/>
          </a:prstGeom>
          <a:noFill/>
        </p:spPr>
        <p:txBody>
          <a:bodyPr wrap="square">
            <a:spAutoFit/>
          </a:bodyPr>
          <a:lstStyle/>
          <a:p>
            <a:endParaRPr lang="nl-NL" sz="4000" dirty="0"/>
          </a:p>
        </p:txBody>
      </p:sp>
      <p:sp>
        <p:nvSpPr>
          <p:cNvPr id="12" name="Punthaak 11">
            <a:extLst>
              <a:ext uri="{FF2B5EF4-FFF2-40B4-BE49-F238E27FC236}">
                <a16:creationId xmlns:a16="http://schemas.microsoft.com/office/drawing/2014/main" id="{13837296-B34B-B420-AF65-346D882E1D69}"/>
              </a:ext>
            </a:extLst>
          </p:cNvPr>
          <p:cNvSpPr/>
          <p:nvPr/>
        </p:nvSpPr>
        <p:spPr>
          <a:xfrm>
            <a:off x="2097153" y="2915482"/>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5054392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2">
            <a:alphaModFix amt="40000"/>
          </a:blip>
          <a:srcRect t="12379" r="9091" b="11014"/>
          <a:stretch/>
        </p:blipFill>
        <p:spPr>
          <a:xfrm>
            <a:off x="20" y="271852"/>
            <a:ext cx="12191980" cy="7067812"/>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1890585" y="271852"/>
            <a:ext cx="10301395" cy="6363720"/>
          </a:xfrm>
        </p:spPr>
        <p:txBody>
          <a:bodyPr anchor="t">
            <a:noAutofit/>
          </a:bodyPr>
          <a:lstStyle/>
          <a:p>
            <a:br>
              <a:rPr lang="nl-NL" sz="3600" dirty="0">
                <a:highlight>
                  <a:srgbClr val="FFFF00"/>
                </a:highlight>
                <a:latin typeface="Courier" pitchFamily="2" charset="0"/>
              </a:rPr>
            </a:br>
            <a:br>
              <a:rPr lang="nl-NL" sz="3600" dirty="0">
                <a:latin typeface="Courier" pitchFamily="2" charset="0"/>
              </a:rPr>
            </a:br>
            <a:endParaRPr lang="nl-NL"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432487" y="5226069"/>
            <a:ext cx="1458098" cy="1130274"/>
          </a:xfrm>
        </p:spPr>
        <p:txBody>
          <a:bodyPr anchor="t">
            <a:normAutofit/>
          </a:bodyPr>
          <a:lstStyle/>
          <a:p>
            <a:r>
              <a:rPr lang="nl-NL" dirty="0">
                <a:solidFill>
                  <a:srgbClr val="FFFFFF"/>
                </a:solidFill>
              </a:rPr>
              <a:t>Psalm 2</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Tekstvak 5">
            <a:extLst>
              <a:ext uri="{FF2B5EF4-FFF2-40B4-BE49-F238E27FC236}">
                <a16:creationId xmlns:a16="http://schemas.microsoft.com/office/drawing/2014/main" id="{8219DCF4-86F7-8A3C-9CE4-EDE8E4F3A8E2}"/>
              </a:ext>
            </a:extLst>
          </p:cNvPr>
          <p:cNvSpPr txBox="1"/>
          <p:nvPr/>
        </p:nvSpPr>
        <p:spPr>
          <a:xfrm>
            <a:off x="2089076" y="271852"/>
            <a:ext cx="9959567" cy="6186309"/>
          </a:xfrm>
          <a:prstGeom prst="rect">
            <a:avLst/>
          </a:prstGeom>
          <a:noFill/>
        </p:spPr>
        <p:txBody>
          <a:bodyPr wrap="square">
            <a:spAutoFit/>
          </a:bodyPr>
          <a:lstStyle/>
          <a:p>
            <a:r>
              <a:rPr lang="nl-NL" sz="4400" b="0" dirty="0">
                <a:solidFill>
                  <a:schemeClr val="bg2"/>
                </a:solidFill>
                <a:highlight>
                  <a:srgbClr val="C0C0C0"/>
                </a:highlight>
                <a:latin typeface="Courier" pitchFamily="2" charset="0"/>
              </a:rPr>
              <a:t>Gen. 42:8… </a:t>
            </a:r>
            <a:br>
              <a:rPr lang="nl-NL" sz="4400" b="0" dirty="0">
                <a:solidFill>
                  <a:schemeClr val="bg1"/>
                </a:solidFill>
                <a:latin typeface="Courier" pitchFamily="2" charset="0"/>
              </a:rPr>
            </a:br>
            <a:r>
              <a:rPr lang="nl-NL" sz="4400" b="0" dirty="0">
                <a:latin typeface="Courier" pitchFamily="2" charset="0"/>
              </a:rPr>
              <a:t>“Jozef herkende zijn broers, maar zij herkenden hem niet.”</a:t>
            </a:r>
            <a:br>
              <a:rPr lang="nl-NL" sz="4400" b="0" dirty="0">
                <a:latin typeface="Courier" pitchFamily="2" charset="0"/>
              </a:rPr>
            </a:br>
            <a:r>
              <a:rPr lang="nl-NL" sz="4400" b="0" dirty="0">
                <a:solidFill>
                  <a:schemeClr val="bg2"/>
                </a:solidFill>
                <a:highlight>
                  <a:srgbClr val="C0C0C0"/>
                </a:highlight>
                <a:latin typeface="Courier" pitchFamily="2" charset="0"/>
              </a:rPr>
              <a:t>Rom. 11:8…</a:t>
            </a:r>
            <a:br>
              <a:rPr lang="nl-NL" sz="4400" b="0" dirty="0">
                <a:latin typeface="Courier" pitchFamily="2" charset="0"/>
              </a:rPr>
            </a:br>
            <a:r>
              <a:rPr lang="nl-NL" sz="4400" b="0" dirty="0">
                <a:latin typeface="Courier" pitchFamily="2" charset="0"/>
              </a:rPr>
              <a:t>“God heeft hun een geest van diepe slaap gegeven, ogen om niet te zien en oren om niet te horen, tot op de dag van heden.”</a:t>
            </a:r>
            <a:endParaRPr lang="nl-NL" sz="4400" dirty="0"/>
          </a:p>
        </p:txBody>
      </p:sp>
    </p:spTree>
    <p:extLst>
      <p:ext uri="{BB962C8B-B14F-4D97-AF65-F5344CB8AC3E}">
        <p14:creationId xmlns:p14="http://schemas.microsoft.com/office/powerpoint/2010/main" val="3588975564"/>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2">
            <a:alphaModFix amt="40000"/>
          </a:blip>
          <a:srcRect t="12379" r="9091" b="11014"/>
          <a:stretch/>
        </p:blipFill>
        <p:spPr>
          <a:xfrm>
            <a:off x="20" y="0"/>
            <a:ext cx="12191980" cy="7080276"/>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1890585" y="271852"/>
            <a:ext cx="10301395" cy="6363720"/>
          </a:xfrm>
        </p:spPr>
        <p:txBody>
          <a:bodyPr anchor="t">
            <a:noAutofit/>
          </a:bodyPr>
          <a:lstStyle/>
          <a:p>
            <a:br>
              <a:rPr lang="nl-NL" sz="3600" dirty="0">
                <a:highlight>
                  <a:srgbClr val="FFFF00"/>
                </a:highlight>
                <a:latin typeface="Courier" pitchFamily="2" charset="0"/>
              </a:rPr>
            </a:br>
            <a:br>
              <a:rPr lang="nl-NL" sz="3600" dirty="0">
                <a:latin typeface="Courier" pitchFamily="2" charset="0"/>
              </a:rPr>
            </a:br>
            <a:endParaRPr lang="nl-NL"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144163" y="5089236"/>
            <a:ext cx="1746422" cy="1267107"/>
          </a:xfrm>
        </p:spPr>
        <p:txBody>
          <a:bodyPr anchor="t">
            <a:normAutofit/>
          </a:bodyPr>
          <a:lstStyle/>
          <a:p>
            <a:r>
              <a:rPr lang="nl-NL" dirty="0">
                <a:solidFill>
                  <a:srgbClr val="FFFFFF"/>
                </a:solidFill>
              </a:rPr>
              <a:t>Jesaja 53</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Tekstvak 5">
            <a:extLst>
              <a:ext uri="{FF2B5EF4-FFF2-40B4-BE49-F238E27FC236}">
                <a16:creationId xmlns:a16="http://schemas.microsoft.com/office/drawing/2014/main" id="{8219DCF4-86F7-8A3C-9CE4-EDE8E4F3A8E2}"/>
              </a:ext>
            </a:extLst>
          </p:cNvPr>
          <p:cNvSpPr txBox="1"/>
          <p:nvPr/>
        </p:nvSpPr>
        <p:spPr>
          <a:xfrm>
            <a:off x="2089076" y="503339"/>
            <a:ext cx="9958761" cy="6494085"/>
          </a:xfrm>
          <a:prstGeom prst="rect">
            <a:avLst/>
          </a:prstGeom>
          <a:noFill/>
        </p:spPr>
        <p:txBody>
          <a:bodyPr wrap="square">
            <a:spAutoFit/>
          </a:bodyPr>
          <a:lstStyle/>
          <a:p>
            <a:r>
              <a:rPr lang="nl-NL" sz="3200" i="0" u="none" strike="noStrike" dirty="0">
                <a:effectLst/>
                <a:latin typeface="Oxygen" panose="020F0502020204030204" pitchFamily="34" charset="0"/>
              </a:rPr>
              <a:t>1 </a:t>
            </a:r>
            <a:r>
              <a:rPr lang="nl-NL" sz="3200" b="0" i="0" u="none" strike="noStrike" dirty="0">
                <a:effectLst/>
                <a:latin typeface="Oxygen" panose="020F0502020204030204" pitchFamily="34" charset="0"/>
              </a:rPr>
              <a:t>Wie gelooft wat ik heb gezegd? Wie heeft werkelijk begrepen hoe machtig de Heer is? </a:t>
            </a:r>
            <a:r>
              <a:rPr lang="nl-NL" sz="3200" b="1" i="0" u="none" strike="noStrike" dirty="0">
                <a:effectLst/>
                <a:latin typeface="Oxygen" panose="020F0502020204030204" pitchFamily="34" charset="0"/>
              </a:rPr>
              <a:t>2</a:t>
            </a:r>
            <a:r>
              <a:rPr lang="nl-NL" sz="3200" b="0" i="0" u="none" strike="noStrike" dirty="0">
                <a:effectLst/>
                <a:latin typeface="Oxygen" panose="020F0502020204030204" pitchFamily="34" charset="0"/>
              </a:rPr>
              <a:t> Zijn dienaar groeide bij Hem op als een buigzaam jong takje, als een wortel uit kurkdroge grond. </a:t>
            </a:r>
            <a:r>
              <a:rPr lang="nl-NL" sz="3200" b="0" i="0" u="none" strike="noStrike" dirty="0">
                <a:solidFill>
                  <a:srgbClr val="00B0F0"/>
                </a:solidFill>
                <a:effectLst/>
                <a:latin typeface="Oxygen" panose="020F0502020204030204" pitchFamily="34" charset="0"/>
              </a:rPr>
              <a:t>Hij zag er niet bijzonder uit, zodat we iets van Hem verwacht zouden hebben. Als we naar Hem keken, zagen we niets bijzonders. </a:t>
            </a:r>
            <a:r>
              <a:rPr lang="nl-NL" sz="3200" b="1" i="0" u="none" strike="noStrike" dirty="0">
                <a:solidFill>
                  <a:srgbClr val="00B0F0"/>
                </a:solidFill>
                <a:effectLst/>
                <a:latin typeface="Oxygen" panose="020F0502020204030204" pitchFamily="34" charset="0"/>
              </a:rPr>
              <a:t>3 </a:t>
            </a:r>
            <a:r>
              <a:rPr lang="nl-NL" sz="3200" b="0" i="0" u="none" strike="noStrike" dirty="0">
                <a:solidFill>
                  <a:srgbClr val="00B0F0"/>
                </a:solidFill>
                <a:effectLst/>
                <a:latin typeface="Oxygen" panose="020F0502020204030204" pitchFamily="34" charset="0"/>
              </a:rPr>
              <a:t>Niemand wilde iets met Hem te maken hebben. Hij werd door iedereen in de steek gelaten. Hij kende pijn en verdriet en ziekte. De mensen draaiden hun hoofd weg als ze Hem zagen. We hebben geen enkel respect voor Hem gehad</a:t>
            </a:r>
            <a:r>
              <a:rPr lang="nl-NL" sz="3200" b="0" i="0" u="none" strike="noStrike" dirty="0">
                <a:solidFill>
                  <a:schemeClr val="accent1">
                    <a:lumMod val="20000"/>
                    <a:lumOff val="80000"/>
                  </a:schemeClr>
                </a:solidFill>
                <a:effectLst/>
                <a:latin typeface="Oxygen" panose="020F0502020204030204" pitchFamily="34" charset="0"/>
              </a:rPr>
              <a:t>.</a:t>
            </a:r>
            <a:br>
              <a:rPr lang="nl-NL" sz="3200" b="0" i="0" u="none" strike="noStrike" dirty="0">
                <a:solidFill>
                  <a:schemeClr val="accent1">
                    <a:lumMod val="20000"/>
                    <a:lumOff val="80000"/>
                  </a:schemeClr>
                </a:solidFill>
                <a:effectLst/>
                <a:latin typeface="Oxygen" panose="020F0502020204030204" pitchFamily="34" charset="0"/>
              </a:rPr>
            </a:br>
            <a:br>
              <a:rPr lang="nl-NL" sz="3200" dirty="0"/>
            </a:br>
            <a:endParaRPr lang="nl-NL" sz="3200" dirty="0"/>
          </a:p>
        </p:txBody>
      </p:sp>
    </p:spTree>
    <p:extLst>
      <p:ext uri="{BB962C8B-B14F-4D97-AF65-F5344CB8AC3E}">
        <p14:creationId xmlns:p14="http://schemas.microsoft.com/office/powerpoint/2010/main" val="3730971362"/>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46B9231A-B34B-4A29-A6AC-532E1EE815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bstract rood geometrisch patroon">
            <a:extLst>
              <a:ext uri="{FF2B5EF4-FFF2-40B4-BE49-F238E27FC236}">
                <a16:creationId xmlns:a16="http://schemas.microsoft.com/office/drawing/2014/main" id="{C901DDB1-BBA4-586E-49DD-13BE735EB896}"/>
              </a:ext>
            </a:extLst>
          </p:cNvPr>
          <p:cNvPicPr>
            <a:picLocks noChangeAspect="1"/>
          </p:cNvPicPr>
          <p:nvPr/>
        </p:nvPicPr>
        <p:blipFill>
          <a:blip r:embed="rId2">
            <a:alphaModFix amt="40000"/>
          </a:blip>
          <a:srcRect t="12379" r="9091" b="11014"/>
          <a:stretch/>
        </p:blipFill>
        <p:spPr>
          <a:xfrm>
            <a:off x="-21" y="0"/>
            <a:ext cx="12192001" cy="7080276"/>
          </a:xfrm>
          <a:prstGeom prst="rect">
            <a:avLst/>
          </a:prstGeom>
        </p:spPr>
      </p:pic>
      <p:sp>
        <p:nvSpPr>
          <p:cNvPr id="2" name="Titel 1">
            <a:extLst>
              <a:ext uri="{FF2B5EF4-FFF2-40B4-BE49-F238E27FC236}">
                <a16:creationId xmlns:a16="http://schemas.microsoft.com/office/drawing/2014/main" id="{5DA9D6EF-66EA-4E38-A53C-1772074AA285}"/>
              </a:ext>
            </a:extLst>
          </p:cNvPr>
          <p:cNvSpPr>
            <a:spLocks noGrp="1"/>
          </p:cNvSpPr>
          <p:nvPr>
            <p:ph type="ctrTitle"/>
          </p:nvPr>
        </p:nvSpPr>
        <p:spPr>
          <a:xfrm>
            <a:off x="1890585" y="271852"/>
            <a:ext cx="10301395" cy="6363720"/>
          </a:xfrm>
        </p:spPr>
        <p:txBody>
          <a:bodyPr anchor="t">
            <a:noAutofit/>
          </a:bodyPr>
          <a:lstStyle/>
          <a:p>
            <a:br>
              <a:rPr lang="nl-NL" sz="3600" dirty="0">
                <a:highlight>
                  <a:srgbClr val="FFFF00"/>
                </a:highlight>
                <a:latin typeface="Courier" pitchFamily="2" charset="0"/>
              </a:rPr>
            </a:br>
            <a:br>
              <a:rPr lang="nl-NL" sz="3600" dirty="0">
                <a:latin typeface="Courier" pitchFamily="2" charset="0"/>
              </a:rPr>
            </a:br>
            <a:endParaRPr lang="nl-NL" dirty="0"/>
          </a:p>
        </p:txBody>
      </p:sp>
      <p:sp>
        <p:nvSpPr>
          <p:cNvPr id="3" name="Ondertitel 2">
            <a:extLst>
              <a:ext uri="{FF2B5EF4-FFF2-40B4-BE49-F238E27FC236}">
                <a16:creationId xmlns:a16="http://schemas.microsoft.com/office/drawing/2014/main" id="{385C6055-1D74-5A28-257D-0ADEC39ACCAE}"/>
              </a:ext>
            </a:extLst>
          </p:cNvPr>
          <p:cNvSpPr>
            <a:spLocks noGrp="1"/>
          </p:cNvSpPr>
          <p:nvPr>
            <p:ph type="subTitle" idx="1"/>
          </p:nvPr>
        </p:nvSpPr>
        <p:spPr>
          <a:xfrm>
            <a:off x="144163" y="5089236"/>
            <a:ext cx="1746422" cy="1267107"/>
          </a:xfrm>
        </p:spPr>
        <p:txBody>
          <a:bodyPr anchor="t">
            <a:normAutofit/>
          </a:bodyPr>
          <a:lstStyle/>
          <a:p>
            <a:r>
              <a:rPr lang="nl-NL" dirty="0">
                <a:solidFill>
                  <a:srgbClr val="FFFFFF"/>
                </a:solidFill>
              </a:rPr>
              <a:t>Jesaja 53</a:t>
            </a:r>
          </a:p>
        </p:txBody>
      </p:sp>
      <p:cxnSp>
        <p:nvCxnSpPr>
          <p:cNvPr id="22" name="Straight Connector 21">
            <a:extLst>
              <a:ext uri="{FF2B5EF4-FFF2-40B4-BE49-F238E27FC236}">
                <a16:creationId xmlns:a16="http://schemas.microsoft.com/office/drawing/2014/main" id="{F0CE0765-E93C-4D37-9D5F-D464EFB10F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495436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6" name="Tekstvak 5">
            <a:extLst>
              <a:ext uri="{FF2B5EF4-FFF2-40B4-BE49-F238E27FC236}">
                <a16:creationId xmlns:a16="http://schemas.microsoft.com/office/drawing/2014/main" id="{8219DCF4-86F7-8A3C-9CE4-EDE8E4F3A8E2}"/>
              </a:ext>
            </a:extLst>
          </p:cNvPr>
          <p:cNvSpPr txBox="1"/>
          <p:nvPr/>
        </p:nvSpPr>
        <p:spPr>
          <a:xfrm>
            <a:off x="2034728" y="84808"/>
            <a:ext cx="10013109" cy="6432530"/>
          </a:xfrm>
          <a:prstGeom prst="rect">
            <a:avLst/>
          </a:prstGeom>
          <a:noFill/>
        </p:spPr>
        <p:txBody>
          <a:bodyPr wrap="square">
            <a:spAutoFit/>
          </a:bodyPr>
          <a:lstStyle/>
          <a:p>
            <a:br>
              <a:rPr lang="nl-NL" sz="2000" dirty="0"/>
            </a:br>
            <a:r>
              <a:rPr lang="nl-NL" sz="2800" b="1" i="0" u="none" strike="noStrike" dirty="0">
                <a:solidFill>
                  <a:srgbClr val="00B0F0"/>
                </a:solidFill>
                <a:effectLst/>
                <a:latin typeface="Oxygen" panose="020F0502020204030204" pitchFamily="34" charset="0"/>
              </a:rPr>
              <a:t>4</a:t>
            </a:r>
            <a:r>
              <a:rPr lang="nl-NL" sz="2800" b="0" i="0" u="none" strike="noStrike" dirty="0">
                <a:solidFill>
                  <a:srgbClr val="00B0F0"/>
                </a:solidFill>
                <a:effectLst/>
                <a:latin typeface="Oxygen" panose="020F0502020204030204" pitchFamily="34" charset="0"/>
              </a:rPr>
              <a:t> Wij dachten dat Hem dat allemaal overkwam omdat Hij door God werd gestraft! Maar Hij heeft ónze ziekten op zich genomen en ónze pijn weggedragen. </a:t>
            </a:r>
            <a:r>
              <a:rPr lang="nl-NL" sz="2800" b="1" i="0" u="none" strike="noStrike" dirty="0">
                <a:solidFill>
                  <a:srgbClr val="00B0F0"/>
                </a:solidFill>
                <a:effectLst/>
                <a:latin typeface="Oxygen" panose="020F0502020204030204" pitchFamily="34" charset="0"/>
              </a:rPr>
              <a:t>5</a:t>
            </a:r>
            <a:r>
              <a:rPr lang="nl-NL" sz="2800" b="0" i="0" u="none" strike="noStrike" dirty="0">
                <a:solidFill>
                  <a:srgbClr val="00B0F0"/>
                </a:solidFill>
                <a:effectLst/>
                <a:latin typeface="Oxygen" panose="020F0502020204030204" pitchFamily="34" charset="0"/>
              </a:rPr>
              <a:t> Híj werd mishandeld vanwege ónze ongehoorzaamheid aan God. Híj werd geslagen omdat wíj zoveel slechte dingen deden. Híj kreeg de straf, zodat wíj vrede met God zouden kunnen hebben. Zíjn lichaam werd stukgeslagen met de zweep, zodat wíj genezing zouden kunnen krijgen van onze ziekten. </a:t>
            </a:r>
            <a:r>
              <a:rPr lang="nl-NL" sz="2800" b="1" i="0" u="none" strike="noStrike" dirty="0">
                <a:solidFill>
                  <a:srgbClr val="00B0F0"/>
                </a:solidFill>
                <a:effectLst/>
                <a:latin typeface="Oxygen" panose="020F0502020204030204" pitchFamily="34" charset="0"/>
              </a:rPr>
              <a:t>6</a:t>
            </a:r>
            <a:r>
              <a:rPr lang="nl-NL" sz="2800" b="0" i="0" u="none" strike="noStrike" dirty="0">
                <a:solidFill>
                  <a:srgbClr val="00B0F0"/>
                </a:solidFill>
                <a:effectLst/>
                <a:latin typeface="Oxygen" panose="020F0502020204030204" pitchFamily="34" charset="0"/>
              </a:rPr>
              <a:t> We dwaalden allemaal rond als schapen </a:t>
            </a:r>
            <a:r>
              <a:rPr lang="nl-NL" sz="2800" b="0" i="1" u="none" strike="noStrike" dirty="0">
                <a:solidFill>
                  <a:srgbClr val="00B0F0"/>
                </a:solidFill>
                <a:effectLst/>
                <a:latin typeface="Oxygen" panose="020F0502020204030204" pitchFamily="34" charset="0"/>
              </a:rPr>
              <a:t>die geen herder hebben</a:t>
            </a:r>
            <a:r>
              <a:rPr lang="nl-NL" sz="2800" b="0" i="0" u="none" strike="noStrike" dirty="0">
                <a:solidFill>
                  <a:srgbClr val="00B0F0"/>
                </a:solidFill>
                <a:effectLst/>
                <a:latin typeface="Oxygen" panose="020F0502020204030204" pitchFamily="34" charset="0"/>
              </a:rPr>
              <a:t>. We deden allemaal wat we zelf wilden. Maar de Heer heeft al ónze ongehoorzaamheid op Hém gelegd.  </a:t>
            </a:r>
            <a:r>
              <a:rPr lang="nl-NL" sz="2800" b="1" i="0" u="none" strike="noStrike" dirty="0">
                <a:solidFill>
                  <a:srgbClr val="00B0F0"/>
                </a:solidFill>
                <a:effectLst/>
                <a:latin typeface="Oxygen" panose="020F0502020204030204" pitchFamily="34" charset="0"/>
              </a:rPr>
              <a:t>7</a:t>
            </a:r>
            <a:r>
              <a:rPr lang="nl-NL" sz="2800" b="0" i="0" u="none" strike="noStrike" dirty="0">
                <a:solidFill>
                  <a:srgbClr val="00B0F0"/>
                </a:solidFill>
                <a:effectLst/>
                <a:latin typeface="Oxygen" panose="020F0502020204030204" pitchFamily="34" charset="0"/>
              </a:rPr>
              <a:t> Hij werd mishandeld, maar Hij protesteerde niet. Hij zei niets, net als een lam dat wordt weggebracht om geslacht te worden, en net als een schaap dat wordt geschoren. </a:t>
            </a:r>
            <a:endParaRPr lang="nl-NL" sz="2800" dirty="0">
              <a:solidFill>
                <a:srgbClr val="00B0F0"/>
              </a:solidFill>
            </a:endParaRPr>
          </a:p>
        </p:txBody>
      </p:sp>
    </p:spTree>
    <p:extLst>
      <p:ext uri="{BB962C8B-B14F-4D97-AF65-F5344CB8AC3E}">
        <p14:creationId xmlns:p14="http://schemas.microsoft.com/office/powerpoint/2010/main" val="2259810755"/>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DashVTI">
  <a:themeElements>
    <a:clrScheme name="Custom 6">
      <a:dk1>
        <a:sysClr val="windowText" lastClr="000000"/>
      </a:dk1>
      <a:lt1>
        <a:sysClr val="window" lastClr="FFFFFF"/>
      </a:lt1>
      <a:dk2>
        <a:srgbClr val="0D1C3B"/>
      </a:dk2>
      <a:lt2>
        <a:srgbClr val="F5F2F9"/>
      </a:lt2>
      <a:accent1>
        <a:srgbClr val="1973EB"/>
      </a:accent1>
      <a:accent2>
        <a:srgbClr val="25C8A2"/>
      </a:accent2>
      <a:accent3>
        <a:srgbClr val="BF8ED1"/>
      </a:accent3>
      <a:accent4>
        <a:srgbClr val="FE733C"/>
      </a:accent4>
      <a:accent5>
        <a:srgbClr val="FE5A5A"/>
      </a:accent5>
      <a:accent6>
        <a:srgbClr val="1AC16E"/>
      </a:accent6>
      <a:hlink>
        <a:srgbClr val="1AC16E"/>
      </a:hlink>
      <a:folHlink>
        <a:srgbClr val="00B0F0"/>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{5D699EF6-5E52-E34D-9BD9-34DCC1C62465}tf10001119</Template>
  <TotalTime>203</TotalTime>
  <Words>1210</Words>
  <Application>Microsoft Macintosh PowerPoint</Application>
  <PresentationFormat>Breedbeeld</PresentationFormat>
  <Paragraphs>92</Paragraphs>
  <Slides>20</Slides>
  <Notes>4</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20</vt:i4>
      </vt:variant>
    </vt:vector>
  </HeadingPairs>
  <TitlesOfParts>
    <vt:vector size="28" baseType="lpstr">
      <vt:lpstr>Arial</vt:lpstr>
      <vt:lpstr>Calibri</vt:lpstr>
      <vt:lpstr>Courier</vt:lpstr>
      <vt:lpstr>Grandview Display</vt:lpstr>
      <vt:lpstr>Optima</vt:lpstr>
      <vt:lpstr>Optima Bold</vt:lpstr>
      <vt:lpstr>Oxygen</vt:lpstr>
      <vt:lpstr>DashVTI</vt:lpstr>
      <vt:lpstr>Waarom woeden  de  heidenvolken?</vt:lpstr>
      <vt:lpstr>1 WAAROM woeden de heidenvolken   en bedenken de volken wat zonder inhoud is? 2 De koningen van de aarde stellen zich op   en de vorsten spannen samen   tegen de HEERE en tegen Zijn Gezalfde: 3 Laten wij Hun banden verscheuren   en Hun touwen van ons werpen! 4 Die in de hemel woont, zal lachen,   de Heere zal hen bespotten. 5 Dan zal Hij tot hen spreken in Zijn toorn,   in Zijn brandende toorn hun schrik aanjagen. 6 Ik heb Mijn Koning toch gezalfd   over Sion, Mijn heilige berg. </vt:lpstr>
      <vt:lpstr>7  Ik zal het besluit bekendmaken:    De HEERE heeft tegen Mij gezegd: U bent Mijn Zoon,    Ík heb U heden verwekt. 8  Eis van Mij en Ik zal U de heidenvolken als Uw    eigendom geven    de einden der aarde als Uw bezit. 9  U zult hen verpletteren met een ijzeren scepter,    U zult hen in stukken slaan als aardewerk. 10 Nu dan, koningen, handel verstandig.    Laat u onderwijzen, rechters van de aarde. 11 Dien de HEERE met vreze,    verheug u met huiver. 12 Kus de Zoon, opdat Hij niet toornig wordt en u    onderweg omkomt,            wanneer Zijn toorn slechts even ontbrandt.    WELZALIG allen die tot Hem de toevlucht nemen!</vt:lpstr>
      <vt:lpstr>  </vt:lpstr>
      <vt:lpstr> De God, Schepper van hemel en aarde roept verzet op!  Verzet omwille van zijn Naam, zijn eer. Hij die recht heeft op ons leven en om gehoorzaamheid vraagt!  Verzet en agressie omdat God ervoor gekozen heeft de God van Israël te zijn! </vt:lpstr>
      <vt:lpstr> De blinde vlek:  Voor Israël is dit de Here Jezus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Waarom woeden de heidenvolken?</dc:title>
  <dc:creator>Daniëlle Verheye</dc:creator>
  <cp:lastModifiedBy>Daniëlle Verheye</cp:lastModifiedBy>
  <cp:revision>29</cp:revision>
  <dcterms:created xsi:type="dcterms:W3CDTF">2025-02-25T13:21:37Z</dcterms:created>
  <dcterms:modified xsi:type="dcterms:W3CDTF">2025-03-29T08:46:26Z</dcterms:modified>
</cp:coreProperties>
</file>