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sldIdLst>
    <p:sldId id="270" r:id="rId2"/>
    <p:sldId id="268" r:id="rId3"/>
    <p:sldId id="269" r:id="rId4"/>
    <p:sldId id="256" r:id="rId5"/>
    <p:sldId id="261" r:id="rId6"/>
    <p:sldId id="262" r:id="rId7"/>
    <p:sldId id="263" r:id="rId8"/>
    <p:sldId id="264" r:id="rId9"/>
    <p:sldId id="265" r:id="rId10"/>
    <p:sldId id="266" r:id="rId11"/>
    <p:sldId id="271" r:id="rId12"/>
    <p:sldId id="259" r:id="rId13"/>
    <p:sldId id="257" r:id="rId14"/>
    <p:sldId id="267" r:id="rId15"/>
    <p:sldId id="258" r:id="rId16"/>
    <p:sldId id="26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charset="0"/>
        <a:ea typeface="ＭＳ Ｐゴシック" charset="0"/>
        <a:cs typeface="+mn-cs"/>
      </a:defRPr>
    </a:lvl1pPr>
    <a:lvl2pPr marL="457200" algn="l" rtl="0" fontAlgn="base">
      <a:spcBef>
        <a:spcPct val="0"/>
      </a:spcBef>
      <a:spcAft>
        <a:spcPct val="0"/>
      </a:spcAft>
      <a:defRPr kern="1200">
        <a:solidFill>
          <a:schemeClr val="tx1"/>
        </a:solidFill>
        <a:latin typeface="Century Gothic" charset="0"/>
        <a:ea typeface="ＭＳ Ｐゴシック" charset="0"/>
        <a:cs typeface="+mn-cs"/>
      </a:defRPr>
    </a:lvl2pPr>
    <a:lvl3pPr marL="914400" algn="l" rtl="0" fontAlgn="base">
      <a:spcBef>
        <a:spcPct val="0"/>
      </a:spcBef>
      <a:spcAft>
        <a:spcPct val="0"/>
      </a:spcAft>
      <a:defRPr kern="1200">
        <a:solidFill>
          <a:schemeClr val="tx1"/>
        </a:solidFill>
        <a:latin typeface="Century Gothic" charset="0"/>
        <a:ea typeface="ＭＳ Ｐゴシック" charset="0"/>
        <a:cs typeface="+mn-cs"/>
      </a:defRPr>
    </a:lvl3pPr>
    <a:lvl4pPr marL="1371600" algn="l" rtl="0" fontAlgn="base">
      <a:spcBef>
        <a:spcPct val="0"/>
      </a:spcBef>
      <a:spcAft>
        <a:spcPct val="0"/>
      </a:spcAft>
      <a:defRPr kern="1200">
        <a:solidFill>
          <a:schemeClr val="tx1"/>
        </a:solidFill>
        <a:latin typeface="Century Gothic" charset="0"/>
        <a:ea typeface="ＭＳ Ｐゴシック" charset="0"/>
        <a:cs typeface="+mn-cs"/>
      </a:defRPr>
    </a:lvl4pPr>
    <a:lvl5pPr marL="1828800" algn="l" rtl="0" fontAlgn="base">
      <a:spcBef>
        <a:spcPct val="0"/>
      </a:spcBef>
      <a:spcAft>
        <a:spcPct val="0"/>
      </a:spcAft>
      <a:defRPr kern="1200">
        <a:solidFill>
          <a:schemeClr val="tx1"/>
        </a:solidFill>
        <a:latin typeface="Century Gothic" charset="0"/>
        <a:ea typeface="ＭＳ Ｐゴシック" charset="0"/>
        <a:cs typeface="+mn-cs"/>
      </a:defRPr>
    </a:lvl5pPr>
    <a:lvl6pPr marL="2286000" algn="l" defTabSz="457200" rtl="0" eaLnBrk="1" latinLnBrk="0" hangingPunct="1">
      <a:defRPr kern="1200">
        <a:solidFill>
          <a:schemeClr val="tx1"/>
        </a:solidFill>
        <a:latin typeface="Century Gothic" charset="0"/>
        <a:ea typeface="ＭＳ Ｐゴシック" charset="0"/>
        <a:cs typeface="+mn-cs"/>
      </a:defRPr>
    </a:lvl6pPr>
    <a:lvl7pPr marL="2743200" algn="l" defTabSz="457200" rtl="0" eaLnBrk="1" latinLnBrk="0" hangingPunct="1">
      <a:defRPr kern="1200">
        <a:solidFill>
          <a:schemeClr val="tx1"/>
        </a:solidFill>
        <a:latin typeface="Century Gothic" charset="0"/>
        <a:ea typeface="ＭＳ Ｐゴシック" charset="0"/>
        <a:cs typeface="+mn-cs"/>
      </a:defRPr>
    </a:lvl7pPr>
    <a:lvl8pPr marL="3200400" algn="l" defTabSz="457200" rtl="0" eaLnBrk="1" latinLnBrk="0" hangingPunct="1">
      <a:defRPr kern="1200">
        <a:solidFill>
          <a:schemeClr val="tx1"/>
        </a:solidFill>
        <a:latin typeface="Century Gothic" charset="0"/>
        <a:ea typeface="ＭＳ Ｐゴシック" charset="0"/>
        <a:cs typeface="+mn-cs"/>
      </a:defRPr>
    </a:lvl8pPr>
    <a:lvl9pPr marL="3657600" algn="l" defTabSz="457200" rtl="0" eaLnBrk="1" latinLnBrk="0" hangingPunct="1">
      <a:defRPr kern="1200">
        <a:solidFill>
          <a:schemeClr val="tx1"/>
        </a:solidFill>
        <a:latin typeface="Century Gothic"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30B035"/>
    <a:srgbClr val="99CC00"/>
    <a:srgbClr val="B30001"/>
    <a:srgbClr val="FF28C7"/>
    <a:srgbClr val="52B023"/>
    <a:srgbClr val="FF2017"/>
    <a:srgbClr val="FF5555"/>
    <a:srgbClr val="569F1C"/>
    <a:srgbClr val="AE0D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p:restoredTop sz="97049"/>
  </p:normalViewPr>
  <p:slideViewPr>
    <p:cSldViewPr>
      <p:cViewPr varScale="1">
        <p:scale>
          <a:sx n="128" d="100"/>
          <a:sy n="128" d="100"/>
        </p:scale>
        <p:origin x="116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7AF16DE-A0D5-4438-950F-5B1E159C2C28}" type="slidenum">
              <a:rPr lang="en-US" smtClean="0"/>
              <a:t>‹nr.›</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nl-BE"/>
              <a:t>Titelstijl van model bewerken</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Titelstijl van model bewerken</a:t>
            </a:r>
            <a:endParaRPr/>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D8EEFBE-D056-4F48-8EB3-8C4CE7899FB2}"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291CA88-6F52-7840-9AA4-D030A945EC17}"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nl-BE"/>
              <a:t>Titelstijl van model bewerken</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95ACACA-99CA-D74C-9A1C-BAE9F66EBBEA}" type="slidenum">
              <a:rPr lang="nl-NL" smtClean="0"/>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AD70D7C-784D-F047-9A95-A99D22395829}" type="slidenum">
              <a:rPr lang="nl-NL" smtClean="0"/>
              <a:pPr/>
              <a:t>‹nr.›</a:t>
            </a:fld>
            <a:endParaRPr lang="nl-NL"/>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nl-BE"/>
              <a:t>Titelstijl van model bewerken</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Sleep de afbeelding naar de tijdelijke aanduiding of klik op het pictogram als u een afbeelding wilt toevoegen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nl-BE"/>
              <a:t>Titelstijl van model bewerken</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DA58470-2C96-664C-9BAE-24BA8E69CBC7}"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nl-BE"/>
              <a:t>Titelstijl van model bewerken</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73B5057-A873-6C45-BD98-FC19475BED0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Titelstijl van model bewerken</a:t>
            </a:r>
            <a:endParaRPr/>
          </a:p>
        </p:txBody>
      </p:sp>
      <p:sp>
        <p:nvSpPr>
          <p:cNvPr id="3" name="Content Placeholder 2"/>
          <p:cNvSpPr>
            <a:spLocks noGrp="1"/>
          </p:cNvSpPr>
          <p:nvPr>
            <p:ph idx="1"/>
          </p:nvPr>
        </p:nvSpPr>
        <p:spPr/>
        <p:txBody>
          <a:bodyPr/>
          <a:lstStyle>
            <a:lvl5pPr>
              <a:defRPr/>
            </a:lvl5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B553691-24FC-F048-B7B2-39353149DCB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afbeelding">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endParaRPr lang="nl-NL"/>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nl-NL"/>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9DBFCC1D-3E20-7E4B-9515-7A0BA6F8DD0E}" type="slidenum">
              <a:rPr lang="nl-NL" smtClean="0"/>
              <a:pPr/>
              <a:t>‹nr.›</a:t>
            </a:fld>
            <a:endParaRPr lang="nl-NL"/>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nl-BE"/>
              <a:t>Titelstijl van model bewerken</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nl-BE"/>
              <a:t>Sleep de afbeelding naar de tijdelijke aanduiding of klik op het pictogram als u een afbeelding wilt toevoegen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nl-BE"/>
              <a:t>Titelstijl van model bewerken</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Klik om de tekststijl van het model te bewerken</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endParaRPr lang="nl-NL"/>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nl-NL"/>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57AF16DE-A0D5-4438-950F-5B1E159C2C28}"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Titelstijl van model bewerken</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461FF8D-01CF-A04B-8BBB-F0618D6B0C6E}"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Titelstijl van model bewerken</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7" name="Date Placeholder 6"/>
          <p:cNvSpPr>
            <a:spLocks noGrp="1"/>
          </p:cNvSpPr>
          <p:nvPr>
            <p:ph type="dt" sz="half" idx="10"/>
          </p:nvPr>
        </p:nvSpPr>
        <p:spPr/>
        <p:txBody>
          <a:bodyPr/>
          <a:lstStyle/>
          <a:p>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A69C8A2-8DEC-5D45-BD81-8E5572F684B1}"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inhoudselementen, boven en on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Titelstijl van model bewerken</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DBFCC1D-3E20-7E4B-9515-7A0BA6F8DD0E}" type="slidenum">
              <a:rPr lang="nl-NL" smtClean="0"/>
              <a:pPr/>
              <a:t>‹nr.›</a:t>
            </a:fld>
            <a:endParaRPr lang="nl-NL"/>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Titelstijl van model bewerken</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DBFCC1D-3E20-7E4B-9515-7A0BA6F8DD0E}" type="slidenum">
              <a:rPr lang="nl-NL" smtClean="0"/>
              <a:pPr/>
              <a:t>‹nr.›</a:t>
            </a:fld>
            <a:endParaRPr lang="nl-NL"/>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Titelstijl van model bewerken</a:t>
            </a:r>
            <a:endParaRPr/>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DBFCC1D-3E20-7E4B-9515-7A0BA6F8DD0E}" type="slidenum">
              <a:rPr lang="nl-NL" smtClean="0"/>
              <a:pPr/>
              <a:t>‹nr.›</a:t>
            </a:fld>
            <a:endParaRPr lang="nl-NL"/>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9DBFCC1D-3E20-7E4B-9515-7A0BA6F8DD0E}"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5" Type="http://schemas.openxmlformats.org/officeDocument/2006/relationships/image" Target="../media/image26.tiff"/><Relationship Id="rId4" Type="http://schemas.openxmlformats.org/officeDocument/2006/relationships/image" Target="../media/image25.tiff"/></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5" Type="http://schemas.openxmlformats.org/officeDocument/2006/relationships/image" Target="../media/image11.tiff"/><Relationship Id="rId4" Type="http://schemas.openxmlformats.org/officeDocument/2006/relationships/image" Target="../media/image10.tif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image" Target="../media/image15.tiff"/><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9.tiff"/><Relationship Id="rId4" Type="http://schemas.openxmlformats.org/officeDocument/2006/relationships/image" Target="../media/image18.tiff"/></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6141" y="76201"/>
            <a:ext cx="7691719" cy="543578"/>
          </a:xfrm>
        </p:spPr>
        <p:txBody>
          <a:bodyPr/>
          <a:lstStyle/>
          <a:p>
            <a:r>
              <a:rPr lang="nl-NL" dirty="0">
                <a:solidFill>
                  <a:srgbClr val="008000"/>
                </a:solidFill>
              </a:rPr>
              <a:t>Plichten en Rechten</a:t>
            </a:r>
          </a:p>
        </p:txBody>
      </p:sp>
      <p:sp>
        <p:nvSpPr>
          <p:cNvPr id="3" name="Tijdelijke aanduiding voor tekst 2"/>
          <p:cNvSpPr>
            <a:spLocks noGrp="1"/>
          </p:cNvSpPr>
          <p:nvPr>
            <p:ph type="body" idx="1"/>
          </p:nvPr>
        </p:nvSpPr>
        <p:spPr>
          <a:xfrm>
            <a:off x="533400" y="914401"/>
            <a:ext cx="3048000" cy="304799"/>
          </a:xfrm>
        </p:spPr>
        <p:txBody>
          <a:bodyPr>
            <a:noAutofit/>
          </a:bodyPr>
          <a:lstStyle/>
          <a:p>
            <a:r>
              <a:rPr lang="nl-NL" sz="1800" dirty="0"/>
              <a:t>Exodus 20:1-17</a:t>
            </a:r>
          </a:p>
        </p:txBody>
      </p:sp>
      <p:sp>
        <p:nvSpPr>
          <p:cNvPr id="4" name="Tijdelijke aanduiding voor inhoud 3"/>
          <p:cNvSpPr>
            <a:spLocks noGrp="1"/>
          </p:cNvSpPr>
          <p:nvPr>
            <p:ph sz="half" idx="2"/>
          </p:nvPr>
        </p:nvSpPr>
        <p:spPr>
          <a:xfrm>
            <a:off x="723900" y="1219200"/>
            <a:ext cx="7734300" cy="5638801"/>
          </a:xfrm>
        </p:spPr>
        <p:txBody>
          <a:bodyPr>
            <a:noAutofit/>
          </a:bodyPr>
          <a:lstStyle/>
          <a:p>
            <a:r>
              <a:rPr lang="nl-NL" sz="1600" dirty="0">
                <a:solidFill>
                  <a:schemeClr val="tx1"/>
                </a:solidFill>
              </a:rPr>
              <a:t>1 Toen sprak God al deze woorden: 2 Ik ben de HEERE, uw God, Die u uit het land Egypte, uit het slavenhuis, geleid heeft. 3 U zult geen andere goden voor Mijn aangezicht hebben. 4 U zult voor uzelf geen beeld maken, geen enkele afbeelding van wat boven in de hemel, of beneden op de aarde of in het water onder de aarde is. 5 U zult zich daarvoor niet neerbuigen, en die niet dienen, want Ik, de HEERE, uw God, ben een na-ijverig God, Die de misdaad van de vaderen vergeldt aan de kinderen, aan het derde en vierde geslacht van hen die Mij haten, 6 maar Die barmhartigheid doet aan duizenden van hen die Mij liefhebben en Mijn geboden in acht nemen. 7 U zult de Naam van de HEERE, uw God, niet ijdel gebruiken, want de HEERE zal niet voor onschuldig houden wie Zijn Naam ijdel gebruikt. 8 Gedenk de sabbatdag, dat u die heiligt. 9 Zes dagen zult u arbeiden en al uw werk doen, 10 maar de zevende dag is de sabbat van de HEERE, uw God. Dan zult u geen enkel werk doen, u, noch uw zoon, noch uw dochter, noch uw slaaf, noch uw slavin, noch uw vee, noch uw vreemdeling die binnen uw poorten is. 11 Want in zes dagen heeft de HEERE de hemel en de aarde gemaakt, de zee, en al wat erin is, en Hij rustte op de zevende dag. Daarom zegende de HEERE de sabbatdag, en heiligde die. 12 Eer uw vader en uw moeder, opdat uw dagen verlengd worden in het land dat de HEERE, uw God, u geeft. 13 U zult niet doodslaan. 14 U zult niet echtbreken. 15 U zult niet stelen. 16 U zult geen vals getuigenis spreken tegen uw naaste. 17 U zult niet begeren het huis van uw naaste. U zult niet begeren de vrouw van uw naaste, noch zijn slaaf, noch zijn slavin, noch zijn rund, noch zijn ezel, noch iets wat van uw naaste is.</a:t>
            </a:r>
          </a:p>
        </p:txBody>
      </p:sp>
      <p:sp>
        <p:nvSpPr>
          <p:cNvPr id="6" name="Tijdelijke aanduiding voor inhoud 5"/>
          <p:cNvSpPr>
            <a:spLocks noGrp="1"/>
          </p:cNvSpPr>
          <p:nvPr>
            <p:ph sz="quarter" idx="4"/>
          </p:nvPr>
        </p:nvSpPr>
        <p:spPr/>
        <p:txBody>
          <a:bodyPr>
            <a:normAutofit/>
          </a:bodyPr>
          <a:lstStyle/>
          <a:p>
            <a:pPr marL="0" indent="0">
              <a:buNone/>
            </a:pPr>
            <a:r>
              <a:rPr lang="nl-NL" dirty="0"/>
              <a:t>  </a:t>
            </a:r>
          </a:p>
        </p:txBody>
      </p:sp>
      <p:sp>
        <p:nvSpPr>
          <p:cNvPr id="7" name="Tekstvak 6"/>
          <p:cNvSpPr txBox="1"/>
          <p:nvPr/>
        </p:nvSpPr>
        <p:spPr>
          <a:xfrm>
            <a:off x="-863600" y="2400300"/>
            <a:ext cx="184666" cy="369332"/>
          </a:xfrm>
          <a:prstGeom prst="rect">
            <a:avLst/>
          </a:prstGeom>
          <a:noFill/>
        </p:spPr>
        <p:txBody>
          <a:bodyPr wrap="none" rtlCol="0">
            <a:spAutoFit/>
          </a:bodyPr>
          <a:lstStyle/>
          <a:p>
            <a:endParaRPr lang="nl-NL" dirty="0">
              <a:solidFill>
                <a:srgbClr val="92D050"/>
              </a:solidFill>
            </a:endParaRPr>
          </a:p>
        </p:txBody>
      </p:sp>
    </p:spTree>
    <p:extLst>
      <p:ext uri="{BB962C8B-B14F-4D97-AF65-F5344CB8AC3E}">
        <p14:creationId xmlns:p14="http://schemas.microsoft.com/office/powerpoint/2010/main" val="6036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persoon, gebouw, menigte, speler&#10;&#10;Automatisch gegenereerde beschrijving">
            <a:extLst>
              <a:ext uri="{FF2B5EF4-FFF2-40B4-BE49-F238E27FC236}">
                <a16:creationId xmlns:a16="http://schemas.microsoft.com/office/drawing/2014/main" id="{C676F724-62A6-744B-977B-852060116A4C}"/>
              </a:ext>
            </a:extLst>
          </p:cNvPr>
          <p:cNvPicPr>
            <a:picLocks noGrp="1" noChangeAspect="1"/>
          </p:cNvPicPr>
          <p:nvPr>
            <p:ph sz="half" idx="2"/>
          </p:nvPr>
        </p:nvPicPr>
        <p:blipFill>
          <a:blip r:embed="rId2"/>
          <a:stretch>
            <a:fillRect/>
          </a:stretch>
        </p:blipFill>
        <p:spPr>
          <a:xfrm>
            <a:off x="1237961" y="2234309"/>
            <a:ext cx="2832500" cy="1635125"/>
          </a:xfrm>
        </p:spPr>
      </p:pic>
      <p:sp>
        <p:nvSpPr>
          <p:cNvPr id="2" name="Titel 1"/>
          <p:cNvSpPr>
            <a:spLocks noGrp="1"/>
          </p:cNvSpPr>
          <p:nvPr>
            <p:ph type="title"/>
          </p:nvPr>
        </p:nvSpPr>
        <p:spPr/>
        <p:txBody>
          <a:bodyPr/>
          <a:lstStyle/>
          <a:p>
            <a:r>
              <a:rPr lang="nl-NL" dirty="0">
                <a:solidFill>
                  <a:srgbClr val="008000"/>
                </a:solidFill>
              </a:rPr>
              <a:t>Plichten en Rechten</a:t>
            </a:r>
          </a:p>
        </p:txBody>
      </p:sp>
      <p:sp>
        <p:nvSpPr>
          <p:cNvPr id="3" name="Tijdelijke aanduiding voor tekst 2"/>
          <p:cNvSpPr>
            <a:spLocks noGrp="1"/>
          </p:cNvSpPr>
          <p:nvPr>
            <p:ph type="body" idx="1"/>
          </p:nvPr>
        </p:nvSpPr>
        <p:spPr/>
        <p:txBody>
          <a:bodyPr>
            <a:normAutofit fontScale="92500" lnSpcReduction="20000"/>
          </a:bodyPr>
          <a:lstStyle/>
          <a:p>
            <a:endParaRPr lang="nl-NL"/>
          </a:p>
        </p:txBody>
      </p:sp>
      <p:sp>
        <p:nvSpPr>
          <p:cNvPr id="5" name="Tijdelijke aanduiding voor tekst 4"/>
          <p:cNvSpPr>
            <a:spLocks noGrp="1"/>
          </p:cNvSpPr>
          <p:nvPr>
            <p:ph type="body" sz="quarter" idx="3"/>
          </p:nvPr>
        </p:nvSpPr>
        <p:spPr/>
        <p:txBody>
          <a:bodyPr>
            <a:normAutofit fontScale="92500" lnSpcReduction="20000"/>
          </a:bodyPr>
          <a:lstStyle/>
          <a:p>
            <a:endParaRPr lang="nl-NL"/>
          </a:p>
        </p:txBody>
      </p:sp>
      <p:pic>
        <p:nvPicPr>
          <p:cNvPr id="11" name="Tijdelijke aanduiding voor inhoud 10" descr="Afbeelding met persoon, buiten, menigte, mensen&#10;&#10;Automatisch gegenereerde beschrijving">
            <a:extLst>
              <a:ext uri="{FF2B5EF4-FFF2-40B4-BE49-F238E27FC236}">
                <a16:creationId xmlns:a16="http://schemas.microsoft.com/office/drawing/2014/main" id="{9E02F6F5-79F5-5A45-9BE4-B530182461B6}"/>
              </a:ext>
            </a:extLst>
          </p:cNvPr>
          <p:cNvPicPr>
            <a:picLocks noGrp="1" noChangeAspect="1"/>
          </p:cNvPicPr>
          <p:nvPr>
            <p:ph sz="quarter" idx="4"/>
          </p:nvPr>
        </p:nvPicPr>
        <p:blipFill>
          <a:blip r:embed="rId3"/>
          <a:stretch>
            <a:fillRect/>
          </a:stretch>
        </p:blipFill>
        <p:spPr>
          <a:xfrm>
            <a:off x="5334000" y="2364277"/>
            <a:ext cx="2572039" cy="1490476"/>
          </a:xfrm>
        </p:spPr>
      </p:pic>
      <p:sp>
        <p:nvSpPr>
          <p:cNvPr id="7" name="Tekstvak 6"/>
          <p:cNvSpPr txBox="1"/>
          <p:nvPr/>
        </p:nvSpPr>
        <p:spPr>
          <a:xfrm>
            <a:off x="-863600" y="2400300"/>
            <a:ext cx="184666" cy="369332"/>
          </a:xfrm>
          <a:prstGeom prst="rect">
            <a:avLst/>
          </a:prstGeom>
          <a:noFill/>
        </p:spPr>
        <p:txBody>
          <a:bodyPr wrap="none" rtlCol="0">
            <a:spAutoFit/>
          </a:bodyPr>
          <a:lstStyle/>
          <a:p>
            <a:endParaRPr lang="nl-NL" dirty="0"/>
          </a:p>
        </p:txBody>
      </p:sp>
      <p:pic>
        <p:nvPicPr>
          <p:cNvPr id="12" name="Afbeelding 11">
            <a:extLst>
              <a:ext uri="{FF2B5EF4-FFF2-40B4-BE49-F238E27FC236}">
                <a16:creationId xmlns:a16="http://schemas.microsoft.com/office/drawing/2014/main" id="{6957BCDF-2B4A-B64B-A0EB-986759D34D22}"/>
              </a:ext>
            </a:extLst>
          </p:cNvPr>
          <p:cNvPicPr>
            <a:picLocks noChangeAspect="1"/>
          </p:cNvPicPr>
          <p:nvPr/>
        </p:nvPicPr>
        <p:blipFill>
          <a:blip r:embed="rId4"/>
          <a:stretch>
            <a:fillRect/>
          </a:stretch>
        </p:blipFill>
        <p:spPr>
          <a:xfrm>
            <a:off x="864392" y="4423264"/>
            <a:ext cx="3492501" cy="2109232"/>
          </a:xfrm>
          <a:prstGeom prst="rect">
            <a:avLst/>
          </a:prstGeom>
        </p:spPr>
      </p:pic>
      <p:pic>
        <p:nvPicPr>
          <p:cNvPr id="13" name="Afbeelding 12">
            <a:extLst>
              <a:ext uri="{FF2B5EF4-FFF2-40B4-BE49-F238E27FC236}">
                <a16:creationId xmlns:a16="http://schemas.microsoft.com/office/drawing/2014/main" id="{8E599113-F3C8-B046-8B8C-203D8ED86175}"/>
              </a:ext>
            </a:extLst>
          </p:cNvPr>
          <p:cNvPicPr>
            <a:picLocks noChangeAspect="1"/>
          </p:cNvPicPr>
          <p:nvPr/>
        </p:nvPicPr>
        <p:blipFill>
          <a:blip r:embed="rId5"/>
          <a:stretch>
            <a:fillRect/>
          </a:stretch>
        </p:blipFill>
        <p:spPr>
          <a:xfrm>
            <a:off x="5296250" y="4572000"/>
            <a:ext cx="2753196" cy="1662743"/>
          </a:xfrm>
          <a:prstGeom prst="rect">
            <a:avLst/>
          </a:prstGeom>
        </p:spPr>
      </p:pic>
      <p:sp>
        <p:nvSpPr>
          <p:cNvPr id="4" name="Tekstvak 3">
            <a:extLst>
              <a:ext uri="{FF2B5EF4-FFF2-40B4-BE49-F238E27FC236}">
                <a16:creationId xmlns:a16="http://schemas.microsoft.com/office/drawing/2014/main" id="{E0688475-E58E-1E30-F909-9C7CABE3BAD1}"/>
              </a:ext>
            </a:extLst>
          </p:cNvPr>
          <p:cNvSpPr txBox="1"/>
          <p:nvPr/>
        </p:nvSpPr>
        <p:spPr>
          <a:xfrm>
            <a:off x="3048000" y="3190461"/>
            <a:ext cx="3352799"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2444063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8000"/>
                </a:solidFill>
              </a:rPr>
              <a:t>Plichten en Rechten</a:t>
            </a:r>
          </a:p>
        </p:txBody>
      </p:sp>
      <p:sp>
        <p:nvSpPr>
          <p:cNvPr id="3" name="Tijdelijke aanduiding voor tekst 2"/>
          <p:cNvSpPr>
            <a:spLocks noGrp="1"/>
          </p:cNvSpPr>
          <p:nvPr>
            <p:ph type="body" idx="1"/>
          </p:nvPr>
        </p:nvSpPr>
        <p:spPr/>
        <p:txBody>
          <a:bodyPr>
            <a:normAutofit fontScale="92500" lnSpcReduction="20000"/>
          </a:bodyPr>
          <a:lstStyle/>
          <a:p>
            <a:endParaRPr lang="nl-NL"/>
          </a:p>
        </p:txBody>
      </p:sp>
      <p:sp>
        <p:nvSpPr>
          <p:cNvPr id="5" name="Tijdelijke aanduiding voor tekst 4"/>
          <p:cNvSpPr>
            <a:spLocks noGrp="1"/>
          </p:cNvSpPr>
          <p:nvPr>
            <p:ph type="body" sz="quarter" idx="3"/>
          </p:nvPr>
        </p:nvSpPr>
        <p:spPr/>
        <p:txBody>
          <a:bodyPr>
            <a:normAutofit fontScale="92500" lnSpcReduction="20000"/>
          </a:bodyPr>
          <a:lstStyle/>
          <a:p>
            <a:endParaRPr lang="nl-NL"/>
          </a:p>
        </p:txBody>
      </p:sp>
      <p:sp>
        <p:nvSpPr>
          <p:cNvPr id="7" name="Tekstvak 6"/>
          <p:cNvSpPr txBox="1"/>
          <p:nvPr/>
        </p:nvSpPr>
        <p:spPr>
          <a:xfrm>
            <a:off x="-863600" y="2400300"/>
            <a:ext cx="184666" cy="369332"/>
          </a:xfrm>
          <a:prstGeom prst="rect">
            <a:avLst/>
          </a:prstGeom>
          <a:noFill/>
        </p:spPr>
        <p:txBody>
          <a:bodyPr wrap="none" rtlCol="0">
            <a:spAutoFit/>
          </a:bodyPr>
          <a:lstStyle/>
          <a:p>
            <a:endParaRPr lang="nl-NL" dirty="0"/>
          </a:p>
        </p:txBody>
      </p:sp>
      <p:sp>
        <p:nvSpPr>
          <p:cNvPr id="4" name="Tekstvak 3">
            <a:extLst>
              <a:ext uri="{FF2B5EF4-FFF2-40B4-BE49-F238E27FC236}">
                <a16:creationId xmlns:a16="http://schemas.microsoft.com/office/drawing/2014/main" id="{E0688475-E58E-1E30-F909-9C7CABE3BAD1}"/>
              </a:ext>
            </a:extLst>
          </p:cNvPr>
          <p:cNvSpPr txBox="1"/>
          <p:nvPr/>
        </p:nvSpPr>
        <p:spPr>
          <a:xfrm>
            <a:off x="3048000" y="3190461"/>
            <a:ext cx="3352799" cy="369332"/>
          </a:xfrm>
          <a:prstGeom prst="rect">
            <a:avLst/>
          </a:prstGeom>
          <a:noFill/>
        </p:spPr>
        <p:txBody>
          <a:bodyPr wrap="square" rtlCol="0">
            <a:spAutoFit/>
          </a:bodyPr>
          <a:lstStyle/>
          <a:p>
            <a:endParaRPr lang="nl-NL" dirty="0"/>
          </a:p>
        </p:txBody>
      </p:sp>
      <p:pic>
        <p:nvPicPr>
          <p:cNvPr id="14" name="Tijdelijke aanduiding voor inhoud 13" descr="Afbeelding met boom, buiten, grond, oud&#10;&#10;Automatisch gegenereerde beschrijving">
            <a:extLst>
              <a:ext uri="{FF2B5EF4-FFF2-40B4-BE49-F238E27FC236}">
                <a16:creationId xmlns:a16="http://schemas.microsoft.com/office/drawing/2014/main" id="{EB92D2CB-6274-A826-4611-9DC8F9747A8D}"/>
              </a:ext>
            </a:extLst>
          </p:cNvPr>
          <p:cNvPicPr>
            <a:picLocks noGrp="1" noChangeAspect="1"/>
          </p:cNvPicPr>
          <p:nvPr>
            <p:ph sz="half" idx="2"/>
          </p:nvPr>
        </p:nvPicPr>
        <p:blipFill>
          <a:blip r:embed="rId2"/>
          <a:stretch>
            <a:fillRect/>
          </a:stretch>
        </p:blipFill>
        <p:spPr>
          <a:xfrm>
            <a:off x="846136" y="2232127"/>
            <a:ext cx="3556000" cy="2286000"/>
          </a:xfrm>
        </p:spPr>
      </p:pic>
      <p:pic>
        <p:nvPicPr>
          <p:cNvPr id="18" name="Tijdelijke aanduiding voor inhoud 17" descr="Afbeelding met persoon, buiten&#10;&#10;Automatisch gegenereerde beschrijving">
            <a:extLst>
              <a:ext uri="{FF2B5EF4-FFF2-40B4-BE49-F238E27FC236}">
                <a16:creationId xmlns:a16="http://schemas.microsoft.com/office/drawing/2014/main" id="{CC8CE45E-F530-A7B8-5CB0-9ED0BD1FEB50}"/>
              </a:ext>
            </a:extLst>
          </p:cNvPr>
          <p:cNvPicPr>
            <a:picLocks noGrp="1" noChangeAspect="1"/>
          </p:cNvPicPr>
          <p:nvPr>
            <p:ph sz="quarter" idx="4"/>
          </p:nvPr>
        </p:nvPicPr>
        <p:blipFill>
          <a:blip r:embed="rId3"/>
          <a:stretch>
            <a:fillRect/>
          </a:stretch>
        </p:blipFill>
        <p:spPr>
          <a:xfrm>
            <a:off x="4645025" y="2286001"/>
            <a:ext cx="3776663" cy="1828799"/>
          </a:xfrm>
        </p:spPr>
      </p:pic>
      <p:pic>
        <p:nvPicPr>
          <p:cNvPr id="20" name="Afbeelding 19" descr="Afbeelding met buiten, persoon, verschillende&#10;&#10;Automatisch gegenereerde beschrijving">
            <a:extLst>
              <a:ext uri="{FF2B5EF4-FFF2-40B4-BE49-F238E27FC236}">
                <a16:creationId xmlns:a16="http://schemas.microsoft.com/office/drawing/2014/main" id="{C8F50D0A-A0BC-6EC8-4DA0-AEE1A00C4985}"/>
              </a:ext>
            </a:extLst>
          </p:cNvPr>
          <p:cNvPicPr>
            <a:picLocks noChangeAspect="1"/>
          </p:cNvPicPr>
          <p:nvPr/>
        </p:nvPicPr>
        <p:blipFill>
          <a:blip r:embed="rId4"/>
          <a:stretch>
            <a:fillRect/>
          </a:stretch>
        </p:blipFill>
        <p:spPr>
          <a:xfrm>
            <a:off x="4793734" y="4226613"/>
            <a:ext cx="3492500" cy="2324100"/>
          </a:xfrm>
          <a:prstGeom prst="rect">
            <a:avLst/>
          </a:prstGeom>
        </p:spPr>
      </p:pic>
      <p:pic>
        <p:nvPicPr>
          <p:cNvPr id="23" name="Afbeelding 22" descr="Afbeelding met tekst, boom, buiten, mensen&#10;&#10;Automatisch gegenereerde beschrijving">
            <a:extLst>
              <a:ext uri="{FF2B5EF4-FFF2-40B4-BE49-F238E27FC236}">
                <a16:creationId xmlns:a16="http://schemas.microsoft.com/office/drawing/2014/main" id="{69FD0F25-8CE5-AFB8-63B0-E1BF9571826E}"/>
              </a:ext>
            </a:extLst>
          </p:cNvPr>
          <p:cNvPicPr>
            <a:picLocks noChangeAspect="1"/>
          </p:cNvPicPr>
          <p:nvPr/>
        </p:nvPicPr>
        <p:blipFill>
          <a:blip r:embed="rId5"/>
          <a:stretch>
            <a:fillRect/>
          </a:stretch>
        </p:blipFill>
        <p:spPr>
          <a:xfrm>
            <a:off x="762000" y="4615298"/>
            <a:ext cx="3810000" cy="2133600"/>
          </a:xfrm>
          <a:prstGeom prst="rect">
            <a:avLst/>
          </a:prstGeom>
        </p:spPr>
      </p:pic>
    </p:spTree>
    <p:extLst>
      <p:ext uri="{BB962C8B-B14F-4D97-AF65-F5344CB8AC3E}">
        <p14:creationId xmlns:p14="http://schemas.microsoft.com/office/powerpoint/2010/main" val="23918612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563562"/>
          </a:xfrm>
        </p:spPr>
        <p:txBody>
          <a:bodyPr>
            <a:normAutofit fontScale="90000"/>
          </a:bodyPr>
          <a:lstStyle/>
          <a:p>
            <a:r>
              <a:rPr lang="nl-NL" b="1" dirty="0">
                <a:solidFill>
                  <a:srgbClr val="008000"/>
                </a:solidFill>
              </a:rPr>
              <a:t>Plichten</a:t>
            </a:r>
            <a:r>
              <a:rPr lang="nl-NL" dirty="0">
                <a:solidFill>
                  <a:srgbClr val="008000"/>
                </a:solidFill>
              </a:rPr>
              <a:t> en/of </a:t>
            </a:r>
            <a:r>
              <a:rPr lang="nl-NL" b="1" dirty="0">
                <a:solidFill>
                  <a:srgbClr val="008000"/>
                </a:solidFill>
              </a:rPr>
              <a:t>Rechten</a:t>
            </a:r>
          </a:p>
        </p:txBody>
      </p:sp>
      <p:sp>
        <p:nvSpPr>
          <p:cNvPr id="6" name="Tijdelijke aanduiding voor tekst 5"/>
          <p:cNvSpPr>
            <a:spLocks noGrp="1"/>
          </p:cNvSpPr>
          <p:nvPr>
            <p:ph type="body" idx="1"/>
          </p:nvPr>
        </p:nvSpPr>
        <p:spPr>
          <a:xfrm>
            <a:off x="457200" y="990601"/>
            <a:ext cx="4040188" cy="1066799"/>
          </a:xfrm>
        </p:spPr>
        <p:txBody>
          <a:bodyPr>
            <a:normAutofit fontScale="55000" lnSpcReduction="20000"/>
          </a:bodyPr>
          <a:lstStyle/>
          <a:p>
            <a:r>
              <a:rPr lang="nl-NL" sz="5800" dirty="0">
                <a:solidFill>
                  <a:srgbClr val="3333CC"/>
                </a:solidFill>
              </a:rPr>
              <a:t>GOD</a:t>
            </a:r>
          </a:p>
          <a:p>
            <a:r>
              <a:rPr lang="nl-NL" sz="5100" dirty="0">
                <a:solidFill>
                  <a:srgbClr val="3366FF"/>
                </a:solidFill>
              </a:rPr>
              <a:t>Bijbel</a:t>
            </a:r>
          </a:p>
          <a:p>
            <a:r>
              <a:rPr lang="nl-NL" dirty="0"/>
              <a:t>                  </a:t>
            </a:r>
            <a:endParaRPr lang="nl-NL" dirty="0">
              <a:solidFill>
                <a:srgbClr val="3366FF"/>
              </a:solidFill>
            </a:endParaRPr>
          </a:p>
        </p:txBody>
      </p:sp>
      <p:sp>
        <p:nvSpPr>
          <p:cNvPr id="7" name="Tijdelijke aanduiding voor inhoud 6"/>
          <p:cNvSpPr>
            <a:spLocks noGrp="1"/>
          </p:cNvSpPr>
          <p:nvPr>
            <p:ph sz="half" idx="2"/>
          </p:nvPr>
        </p:nvSpPr>
        <p:spPr/>
        <p:txBody>
          <a:bodyPr/>
          <a:lstStyle/>
          <a:p>
            <a:pPr marL="0" indent="0">
              <a:buNone/>
            </a:pPr>
            <a:r>
              <a:rPr lang="nl-NL" sz="3200" dirty="0"/>
              <a:t>       </a:t>
            </a:r>
            <a:r>
              <a:rPr lang="nl-NL" sz="2800" dirty="0">
                <a:solidFill>
                  <a:srgbClr val="569F1C"/>
                </a:solidFill>
              </a:rPr>
              <a:t>PLICHTEN</a:t>
            </a:r>
          </a:p>
        </p:txBody>
      </p:sp>
      <p:sp>
        <p:nvSpPr>
          <p:cNvPr id="10" name="Tijdelijke aanduiding voor tekst 9"/>
          <p:cNvSpPr>
            <a:spLocks noGrp="1"/>
          </p:cNvSpPr>
          <p:nvPr>
            <p:ph type="body" sz="quarter" idx="3"/>
          </p:nvPr>
        </p:nvSpPr>
        <p:spPr>
          <a:xfrm>
            <a:off x="4645025" y="990600"/>
            <a:ext cx="4041775" cy="990601"/>
          </a:xfrm>
        </p:spPr>
        <p:txBody>
          <a:bodyPr>
            <a:normAutofit lnSpcReduction="10000"/>
          </a:bodyPr>
          <a:lstStyle/>
          <a:p>
            <a:r>
              <a:rPr lang="nl-NL" sz="3200" dirty="0">
                <a:solidFill>
                  <a:srgbClr val="0000FF"/>
                </a:solidFill>
              </a:rPr>
              <a:t>MENS</a:t>
            </a:r>
          </a:p>
          <a:p>
            <a:r>
              <a:rPr lang="nl-NL" dirty="0">
                <a:solidFill>
                  <a:srgbClr val="3366FF"/>
                </a:solidFill>
              </a:rPr>
              <a:t>Autonoom</a:t>
            </a:r>
          </a:p>
        </p:txBody>
      </p:sp>
      <p:sp>
        <p:nvSpPr>
          <p:cNvPr id="9" name="Tijdelijke aanduiding voor inhoud 8"/>
          <p:cNvSpPr>
            <a:spLocks noGrp="1"/>
          </p:cNvSpPr>
          <p:nvPr>
            <p:ph sz="quarter" idx="4"/>
          </p:nvPr>
        </p:nvSpPr>
        <p:spPr>
          <a:xfrm>
            <a:off x="4645025" y="2286000"/>
            <a:ext cx="4041775" cy="3200400"/>
          </a:xfrm>
        </p:spPr>
        <p:txBody>
          <a:bodyPr/>
          <a:lstStyle/>
          <a:p>
            <a:pPr marL="0" indent="0">
              <a:buNone/>
            </a:pPr>
            <a:r>
              <a:rPr lang="nl-NL" sz="1600" dirty="0"/>
              <a:t>                         </a:t>
            </a:r>
            <a:r>
              <a:rPr lang="nl-NL" sz="1400" dirty="0">
                <a:solidFill>
                  <a:srgbClr val="FF0000"/>
                </a:solidFill>
              </a:rPr>
              <a:t>PLICHTEN</a:t>
            </a:r>
          </a:p>
        </p:txBody>
      </p:sp>
      <p:sp>
        <p:nvSpPr>
          <p:cNvPr id="2" name="Afgeronde rechthoek 1"/>
          <p:cNvSpPr/>
          <p:nvPr/>
        </p:nvSpPr>
        <p:spPr>
          <a:xfrm>
            <a:off x="1066800" y="2895600"/>
            <a:ext cx="2895600" cy="2590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*Tien geboden</a:t>
            </a:r>
          </a:p>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*Bergrede</a:t>
            </a:r>
          </a:p>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*Lofzang op de liefde (1Cor. 13)</a:t>
            </a:r>
          </a:p>
        </p:txBody>
      </p:sp>
      <p:sp>
        <p:nvSpPr>
          <p:cNvPr id="3" name="Afgeronde rechthoek 2"/>
          <p:cNvSpPr/>
          <p:nvPr/>
        </p:nvSpPr>
        <p:spPr>
          <a:xfrm>
            <a:off x="5105400" y="2895600"/>
            <a:ext cx="2895600" cy="2590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dirty="0">
                <a:ln w="12700">
                  <a:solidFill>
                    <a:srgbClr val="000000"/>
                  </a:solidFill>
                  <a:prstDash val="solid"/>
                </a:ln>
                <a:solidFill>
                  <a:schemeClr val="tx1"/>
                </a:solidFill>
                <a:effectLst>
                  <a:outerShdw blurRad="41275" dist="20320" dir="1800000" algn="tl" rotWithShape="0">
                    <a:srgbClr val="000000">
                      <a:alpha val="40000"/>
                    </a:srgbClr>
                  </a:outerShdw>
                </a:effectLst>
              </a:rPr>
              <a:t>Autonome wetgeving</a:t>
            </a:r>
          </a:p>
        </p:txBody>
      </p:sp>
      <p:sp>
        <p:nvSpPr>
          <p:cNvPr id="13" name="Tekstvak 12"/>
          <p:cNvSpPr txBox="1"/>
          <p:nvPr/>
        </p:nvSpPr>
        <p:spPr>
          <a:xfrm>
            <a:off x="1295400" y="5562600"/>
            <a:ext cx="2514600" cy="523220"/>
          </a:xfrm>
          <a:prstGeom prst="rect">
            <a:avLst/>
          </a:prstGeom>
          <a:noFill/>
        </p:spPr>
        <p:txBody>
          <a:bodyPr wrap="square" rtlCol="0">
            <a:spAutoFit/>
          </a:bodyPr>
          <a:lstStyle/>
          <a:p>
            <a:r>
              <a:rPr lang="nl-NL" sz="2800" dirty="0"/>
              <a:t>   </a:t>
            </a:r>
            <a:r>
              <a:rPr lang="nl-NL" sz="2800" dirty="0">
                <a:solidFill>
                  <a:srgbClr val="569F1C"/>
                </a:solidFill>
              </a:rPr>
              <a:t>RECHTEN</a:t>
            </a:r>
          </a:p>
        </p:txBody>
      </p:sp>
      <p:sp>
        <p:nvSpPr>
          <p:cNvPr id="14" name="Tekstvak 13"/>
          <p:cNvSpPr txBox="1"/>
          <p:nvPr/>
        </p:nvSpPr>
        <p:spPr>
          <a:xfrm>
            <a:off x="4800600" y="5410200"/>
            <a:ext cx="3885371" cy="923330"/>
          </a:xfrm>
          <a:prstGeom prst="rect">
            <a:avLst/>
          </a:prstGeom>
          <a:noFill/>
        </p:spPr>
        <p:txBody>
          <a:bodyPr wrap="square" rtlCol="0">
            <a:spAutoFit/>
          </a:bodyPr>
          <a:lstStyle/>
          <a:p>
            <a:r>
              <a:rPr lang="nl-NL" sz="4800" dirty="0"/>
              <a:t> </a:t>
            </a:r>
            <a:r>
              <a:rPr lang="nl-NL" sz="5400" dirty="0">
                <a:solidFill>
                  <a:srgbClr val="FF0000"/>
                </a:solidFill>
              </a:rPr>
              <a:t>RECHTEN </a:t>
            </a:r>
            <a:r>
              <a:rPr lang="nl-NL" sz="4800" dirty="0"/>
              <a:t>  </a:t>
            </a:r>
          </a:p>
        </p:txBody>
      </p:sp>
    </p:spTree>
    <p:extLst>
      <p:ext uri="{BB962C8B-B14F-4D97-AF65-F5344CB8AC3E}">
        <p14:creationId xmlns:p14="http://schemas.microsoft.com/office/powerpoint/2010/main" val="283413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8000"/>
                </a:solidFill>
              </a:rPr>
              <a:t>Plichten en Rechten</a:t>
            </a:r>
          </a:p>
        </p:txBody>
      </p:sp>
      <p:sp>
        <p:nvSpPr>
          <p:cNvPr id="3" name="Tijdelijke aanduiding voor tekst 2"/>
          <p:cNvSpPr>
            <a:spLocks noGrp="1"/>
          </p:cNvSpPr>
          <p:nvPr>
            <p:ph type="body" idx="1"/>
          </p:nvPr>
        </p:nvSpPr>
        <p:spPr/>
        <p:txBody>
          <a:bodyPr>
            <a:normAutofit fontScale="92500" lnSpcReduction="20000"/>
          </a:bodyPr>
          <a:lstStyle/>
          <a:p>
            <a:endParaRPr lang="nl-NL"/>
          </a:p>
        </p:txBody>
      </p:sp>
      <p:sp>
        <p:nvSpPr>
          <p:cNvPr id="4" name="Tijdelijke aanduiding voor inhoud 3"/>
          <p:cNvSpPr>
            <a:spLocks noGrp="1"/>
          </p:cNvSpPr>
          <p:nvPr>
            <p:ph sz="half" idx="2"/>
          </p:nvPr>
        </p:nvSpPr>
        <p:spPr>
          <a:xfrm>
            <a:off x="723900" y="2174875"/>
            <a:ext cx="7734300" cy="3997325"/>
          </a:xfrm>
        </p:spPr>
        <p:txBody>
          <a:bodyPr>
            <a:normAutofit fontScale="85000" lnSpcReduction="20000"/>
          </a:bodyPr>
          <a:lstStyle/>
          <a:p>
            <a:pPr marL="0" indent="0">
              <a:buNone/>
            </a:pPr>
            <a:r>
              <a:rPr lang="nl-BE" sz="3000" dirty="0">
                <a:solidFill>
                  <a:srgbClr val="000000"/>
                </a:solidFill>
              </a:rPr>
              <a:t>Colossenzen 3:17-23</a:t>
            </a:r>
          </a:p>
          <a:p>
            <a:pPr marL="0" indent="0">
              <a:buNone/>
            </a:pPr>
            <a:r>
              <a:rPr lang="nl-BE" sz="2800" i="1" dirty="0">
                <a:solidFill>
                  <a:srgbClr val="000000"/>
                </a:solidFill>
              </a:rPr>
              <a:t>En al wat U doet met woorden of met werken, doe het alles in de Naam van de Heere Jezus, dankende God en de Vader door Hem.U, vrouwen, weest uw eigen mannen onderdanig, gelijk het betaamt in de Heere. U, mannen, hebt uw vrouwen lief, en wordt niet verbitterd tegen haar. U kinderen, zijt uw ouders gehoorzaam in alles, want dat is de Heere welbehaaglijk.U vaders, tergt uw kinderen niet, opdat zij niet moedeloos worden.U dienstknechten, zijt in alles gehoorzaam uw heren naar het vlees, niet met ogendiensten als mensenbehagers, maar met eenvoudigheid van, vrezende God. En al wat U doet, doet dat van harte als voor de Heere en niet voor de mensen;</a:t>
            </a:r>
            <a:endParaRPr lang="nl-BE" sz="2800" dirty="0">
              <a:solidFill>
                <a:srgbClr val="000000"/>
              </a:solidFill>
            </a:endParaRPr>
          </a:p>
          <a:p>
            <a:endParaRPr lang="nl-NL" dirty="0"/>
          </a:p>
        </p:txBody>
      </p:sp>
      <p:sp>
        <p:nvSpPr>
          <p:cNvPr id="5" name="Tijdelijke aanduiding voor tekst 4"/>
          <p:cNvSpPr>
            <a:spLocks noGrp="1"/>
          </p:cNvSpPr>
          <p:nvPr>
            <p:ph type="body" sz="quarter" idx="3"/>
          </p:nvPr>
        </p:nvSpPr>
        <p:spPr/>
        <p:txBody>
          <a:bodyPr>
            <a:normAutofit fontScale="92500" lnSpcReduction="20000"/>
          </a:bodyPr>
          <a:lstStyle/>
          <a:p>
            <a:endParaRPr lang="nl-NL"/>
          </a:p>
        </p:txBody>
      </p:sp>
      <p:sp>
        <p:nvSpPr>
          <p:cNvPr id="6" name="Tijdelijke aanduiding voor inhoud 5"/>
          <p:cNvSpPr>
            <a:spLocks noGrp="1"/>
          </p:cNvSpPr>
          <p:nvPr>
            <p:ph sz="quarter" idx="4"/>
          </p:nvPr>
        </p:nvSpPr>
        <p:spPr/>
        <p:txBody>
          <a:bodyPr>
            <a:normAutofit fontScale="85000" lnSpcReduction="20000"/>
          </a:bodyPr>
          <a:lstStyle/>
          <a:p>
            <a:pPr marL="0" indent="0">
              <a:buNone/>
            </a:pPr>
            <a:r>
              <a:rPr lang="nl-NL" dirty="0"/>
              <a:t>  </a:t>
            </a:r>
          </a:p>
        </p:txBody>
      </p:sp>
      <p:sp>
        <p:nvSpPr>
          <p:cNvPr id="7" name="Tekstvak 6"/>
          <p:cNvSpPr txBox="1"/>
          <p:nvPr/>
        </p:nvSpPr>
        <p:spPr>
          <a:xfrm>
            <a:off x="-863600" y="2400300"/>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58771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8000"/>
                </a:solidFill>
              </a:rPr>
              <a:t>Plichten en Rechten</a:t>
            </a:r>
          </a:p>
        </p:txBody>
      </p:sp>
      <p:sp>
        <p:nvSpPr>
          <p:cNvPr id="3" name="Tijdelijke aanduiding voor tekst 2"/>
          <p:cNvSpPr>
            <a:spLocks noGrp="1"/>
          </p:cNvSpPr>
          <p:nvPr>
            <p:ph type="body" idx="1"/>
          </p:nvPr>
        </p:nvSpPr>
        <p:spPr/>
        <p:txBody>
          <a:bodyPr>
            <a:normAutofit fontScale="92500" lnSpcReduction="20000"/>
          </a:bodyPr>
          <a:lstStyle/>
          <a:p>
            <a:endParaRPr lang="nl-NL" dirty="0"/>
          </a:p>
        </p:txBody>
      </p:sp>
      <p:sp>
        <p:nvSpPr>
          <p:cNvPr id="4" name="Tijdelijke aanduiding voor inhoud 3"/>
          <p:cNvSpPr>
            <a:spLocks noGrp="1"/>
          </p:cNvSpPr>
          <p:nvPr>
            <p:ph sz="half" idx="2"/>
          </p:nvPr>
        </p:nvSpPr>
        <p:spPr>
          <a:xfrm>
            <a:off x="723900" y="2174875"/>
            <a:ext cx="7734300" cy="3997325"/>
          </a:xfrm>
          <a:ln>
            <a:solidFill>
              <a:srgbClr val="FFFF00"/>
            </a:solidFill>
          </a:ln>
        </p:spPr>
        <p:txBody>
          <a:bodyPr>
            <a:normAutofit fontScale="85000" lnSpcReduction="20000"/>
          </a:bodyPr>
          <a:lstStyle/>
          <a:p>
            <a:pPr marL="0" indent="0">
              <a:buNone/>
            </a:pPr>
            <a:r>
              <a:rPr lang="nl-BE" sz="3000" dirty="0">
                <a:solidFill>
                  <a:srgbClr val="000000"/>
                </a:solidFill>
              </a:rPr>
              <a:t>Colossenzen 3:17-23</a:t>
            </a:r>
          </a:p>
          <a:p>
            <a:pPr marL="0" indent="0">
              <a:buNone/>
            </a:pPr>
            <a:r>
              <a:rPr lang="nl-BE" sz="2800" i="1" dirty="0">
                <a:solidFill>
                  <a:schemeClr val="tx1"/>
                </a:solidFill>
              </a:rPr>
              <a:t>En al wat U doet met woorden of met werken, doe het alles in de Naam van de Heere Jezus, dankende God en de Vader door Hem.</a:t>
            </a:r>
            <a:r>
              <a:rPr lang="nl-BE" sz="2800" b="1" i="1" dirty="0">
                <a:ln w="0"/>
                <a:solidFill>
                  <a:srgbClr val="B30001"/>
                </a:solidFill>
                <a:effectLst>
                  <a:outerShdw blurRad="38100" dist="19050" dir="2700000" algn="tl" rotWithShape="0">
                    <a:schemeClr val="dk1">
                      <a:alpha val="40000"/>
                    </a:schemeClr>
                  </a:outerShdw>
                </a:effectLst>
              </a:rPr>
              <a:t>U, vrouwen, weest uw eigen mannen onderdanig, gelijk het betaamt in de Heere.</a:t>
            </a:r>
            <a:r>
              <a:rPr lang="nl-BE" sz="2800" b="1" i="1" dirty="0">
                <a:ln w="0"/>
                <a:solidFill>
                  <a:srgbClr val="C00000"/>
                </a:solidFill>
                <a:effectLst>
                  <a:outerShdw blurRad="38100" dist="19050" dir="2700000" algn="tl" rotWithShape="0">
                    <a:schemeClr val="dk1">
                      <a:alpha val="40000"/>
                    </a:schemeClr>
                  </a:outerShdw>
                </a:effectLst>
              </a:rPr>
              <a:t> </a:t>
            </a:r>
            <a:r>
              <a:rPr lang="nl-BE" sz="2800" i="1" dirty="0">
                <a:ln w="0"/>
                <a:solidFill>
                  <a:srgbClr val="FF28C7"/>
                </a:solidFill>
                <a:effectLst>
                  <a:outerShdw blurRad="38100" dist="19050" dir="2700000" algn="tl" rotWithShape="0">
                    <a:schemeClr val="dk1">
                      <a:alpha val="40000"/>
                    </a:schemeClr>
                  </a:outerShdw>
                </a:effectLst>
              </a:rPr>
              <a:t>U, mannen, hebt uw vrouwen lief, en wordt niet verbitterd tegen haar. </a:t>
            </a:r>
            <a:r>
              <a:rPr lang="nl-BE" sz="2800" i="1" dirty="0">
                <a:ln w="0"/>
                <a:solidFill>
                  <a:srgbClr val="52B023"/>
                </a:solidFill>
                <a:effectLst>
                  <a:outerShdw blurRad="38100" dist="19050" dir="2700000" algn="tl" rotWithShape="0">
                    <a:schemeClr val="dk1">
                      <a:alpha val="40000"/>
                    </a:schemeClr>
                  </a:outerShdw>
                </a:effectLst>
              </a:rPr>
              <a:t>U kinderen, zijt uw ouders gehoorzaam in alles, want dat is de Heere welbehaaglijk.</a:t>
            </a:r>
            <a:r>
              <a:rPr lang="nl-BE" sz="2800" i="1" dirty="0">
                <a:ln w="0"/>
                <a:solidFill>
                  <a:srgbClr val="FF28C7"/>
                </a:solidFill>
                <a:effectLst>
                  <a:outerShdw blurRad="38100" dist="19050" dir="2700000" algn="tl" rotWithShape="0">
                    <a:schemeClr val="dk1">
                      <a:alpha val="40000"/>
                    </a:schemeClr>
                  </a:outerShdw>
                </a:effectLst>
              </a:rPr>
              <a:t>U vaders, tergt uw kinderen niet, opdat zij niet moedeloos worden.</a:t>
            </a:r>
            <a:r>
              <a:rPr lang="nl-BE" sz="2800" i="1" dirty="0">
                <a:ln w="0"/>
                <a:solidFill>
                  <a:srgbClr val="C00000"/>
                </a:solidFill>
                <a:effectLst>
                  <a:outerShdw blurRad="38100" dist="19050" dir="2700000" algn="tl" rotWithShape="0">
                    <a:schemeClr val="dk1">
                      <a:alpha val="40000"/>
                    </a:schemeClr>
                  </a:outerShdw>
                </a:effectLst>
              </a:rPr>
              <a:t>U dienstknechten, zijt in alles gehoorzaam uw heren naar het vlees, niet met ogendiensten als mensenbehagers, maar met eenvoudigheid van, vrezende God.</a:t>
            </a:r>
            <a:r>
              <a:rPr lang="nl-BE" sz="2800" i="1" dirty="0">
                <a:ln>
                  <a:solidFill>
                    <a:schemeClr val="tx1"/>
                  </a:solidFill>
                </a:ln>
                <a:solidFill>
                  <a:schemeClr val="tx1"/>
                </a:solidFill>
              </a:rPr>
              <a:t> En al wat U doet, doet dat van harte als voor de Heere en niet voor de mensen;</a:t>
            </a:r>
            <a:endParaRPr lang="nl-BE" sz="2800" dirty="0">
              <a:ln>
                <a:solidFill>
                  <a:schemeClr val="tx1"/>
                </a:solidFill>
              </a:ln>
              <a:solidFill>
                <a:schemeClr val="tx1"/>
              </a:solidFill>
            </a:endParaRPr>
          </a:p>
          <a:p>
            <a:endParaRPr lang="nl-NL" dirty="0"/>
          </a:p>
        </p:txBody>
      </p:sp>
      <p:sp>
        <p:nvSpPr>
          <p:cNvPr id="5" name="Tijdelijke aanduiding voor tekst 4"/>
          <p:cNvSpPr>
            <a:spLocks noGrp="1"/>
          </p:cNvSpPr>
          <p:nvPr>
            <p:ph type="body" sz="quarter" idx="3"/>
          </p:nvPr>
        </p:nvSpPr>
        <p:spPr/>
        <p:txBody>
          <a:bodyPr>
            <a:normAutofit fontScale="92500" lnSpcReduction="20000"/>
          </a:bodyPr>
          <a:lstStyle/>
          <a:p>
            <a:endParaRPr lang="nl-NL"/>
          </a:p>
        </p:txBody>
      </p:sp>
      <p:sp>
        <p:nvSpPr>
          <p:cNvPr id="6" name="Tijdelijke aanduiding voor inhoud 5"/>
          <p:cNvSpPr>
            <a:spLocks noGrp="1"/>
          </p:cNvSpPr>
          <p:nvPr>
            <p:ph sz="quarter" idx="4"/>
          </p:nvPr>
        </p:nvSpPr>
        <p:spPr/>
        <p:txBody>
          <a:bodyPr>
            <a:normAutofit fontScale="85000" lnSpcReduction="20000"/>
          </a:bodyPr>
          <a:lstStyle/>
          <a:p>
            <a:pPr marL="0" indent="0">
              <a:buNone/>
            </a:pPr>
            <a:r>
              <a:rPr lang="nl-NL" dirty="0"/>
              <a:t>  </a:t>
            </a:r>
          </a:p>
        </p:txBody>
      </p:sp>
      <p:sp>
        <p:nvSpPr>
          <p:cNvPr id="7" name="Tekstvak 6"/>
          <p:cNvSpPr txBox="1"/>
          <p:nvPr/>
        </p:nvSpPr>
        <p:spPr>
          <a:xfrm>
            <a:off x="-863600" y="2400300"/>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4080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8000"/>
                </a:solidFill>
              </a:rPr>
              <a:t>Plichten en Rechten</a:t>
            </a:r>
          </a:p>
        </p:txBody>
      </p:sp>
      <p:sp>
        <p:nvSpPr>
          <p:cNvPr id="3" name="Tijdelijke aanduiding voor tekst 2"/>
          <p:cNvSpPr>
            <a:spLocks noGrp="1"/>
          </p:cNvSpPr>
          <p:nvPr>
            <p:ph type="body" idx="1"/>
          </p:nvPr>
        </p:nvSpPr>
        <p:spPr/>
        <p:txBody>
          <a:bodyPr>
            <a:normAutofit fontScale="92500" lnSpcReduction="20000"/>
          </a:bodyPr>
          <a:lstStyle/>
          <a:p>
            <a:endParaRPr lang="nl-NL"/>
          </a:p>
        </p:txBody>
      </p:sp>
      <p:sp>
        <p:nvSpPr>
          <p:cNvPr id="4" name="Tijdelijke aanduiding voor inhoud 3"/>
          <p:cNvSpPr>
            <a:spLocks noGrp="1"/>
          </p:cNvSpPr>
          <p:nvPr>
            <p:ph sz="half" idx="2"/>
          </p:nvPr>
        </p:nvSpPr>
        <p:spPr>
          <a:xfrm>
            <a:off x="723900" y="2174875"/>
            <a:ext cx="7734300" cy="3997325"/>
          </a:xfrm>
        </p:spPr>
        <p:txBody>
          <a:bodyPr>
            <a:normAutofit/>
          </a:bodyPr>
          <a:lstStyle/>
          <a:p>
            <a:pPr marL="0" indent="0">
              <a:buNone/>
            </a:pPr>
            <a:r>
              <a:rPr lang="nl-BE" sz="3600" dirty="0">
                <a:solidFill>
                  <a:srgbClr val="000000"/>
                </a:solidFill>
              </a:rPr>
              <a:t>Colossenzen 3:16</a:t>
            </a:r>
          </a:p>
          <a:p>
            <a:pPr marL="0" indent="0">
              <a:buNone/>
            </a:pPr>
            <a:r>
              <a:rPr lang="nl-NL" sz="3200" i="1" dirty="0"/>
              <a:t>Laat het woord van Christus in rijke mate in uw wonen, in alle wijsheid; onderwijs elkaar en wijs elkaar terecht, met psalmen, lofzangen en geestelijke liederen. Zing voor de Heere met dank in uw hart.</a:t>
            </a:r>
          </a:p>
        </p:txBody>
      </p:sp>
      <p:sp>
        <p:nvSpPr>
          <p:cNvPr id="5" name="Tijdelijke aanduiding voor tekst 4"/>
          <p:cNvSpPr>
            <a:spLocks noGrp="1"/>
          </p:cNvSpPr>
          <p:nvPr>
            <p:ph type="body" sz="quarter" idx="3"/>
          </p:nvPr>
        </p:nvSpPr>
        <p:spPr/>
        <p:txBody>
          <a:bodyPr>
            <a:normAutofit fontScale="92500" lnSpcReduction="20000"/>
          </a:bodyPr>
          <a:lstStyle/>
          <a:p>
            <a:endParaRPr lang="nl-NL"/>
          </a:p>
        </p:txBody>
      </p:sp>
      <p:sp>
        <p:nvSpPr>
          <p:cNvPr id="6" name="Tijdelijke aanduiding voor inhoud 5"/>
          <p:cNvSpPr>
            <a:spLocks noGrp="1"/>
          </p:cNvSpPr>
          <p:nvPr>
            <p:ph sz="quarter" idx="4"/>
          </p:nvPr>
        </p:nvSpPr>
        <p:spPr/>
        <p:txBody>
          <a:bodyPr/>
          <a:lstStyle/>
          <a:p>
            <a:pPr marL="0" indent="0">
              <a:buNone/>
            </a:pPr>
            <a:endParaRPr lang="nl-NL" dirty="0"/>
          </a:p>
        </p:txBody>
      </p:sp>
      <p:sp>
        <p:nvSpPr>
          <p:cNvPr id="7" name="Tekstvak 6"/>
          <p:cNvSpPr txBox="1"/>
          <p:nvPr/>
        </p:nvSpPr>
        <p:spPr>
          <a:xfrm>
            <a:off x="-863600" y="2400300"/>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550523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563562"/>
          </a:xfrm>
        </p:spPr>
        <p:txBody>
          <a:bodyPr>
            <a:normAutofit fontScale="90000"/>
          </a:bodyPr>
          <a:lstStyle/>
          <a:p>
            <a:r>
              <a:rPr lang="nl-NL" b="1" dirty="0">
                <a:solidFill>
                  <a:srgbClr val="008000"/>
                </a:solidFill>
              </a:rPr>
              <a:t>Plichten</a:t>
            </a:r>
            <a:r>
              <a:rPr lang="nl-NL" dirty="0">
                <a:solidFill>
                  <a:srgbClr val="008000"/>
                </a:solidFill>
              </a:rPr>
              <a:t> en/of </a:t>
            </a:r>
            <a:r>
              <a:rPr lang="nl-NL" b="1" dirty="0">
                <a:solidFill>
                  <a:srgbClr val="008000"/>
                </a:solidFill>
              </a:rPr>
              <a:t>Rechten</a:t>
            </a:r>
          </a:p>
        </p:txBody>
      </p:sp>
      <p:sp>
        <p:nvSpPr>
          <p:cNvPr id="6" name="Tijdelijke aanduiding voor tekst 5"/>
          <p:cNvSpPr>
            <a:spLocks noGrp="1"/>
          </p:cNvSpPr>
          <p:nvPr>
            <p:ph type="body" idx="1"/>
          </p:nvPr>
        </p:nvSpPr>
        <p:spPr>
          <a:xfrm>
            <a:off x="457200" y="990601"/>
            <a:ext cx="4040188" cy="1066799"/>
          </a:xfrm>
        </p:spPr>
        <p:txBody>
          <a:bodyPr>
            <a:normAutofit fontScale="55000" lnSpcReduction="20000"/>
          </a:bodyPr>
          <a:lstStyle/>
          <a:p>
            <a:r>
              <a:rPr lang="nl-NL" sz="5800" dirty="0">
                <a:solidFill>
                  <a:srgbClr val="3333CC"/>
                </a:solidFill>
              </a:rPr>
              <a:t>GOD</a:t>
            </a:r>
          </a:p>
          <a:p>
            <a:r>
              <a:rPr lang="nl-NL" sz="5100" dirty="0">
                <a:solidFill>
                  <a:srgbClr val="3366FF"/>
                </a:solidFill>
              </a:rPr>
              <a:t>Bijbel</a:t>
            </a:r>
          </a:p>
          <a:p>
            <a:r>
              <a:rPr lang="nl-NL" dirty="0"/>
              <a:t>                  </a:t>
            </a:r>
            <a:endParaRPr lang="nl-NL" dirty="0">
              <a:solidFill>
                <a:srgbClr val="3366FF"/>
              </a:solidFill>
            </a:endParaRPr>
          </a:p>
        </p:txBody>
      </p:sp>
      <p:sp>
        <p:nvSpPr>
          <p:cNvPr id="7" name="Tijdelijke aanduiding voor inhoud 6"/>
          <p:cNvSpPr>
            <a:spLocks noGrp="1"/>
          </p:cNvSpPr>
          <p:nvPr>
            <p:ph sz="half" idx="2"/>
          </p:nvPr>
        </p:nvSpPr>
        <p:spPr/>
        <p:txBody>
          <a:bodyPr/>
          <a:lstStyle/>
          <a:p>
            <a:pPr marL="0" indent="0">
              <a:buNone/>
            </a:pPr>
            <a:r>
              <a:rPr lang="nl-NL" sz="3200" dirty="0"/>
              <a:t>       </a:t>
            </a:r>
            <a:r>
              <a:rPr lang="nl-NL" sz="2800" dirty="0">
                <a:solidFill>
                  <a:srgbClr val="569F1C"/>
                </a:solidFill>
              </a:rPr>
              <a:t>PLICHTEN</a:t>
            </a:r>
          </a:p>
        </p:txBody>
      </p:sp>
      <p:sp>
        <p:nvSpPr>
          <p:cNvPr id="10" name="Tijdelijke aanduiding voor tekst 9"/>
          <p:cNvSpPr>
            <a:spLocks noGrp="1"/>
          </p:cNvSpPr>
          <p:nvPr>
            <p:ph type="body" sz="quarter" idx="3"/>
          </p:nvPr>
        </p:nvSpPr>
        <p:spPr>
          <a:xfrm>
            <a:off x="4645025" y="990600"/>
            <a:ext cx="4041775" cy="990601"/>
          </a:xfrm>
        </p:spPr>
        <p:txBody>
          <a:bodyPr>
            <a:normAutofit lnSpcReduction="10000"/>
          </a:bodyPr>
          <a:lstStyle/>
          <a:p>
            <a:r>
              <a:rPr lang="nl-NL" sz="3200" dirty="0">
                <a:solidFill>
                  <a:srgbClr val="0000FF"/>
                </a:solidFill>
              </a:rPr>
              <a:t>MENS</a:t>
            </a:r>
          </a:p>
          <a:p>
            <a:r>
              <a:rPr lang="nl-NL" dirty="0">
                <a:solidFill>
                  <a:srgbClr val="3366FF"/>
                </a:solidFill>
              </a:rPr>
              <a:t>Autonoom</a:t>
            </a:r>
          </a:p>
        </p:txBody>
      </p:sp>
      <p:sp>
        <p:nvSpPr>
          <p:cNvPr id="9" name="Tijdelijke aanduiding voor inhoud 8"/>
          <p:cNvSpPr>
            <a:spLocks noGrp="1"/>
          </p:cNvSpPr>
          <p:nvPr>
            <p:ph sz="quarter" idx="4"/>
          </p:nvPr>
        </p:nvSpPr>
        <p:spPr>
          <a:xfrm>
            <a:off x="4645025" y="2286000"/>
            <a:ext cx="4041775" cy="3200400"/>
          </a:xfrm>
        </p:spPr>
        <p:txBody>
          <a:bodyPr/>
          <a:lstStyle/>
          <a:p>
            <a:pPr marL="0" indent="0">
              <a:buNone/>
            </a:pPr>
            <a:r>
              <a:rPr lang="nl-NL" sz="1600" dirty="0"/>
              <a:t>                            </a:t>
            </a:r>
            <a:r>
              <a:rPr lang="nl-NL" sz="1200" dirty="0">
                <a:solidFill>
                  <a:srgbClr val="FF0000"/>
                </a:solidFill>
              </a:rPr>
              <a:t>PLICHTEN</a:t>
            </a:r>
          </a:p>
        </p:txBody>
      </p:sp>
      <p:sp>
        <p:nvSpPr>
          <p:cNvPr id="2" name="Afgeronde rechthoek 1"/>
          <p:cNvSpPr/>
          <p:nvPr/>
        </p:nvSpPr>
        <p:spPr>
          <a:xfrm>
            <a:off x="1066800" y="2895600"/>
            <a:ext cx="2895600" cy="2590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Vrouwen-Mannen</a:t>
            </a:r>
          </a:p>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Kinderen-Ouders</a:t>
            </a:r>
          </a:p>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Baas-Werknemer</a:t>
            </a:r>
          </a:p>
        </p:txBody>
      </p:sp>
      <p:sp>
        <p:nvSpPr>
          <p:cNvPr id="3" name="Afgeronde rechthoek 2"/>
          <p:cNvSpPr/>
          <p:nvPr/>
        </p:nvSpPr>
        <p:spPr>
          <a:xfrm>
            <a:off x="5105400" y="2895600"/>
            <a:ext cx="2895600" cy="2590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9600" b="1" dirty="0">
                <a:ln w="12700">
                  <a:solidFill>
                    <a:srgbClr val="000000"/>
                  </a:solidFill>
                  <a:prstDash val="solid"/>
                </a:ln>
                <a:solidFill>
                  <a:srgbClr val="FF5555"/>
                </a:solidFill>
                <a:effectLst>
                  <a:outerShdw blurRad="41275" dist="20320" dir="1800000" algn="tl" rotWithShape="0">
                    <a:srgbClr val="000000">
                      <a:alpha val="40000"/>
                    </a:srgbClr>
                  </a:outerShdw>
                </a:effectLst>
              </a:rPr>
              <a:t>?</a:t>
            </a:r>
          </a:p>
        </p:txBody>
      </p:sp>
      <p:sp>
        <p:nvSpPr>
          <p:cNvPr id="13" name="Tekstvak 12"/>
          <p:cNvSpPr txBox="1"/>
          <p:nvPr/>
        </p:nvSpPr>
        <p:spPr>
          <a:xfrm>
            <a:off x="1295400" y="5562600"/>
            <a:ext cx="2514600" cy="523220"/>
          </a:xfrm>
          <a:prstGeom prst="rect">
            <a:avLst/>
          </a:prstGeom>
          <a:noFill/>
        </p:spPr>
        <p:txBody>
          <a:bodyPr wrap="square" rtlCol="0">
            <a:spAutoFit/>
          </a:bodyPr>
          <a:lstStyle/>
          <a:p>
            <a:r>
              <a:rPr lang="nl-NL" sz="2800" dirty="0"/>
              <a:t>    </a:t>
            </a:r>
            <a:r>
              <a:rPr lang="nl-NL" sz="2800" dirty="0">
                <a:solidFill>
                  <a:srgbClr val="569F1C"/>
                </a:solidFill>
              </a:rPr>
              <a:t>RECHTEN</a:t>
            </a:r>
          </a:p>
        </p:txBody>
      </p:sp>
      <p:sp>
        <p:nvSpPr>
          <p:cNvPr id="14" name="Tekstvak 13"/>
          <p:cNvSpPr txBox="1"/>
          <p:nvPr/>
        </p:nvSpPr>
        <p:spPr>
          <a:xfrm>
            <a:off x="4800600" y="5410200"/>
            <a:ext cx="3885371" cy="923330"/>
          </a:xfrm>
          <a:prstGeom prst="rect">
            <a:avLst/>
          </a:prstGeom>
          <a:noFill/>
        </p:spPr>
        <p:txBody>
          <a:bodyPr wrap="square" rtlCol="0">
            <a:spAutoFit/>
          </a:bodyPr>
          <a:lstStyle/>
          <a:p>
            <a:r>
              <a:rPr lang="nl-NL" sz="4800" dirty="0"/>
              <a:t> </a:t>
            </a:r>
            <a:r>
              <a:rPr lang="nl-NL" sz="5400" dirty="0">
                <a:solidFill>
                  <a:srgbClr val="FF0000"/>
                </a:solidFill>
              </a:rPr>
              <a:t>RECHTEN  </a:t>
            </a:r>
            <a:r>
              <a:rPr lang="nl-NL" sz="4800" dirty="0"/>
              <a:t> </a:t>
            </a:r>
          </a:p>
        </p:txBody>
      </p:sp>
    </p:spTree>
    <p:extLst>
      <p:ext uri="{BB962C8B-B14F-4D97-AF65-F5344CB8AC3E}">
        <p14:creationId xmlns:p14="http://schemas.microsoft.com/office/powerpoint/2010/main" val="123354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6141" y="76201"/>
            <a:ext cx="7691719" cy="543578"/>
          </a:xfrm>
        </p:spPr>
        <p:txBody>
          <a:bodyPr/>
          <a:lstStyle/>
          <a:p>
            <a:r>
              <a:rPr lang="nl-NL" dirty="0">
                <a:solidFill>
                  <a:srgbClr val="008000"/>
                </a:solidFill>
              </a:rPr>
              <a:t>Plichten en Rechten</a:t>
            </a:r>
          </a:p>
        </p:txBody>
      </p:sp>
      <p:sp>
        <p:nvSpPr>
          <p:cNvPr id="3" name="Tijdelijke aanduiding voor tekst 2"/>
          <p:cNvSpPr>
            <a:spLocks noGrp="1"/>
          </p:cNvSpPr>
          <p:nvPr>
            <p:ph type="body" idx="1"/>
          </p:nvPr>
        </p:nvSpPr>
        <p:spPr>
          <a:xfrm>
            <a:off x="533400" y="914401"/>
            <a:ext cx="3048000" cy="304799"/>
          </a:xfrm>
        </p:spPr>
        <p:txBody>
          <a:bodyPr>
            <a:noAutofit/>
          </a:bodyPr>
          <a:lstStyle/>
          <a:p>
            <a:endParaRPr lang="nl-NL" sz="1800" dirty="0"/>
          </a:p>
        </p:txBody>
      </p:sp>
      <p:sp>
        <p:nvSpPr>
          <p:cNvPr id="4" name="Tijdelijke aanduiding voor inhoud 3"/>
          <p:cNvSpPr>
            <a:spLocks noGrp="1"/>
          </p:cNvSpPr>
          <p:nvPr>
            <p:ph sz="half" idx="2"/>
          </p:nvPr>
        </p:nvSpPr>
        <p:spPr>
          <a:xfrm>
            <a:off x="723900" y="1219200"/>
            <a:ext cx="7734300" cy="5638801"/>
          </a:xfrm>
        </p:spPr>
        <p:txBody>
          <a:bodyPr>
            <a:noAutofit/>
          </a:bodyPr>
          <a:lstStyle/>
          <a:p>
            <a:r>
              <a:rPr lang="nl-NL" sz="3600" dirty="0">
                <a:solidFill>
                  <a:schemeClr val="tx1"/>
                </a:solidFill>
              </a:rPr>
              <a:t>Het Joodse (pinksterfeest) </a:t>
            </a:r>
            <a:r>
              <a:rPr lang="nl-NL" sz="3600" dirty="0" err="1">
                <a:solidFill>
                  <a:schemeClr val="tx1"/>
                </a:solidFill>
              </a:rPr>
              <a:t>Sjawoe’ot</a:t>
            </a:r>
            <a:endParaRPr lang="nl-NL" sz="3600" dirty="0">
              <a:solidFill>
                <a:schemeClr val="tx1"/>
              </a:solidFill>
            </a:endParaRPr>
          </a:p>
          <a:p>
            <a:r>
              <a:rPr lang="nl-NL" sz="3600" dirty="0">
                <a:solidFill>
                  <a:schemeClr val="tx1"/>
                </a:solidFill>
              </a:rPr>
              <a:t>God gaf als sluitstuk van Zijn verbond de Thora</a:t>
            </a:r>
          </a:p>
          <a:p>
            <a:r>
              <a:rPr lang="nl-NL" sz="3600" dirty="0">
                <a:solidFill>
                  <a:schemeClr val="tx1"/>
                </a:solidFill>
              </a:rPr>
              <a:t>De tien geboden vormen het hart van de wetten van het verbond</a:t>
            </a:r>
          </a:p>
          <a:p>
            <a:r>
              <a:rPr lang="nl-NL" sz="3600" dirty="0">
                <a:solidFill>
                  <a:schemeClr val="tx1"/>
                </a:solidFill>
              </a:rPr>
              <a:t>Markus 12:28-34… de samenvatting van de tien geboden in de twee hoofdgeboden</a:t>
            </a:r>
          </a:p>
        </p:txBody>
      </p:sp>
      <p:sp>
        <p:nvSpPr>
          <p:cNvPr id="6" name="Tijdelijke aanduiding voor inhoud 5"/>
          <p:cNvSpPr>
            <a:spLocks noGrp="1"/>
          </p:cNvSpPr>
          <p:nvPr>
            <p:ph sz="quarter" idx="4"/>
          </p:nvPr>
        </p:nvSpPr>
        <p:spPr/>
        <p:txBody>
          <a:bodyPr>
            <a:normAutofit/>
          </a:bodyPr>
          <a:lstStyle/>
          <a:p>
            <a:pPr marL="0" indent="0">
              <a:buNone/>
            </a:pPr>
            <a:r>
              <a:rPr lang="nl-NL" dirty="0"/>
              <a:t>   </a:t>
            </a:r>
          </a:p>
        </p:txBody>
      </p:sp>
      <p:sp>
        <p:nvSpPr>
          <p:cNvPr id="7" name="Tekstvak 6"/>
          <p:cNvSpPr txBox="1"/>
          <p:nvPr/>
        </p:nvSpPr>
        <p:spPr>
          <a:xfrm>
            <a:off x="-863600" y="2400300"/>
            <a:ext cx="184666" cy="369332"/>
          </a:xfrm>
          <a:prstGeom prst="rect">
            <a:avLst/>
          </a:prstGeom>
          <a:noFill/>
        </p:spPr>
        <p:txBody>
          <a:bodyPr wrap="none" rtlCol="0">
            <a:spAutoFit/>
          </a:bodyPr>
          <a:lstStyle/>
          <a:p>
            <a:endParaRPr lang="nl-NL" dirty="0">
              <a:solidFill>
                <a:srgbClr val="92D050"/>
              </a:solidFill>
            </a:endParaRPr>
          </a:p>
        </p:txBody>
      </p:sp>
    </p:spTree>
    <p:extLst>
      <p:ext uri="{BB962C8B-B14F-4D97-AF65-F5344CB8AC3E}">
        <p14:creationId xmlns:p14="http://schemas.microsoft.com/office/powerpoint/2010/main" val="153921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6141" y="76201"/>
            <a:ext cx="7691719" cy="543578"/>
          </a:xfrm>
        </p:spPr>
        <p:txBody>
          <a:bodyPr/>
          <a:lstStyle/>
          <a:p>
            <a:r>
              <a:rPr lang="nl-NL" dirty="0">
                <a:solidFill>
                  <a:srgbClr val="008000"/>
                </a:solidFill>
              </a:rPr>
              <a:t>Plichten en Rechten</a:t>
            </a:r>
          </a:p>
        </p:txBody>
      </p:sp>
      <p:sp>
        <p:nvSpPr>
          <p:cNvPr id="3" name="Tijdelijke aanduiding voor tekst 2"/>
          <p:cNvSpPr>
            <a:spLocks noGrp="1"/>
          </p:cNvSpPr>
          <p:nvPr>
            <p:ph type="body" idx="1"/>
          </p:nvPr>
        </p:nvSpPr>
        <p:spPr>
          <a:xfrm>
            <a:off x="533400" y="914401"/>
            <a:ext cx="3048000" cy="304799"/>
          </a:xfrm>
        </p:spPr>
        <p:txBody>
          <a:bodyPr>
            <a:noAutofit/>
          </a:bodyPr>
          <a:lstStyle/>
          <a:p>
            <a:r>
              <a:rPr lang="nl-NL" sz="1800" dirty="0"/>
              <a:t>Exodus 20:1-17</a:t>
            </a:r>
          </a:p>
        </p:txBody>
      </p:sp>
      <p:sp>
        <p:nvSpPr>
          <p:cNvPr id="4" name="Tijdelijke aanduiding voor inhoud 3"/>
          <p:cNvSpPr>
            <a:spLocks noGrp="1"/>
          </p:cNvSpPr>
          <p:nvPr>
            <p:ph sz="half" idx="2"/>
          </p:nvPr>
        </p:nvSpPr>
        <p:spPr>
          <a:xfrm>
            <a:off x="723900" y="1219200"/>
            <a:ext cx="7734300" cy="5638801"/>
          </a:xfrm>
        </p:spPr>
        <p:txBody>
          <a:bodyPr>
            <a:noAutofit/>
          </a:bodyPr>
          <a:lstStyle/>
          <a:p>
            <a:r>
              <a:rPr lang="nl-NL" sz="1600" dirty="0">
                <a:solidFill>
                  <a:srgbClr val="00B050"/>
                </a:solidFill>
              </a:rPr>
              <a:t>1 Toen sprak God al deze woorden: 2 Ik ben de HEERE, uw God, Die u uit het land Egypte, uit het slavenhuis, geleid heeft. 3 U zult geen andere goden voor Mijn aangezicht hebben. 4 U zult voor uzelf geen beeld maken, geen enkele afbeelding van wat boven in de hemel, of beneden op de aarde of in het water onder de aarde is. 5 U zult zich daarvoor niet neerbuigen, en die niet dienen, want Ik, de HEERE, uw God, ben een na-ijverig God, Die de misdaad van de vaderen vergeldt aan de kinderen, aan het derde en vierde geslacht van hen die Mij haten, 6 maar Die barmhartigheid doet aan duizenden van hen die Mij liefhebben en Mijn geboden in acht nemen. 7 U zult de Naam van de HEERE, uw God, niet ijdel gebruiken, want de HEERE zal niet voor onschuldig houden wie Zijn Naam ijdel gebruikt. 8 Gedenk de sabbatdag, dat u die heiligt. 9 Zes dagen zult u arbeiden en al uw werk doen, 10 maar de zevende dag is de sabbat van de HEERE, uw God. Dan zult u geen enkel werk doen, u, noch uw zoon, noch uw dochter, noch uw slaaf, noch uw slavin, noch uw vee, noch uw vreemdeling die binnen uw poorten is. 11 Want in zes dagen heeft de HEERE de hemel en de aarde gemaakt, de zee, en al wat erin is, en Hij rustte op de zevende dag. Daarom zegende de HEERE de sabbatdag, en heiligde die. </a:t>
            </a:r>
            <a:r>
              <a:rPr lang="nl-NL" sz="1600" dirty="0">
                <a:solidFill>
                  <a:srgbClr val="0070C0"/>
                </a:solidFill>
              </a:rPr>
              <a:t>12 Eer uw vader en uw moeder, opdat uw dagen verlengd worden in het land dat de HEERE, uw God, u geeft. 13 U zult niet doodslaan. 14 U zult niet echtbreken. 15 U zult niet stelen. 16 U zult geen vals getuigenis spreken tegen uw naaste. 17 U zult niet begeren het huis van uw naaste. U zult niet begeren de vrouw van uw naaste, noch zijn slaaf, noch zijn slavin, noch zijn rund, noch zijn ezel, noch iets wat van uw naaste is.</a:t>
            </a:r>
          </a:p>
        </p:txBody>
      </p:sp>
      <p:sp>
        <p:nvSpPr>
          <p:cNvPr id="6" name="Tijdelijke aanduiding voor inhoud 5"/>
          <p:cNvSpPr>
            <a:spLocks noGrp="1"/>
          </p:cNvSpPr>
          <p:nvPr>
            <p:ph sz="quarter" idx="4"/>
          </p:nvPr>
        </p:nvSpPr>
        <p:spPr/>
        <p:txBody>
          <a:bodyPr>
            <a:normAutofit/>
          </a:bodyPr>
          <a:lstStyle/>
          <a:p>
            <a:pPr marL="0" indent="0">
              <a:buNone/>
            </a:pPr>
            <a:r>
              <a:rPr lang="nl-NL" dirty="0"/>
              <a:t>  </a:t>
            </a:r>
          </a:p>
        </p:txBody>
      </p:sp>
      <p:sp>
        <p:nvSpPr>
          <p:cNvPr id="7" name="Tekstvak 6"/>
          <p:cNvSpPr txBox="1"/>
          <p:nvPr/>
        </p:nvSpPr>
        <p:spPr>
          <a:xfrm>
            <a:off x="-863600" y="2400300"/>
            <a:ext cx="184666" cy="369332"/>
          </a:xfrm>
          <a:prstGeom prst="rect">
            <a:avLst/>
          </a:prstGeom>
          <a:noFill/>
        </p:spPr>
        <p:txBody>
          <a:bodyPr wrap="none" rtlCol="0">
            <a:spAutoFit/>
          </a:bodyPr>
          <a:lstStyle/>
          <a:p>
            <a:endParaRPr lang="nl-NL" dirty="0">
              <a:solidFill>
                <a:srgbClr val="92D050"/>
              </a:solidFill>
            </a:endParaRPr>
          </a:p>
        </p:txBody>
      </p:sp>
    </p:spTree>
    <p:extLst>
      <p:ext uri="{BB962C8B-B14F-4D97-AF65-F5344CB8AC3E}">
        <p14:creationId xmlns:p14="http://schemas.microsoft.com/office/powerpoint/2010/main" val="145448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563562"/>
          </a:xfrm>
        </p:spPr>
        <p:txBody>
          <a:bodyPr>
            <a:normAutofit fontScale="90000"/>
          </a:bodyPr>
          <a:lstStyle/>
          <a:p>
            <a:r>
              <a:rPr lang="nl-NL" b="1" dirty="0">
                <a:solidFill>
                  <a:srgbClr val="008000"/>
                </a:solidFill>
              </a:rPr>
              <a:t>Plichten</a:t>
            </a:r>
            <a:r>
              <a:rPr lang="nl-NL" dirty="0">
                <a:solidFill>
                  <a:srgbClr val="008000"/>
                </a:solidFill>
              </a:rPr>
              <a:t> en/of </a:t>
            </a:r>
            <a:r>
              <a:rPr lang="nl-NL" b="1" dirty="0">
                <a:solidFill>
                  <a:srgbClr val="008000"/>
                </a:solidFill>
              </a:rPr>
              <a:t>Rechten</a:t>
            </a:r>
          </a:p>
        </p:txBody>
      </p:sp>
      <p:sp>
        <p:nvSpPr>
          <p:cNvPr id="6" name="Tijdelijke aanduiding voor tekst 5"/>
          <p:cNvSpPr>
            <a:spLocks noGrp="1"/>
          </p:cNvSpPr>
          <p:nvPr>
            <p:ph type="body" idx="1"/>
          </p:nvPr>
        </p:nvSpPr>
        <p:spPr>
          <a:xfrm>
            <a:off x="457200" y="990601"/>
            <a:ext cx="4040188" cy="1066799"/>
          </a:xfrm>
        </p:spPr>
        <p:txBody>
          <a:bodyPr>
            <a:normAutofit fontScale="55000" lnSpcReduction="20000"/>
          </a:bodyPr>
          <a:lstStyle/>
          <a:p>
            <a:r>
              <a:rPr lang="nl-NL" sz="5800" dirty="0">
                <a:solidFill>
                  <a:srgbClr val="3333CC"/>
                </a:solidFill>
              </a:rPr>
              <a:t>GOD</a:t>
            </a:r>
          </a:p>
          <a:p>
            <a:r>
              <a:rPr lang="nl-NL" sz="5100" dirty="0">
                <a:solidFill>
                  <a:srgbClr val="3366FF"/>
                </a:solidFill>
              </a:rPr>
              <a:t>Bijbel</a:t>
            </a:r>
          </a:p>
          <a:p>
            <a:r>
              <a:rPr lang="nl-NL" dirty="0"/>
              <a:t>                  </a:t>
            </a:r>
            <a:endParaRPr lang="nl-NL" dirty="0">
              <a:solidFill>
                <a:srgbClr val="3366FF"/>
              </a:solidFill>
            </a:endParaRPr>
          </a:p>
        </p:txBody>
      </p:sp>
      <p:sp>
        <p:nvSpPr>
          <p:cNvPr id="7" name="Tijdelijke aanduiding voor inhoud 6"/>
          <p:cNvSpPr>
            <a:spLocks noGrp="1"/>
          </p:cNvSpPr>
          <p:nvPr>
            <p:ph sz="half" idx="2"/>
          </p:nvPr>
        </p:nvSpPr>
        <p:spPr/>
        <p:txBody>
          <a:bodyPr/>
          <a:lstStyle/>
          <a:p>
            <a:pPr marL="0" indent="0">
              <a:buNone/>
            </a:pPr>
            <a:r>
              <a:rPr lang="nl-NL" sz="3200" dirty="0"/>
              <a:t>        </a:t>
            </a:r>
            <a:r>
              <a:rPr lang="nl-NL" sz="2800" dirty="0">
                <a:solidFill>
                  <a:srgbClr val="569F1C"/>
                </a:solidFill>
              </a:rPr>
              <a:t>PLICHTEN</a:t>
            </a:r>
          </a:p>
        </p:txBody>
      </p:sp>
      <p:sp>
        <p:nvSpPr>
          <p:cNvPr id="10" name="Tijdelijke aanduiding voor tekst 9"/>
          <p:cNvSpPr>
            <a:spLocks noGrp="1"/>
          </p:cNvSpPr>
          <p:nvPr>
            <p:ph type="body" sz="quarter" idx="3"/>
          </p:nvPr>
        </p:nvSpPr>
        <p:spPr>
          <a:xfrm>
            <a:off x="4645025" y="990600"/>
            <a:ext cx="4041775" cy="990601"/>
          </a:xfrm>
        </p:spPr>
        <p:txBody>
          <a:bodyPr>
            <a:normAutofit lnSpcReduction="10000"/>
          </a:bodyPr>
          <a:lstStyle/>
          <a:p>
            <a:r>
              <a:rPr lang="nl-NL" sz="3200" dirty="0">
                <a:solidFill>
                  <a:srgbClr val="0000FF"/>
                </a:solidFill>
              </a:rPr>
              <a:t>MENS</a:t>
            </a:r>
          </a:p>
          <a:p>
            <a:r>
              <a:rPr lang="nl-NL" dirty="0">
                <a:solidFill>
                  <a:srgbClr val="3366FF"/>
                </a:solidFill>
              </a:rPr>
              <a:t>Autonoom</a:t>
            </a:r>
          </a:p>
        </p:txBody>
      </p:sp>
      <p:sp>
        <p:nvSpPr>
          <p:cNvPr id="9" name="Tijdelijke aanduiding voor inhoud 8"/>
          <p:cNvSpPr>
            <a:spLocks noGrp="1"/>
          </p:cNvSpPr>
          <p:nvPr>
            <p:ph sz="quarter" idx="4"/>
          </p:nvPr>
        </p:nvSpPr>
        <p:spPr>
          <a:xfrm>
            <a:off x="4645025" y="2286000"/>
            <a:ext cx="4041775" cy="3200400"/>
          </a:xfrm>
        </p:spPr>
        <p:txBody>
          <a:bodyPr/>
          <a:lstStyle/>
          <a:p>
            <a:pPr marL="0" indent="0">
              <a:buNone/>
            </a:pPr>
            <a:r>
              <a:rPr lang="nl-NL" sz="1600" dirty="0"/>
              <a:t>                         </a:t>
            </a:r>
            <a:r>
              <a:rPr lang="nl-NL" sz="1600" dirty="0">
                <a:solidFill>
                  <a:srgbClr val="FF0000"/>
                </a:solidFill>
                <a:highlight>
                  <a:srgbClr val="FFFF00"/>
                </a:highlight>
              </a:rPr>
              <a:t>PLICHTEN</a:t>
            </a:r>
          </a:p>
        </p:txBody>
      </p:sp>
      <p:sp>
        <p:nvSpPr>
          <p:cNvPr id="2" name="Afgeronde rechthoek 1"/>
          <p:cNvSpPr/>
          <p:nvPr/>
        </p:nvSpPr>
        <p:spPr>
          <a:xfrm>
            <a:off x="1066800" y="2895600"/>
            <a:ext cx="2895600" cy="2590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NIET stelen</a:t>
            </a:r>
          </a:p>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NIET liegen</a:t>
            </a:r>
          </a:p>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NIET moorden</a:t>
            </a:r>
          </a:p>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GEEN afgunst</a:t>
            </a:r>
          </a:p>
        </p:txBody>
      </p:sp>
      <p:sp>
        <p:nvSpPr>
          <p:cNvPr id="3" name="Afgeronde rechthoek 2"/>
          <p:cNvSpPr/>
          <p:nvPr/>
        </p:nvSpPr>
        <p:spPr>
          <a:xfrm>
            <a:off x="5105400" y="2895600"/>
            <a:ext cx="2895600" cy="2590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a:ln w="0"/>
                <a:solidFill>
                  <a:schemeClr val="tx1"/>
                </a:solidFill>
                <a:effectLst>
                  <a:outerShdw blurRad="38100" dist="19050" dir="2700000" algn="tl" rotWithShape="0">
                    <a:schemeClr val="dk1">
                      <a:alpha val="40000"/>
                    </a:schemeClr>
                  </a:outerShdw>
                </a:effectLst>
              </a:rPr>
              <a:t>  STELEN</a:t>
            </a:r>
            <a:r>
              <a:rPr lang="is-IS" sz="2400" dirty="0">
                <a:ln w="0"/>
                <a:solidFill>
                  <a:schemeClr val="tx1"/>
                </a:solidFill>
                <a:effectLst>
                  <a:outerShdw blurRad="38100" dist="19050" dir="2700000" algn="tl" rotWithShape="0">
                    <a:schemeClr val="dk1">
                      <a:alpha val="40000"/>
                    </a:schemeClr>
                  </a:outerShdw>
                </a:effectLst>
              </a:rPr>
              <a:t>...</a:t>
            </a:r>
          </a:p>
          <a:p>
            <a:pPr algn="ctr"/>
            <a:r>
              <a:rPr lang="is-IS" sz="2400" dirty="0">
                <a:ln w="0"/>
                <a:solidFill>
                  <a:schemeClr val="tx1"/>
                </a:solidFill>
                <a:effectLst>
                  <a:outerShdw blurRad="38100" dist="19050" dir="2700000" algn="tl" rotWithShape="0">
                    <a:schemeClr val="dk1">
                      <a:alpha val="40000"/>
                    </a:schemeClr>
                  </a:outerShdw>
                </a:effectLst>
              </a:rPr>
              <a:t>    LIEGEN....</a:t>
            </a:r>
          </a:p>
          <a:p>
            <a:pPr algn="ctr"/>
            <a:r>
              <a:rPr lang="is-IS" sz="2400" dirty="0">
                <a:ln w="0"/>
                <a:solidFill>
                  <a:schemeClr val="tx1"/>
                </a:solidFill>
                <a:effectLst>
                  <a:outerShdw blurRad="38100" dist="19050" dir="2700000" algn="tl" rotWithShape="0">
                    <a:schemeClr val="dk1">
                      <a:alpha val="40000"/>
                    </a:schemeClr>
                  </a:outerShdw>
                </a:effectLst>
              </a:rPr>
              <a:t>    MOORDEN...</a:t>
            </a:r>
          </a:p>
          <a:p>
            <a:pPr algn="ctr"/>
            <a:r>
              <a:rPr lang="is-IS" sz="2400" dirty="0">
                <a:ln w="0"/>
                <a:solidFill>
                  <a:schemeClr val="tx1"/>
                </a:solidFill>
                <a:effectLst>
                  <a:outerShdw blurRad="38100" dist="19050" dir="2700000" algn="tl" rotWithShape="0">
                    <a:schemeClr val="dk1">
                      <a:alpha val="40000"/>
                    </a:schemeClr>
                  </a:outerShdw>
                </a:effectLst>
              </a:rPr>
              <a:t>    AFGUNST...</a:t>
            </a:r>
            <a:endParaRPr lang="nl-NL" sz="2400" b="1" dirty="0">
              <a:ln w="12700">
                <a:solidFill>
                  <a:srgbClr val="000000"/>
                </a:solidFill>
                <a:prstDash val="solid"/>
              </a:ln>
              <a:solidFill>
                <a:srgbClr val="FF5555"/>
              </a:solidFill>
              <a:effectLst>
                <a:outerShdw blurRad="41275" dist="20320" dir="1800000" algn="tl" rotWithShape="0">
                  <a:srgbClr val="000000">
                    <a:alpha val="40000"/>
                  </a:srgbClr>
                </a:outerShdw>
              </a:effectLst>
            </a:endParaRPr>
          </a:p>
        </p:txBody>
      </p:sp>
      <p:sp>
        <p:nvSpPr>
          <p:cNvPr id="13" name="Tekstvak 12"/>
          <p:cNvSpPr txBox="1"/>
          <p:nvPr/>
        </p:nvSpPr>
        <p:spPr>
          <a:xfrm>
            <a:off x="1295400" y="5562600"/>
            <a:ext cx="2514600" cy="523220"/>
          </a:xfrm>
          <a:prstGeom prst="rect">
            <a:avLst/>
          </a:prstGeom>
          <a:noFill/>
        </p:spPr>
        <p:txBody>
          <a:bodyPr wrap="square" rtlCol="0">
            <a:spAutoFit/>
          </a:bodyPr>
          <a:lstStyle/>
          <a:p>
            <a:r>
              <a:rPr lang="nl-NL" sz="2800" dirty="0"/>
              <a:t>    </a:t>
            </a:r>
            <a:r>
              <a:rPr lang="nl-NL" sz="2800" dirty="0">
                <a:solidFill>
                  <a:srgbClr val="569F1C"/>
                </a:solidFill>
              </a:rPr>
              <a:t>RECHTEN</a:t>
            </a:r>
          </a:p>
        </p:txBody>
      </p:sp>
      <p:sp>
        <p:nvSpPr>
          <p:cNvPr id="14" name="Tekstvak 13"/>
          <p:cNvSpPr txBox="1"/>
          <p:nvPr/>
        </p:nvSpPr>
        <p:spPr>
          <a:xfrm>
            <a:off x="4800601" y="5562600"/>
            <a:ext cx="3773488" cy="830997"/>
          </a:xfrm>
          <a:prstGeom prst="rect">
            <a:avLst/>
          </a:prstGeom>
          <a:noFill/>
        </p:spPr>
        <p:txBody>
          <a:bodyPr wrap="square" rtlCol="0">
            <a:spAutoFit/>
          </a:bodyPr>
          <a:lstStyle/>
          <a:p>
            <a:r>
              <a:rPr lang="nl-NL" sz="4800" dirty="0"/>
              <a:t>  </a:t>
            </a:r>
            <a:r>
              <a:rPr lang="nl-NL" sz="4800" dirty="0">
                <a:solidFill>
                  <a:srgbClr val="FF0000"/>
                </a:solidFill>
                <a:highlight>
                  <a:srgbClr val="FFFF00"/>
                </a:highlight>
              </a:rPr>
              <a:t>RECHTEN</a:t>
            </a:r>
            <a:r>
              <a:rPr lang="nl-NL" sz="4800" dirty="0">
                <a:highlight>
                  <a:srgbClr val="FFFF00"/>
                </a:highlight>
              </a:rPr>
              <a:t> </a:t>
            </a:r>
            <a:r>
              <a:rPr lang="nl-NL" sz="4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8000"/>
                </a:solidFill>
              </a:rPr>
              <a:t>Plichten en/of Rechten</a:t>
            </a:r>
          </a:p>
        </p:txBody>
      </p:sp>
      <p:sp>
        <p:nvSpPr>
          <p:cNvPr id="3" name="Tijdelijke aanduiding voor tekst 2"/>
          <p:cNvSpPr>
            <a:spLocks noGrp="1"/>
          </p:cNvSpPr>
          <p:nvPr>
            <p:ph type="body" idx="1"/>
          </p:nvPr>
        </p:nvSpPr>
        <p:spPr/>
        <p:txBody>
          <a:bodyPr>
            <a:normAutofit fontScale="92500" lnSpcReduction="20000"/>
          </a:bodyPr>
          <a:lstStyle/>
          <a:p>
            <a:endParaRPr lang="nl-NL"/>
          </a:p>
        </p:txBody>
      </p:sp>
      <p:pic>
        <p:nvPicPr>
          <p:cNvPr id="7" name="Tijdelijke aanduiding voor inhoud 6" descr="Unknown.jpg"/>
          <p:cNvPicPr>
            <a:picLocks noGrp="1" noChangeAspect="1"/>
          </p:cNvPicPr>
          <p:nvPr>
            <p:ph sz="half" idx="2"/>
          </p:nvPr>
        </p:nvPicPr>
        <p:blipFill>
          <a:blip r:embed="rId2">
            <a:extLst>
              <a:ext uri="{28A0092B-C50C-407E-A947-70E740481C1C}">
                <a14:useLocalDpi xmlns:a14="http://schemas.microsoft.com/office/drawing/2010/main" val="0"/>
              </a:ext>
            </a:extLst>
          </a:blip>
          <a:srcRect l="23568" r="23568"/>
          <a:stretch>
            <a:fillRect/>
          </a:stretch>
        </p:blipFill>
        <p:spPr>
          <a:xfrm>
            <a:off x="1219200" y="2297296"/>
            <a:ext cx="2919940" cy="1553019"/>
          </a:xfrm>
        </p:spPr>
      </p:pic>
      <p:sp>
        <p:nvSpPr>
          <p:cNvPr id="5" name="Tijdelijke aanduiding voor tekst 4"/>
          <p:cNvSpPr>
            <a:spLocks noGrp="1"/>
          </p:cNvSpPr>
          <p:nvPr>
            <p:ph type="body" sz="quarter" idx="3"/>
          </p:nvPr>
        </p:nvSpPr>
        <p:spPr/>
        <p:txBody>
          <a:bodyPr>
            <a:normAutofit fontScale="92500" lnSpcReduction="20000"/>
          </a:bodyPr>
          <a:lstStyle/>
          <a:p>
            <a:endParaRPr lang="nl-NL"/>
          </a:p>
        </p:txBody>
      </p:sp>
      <p:pic>
        <p:nvPicPr>
          <p:cNvPr id="8" name="Tijdelijke aanduiding voor inhoud 7" descr="images.jpg"/>
          <p:cNvPicPr>
            <a:picLocks noGrp="1" noChangeAspect="1"/>
          </p:cNvPicPr>
          <p:nvPr>
            <p:ph sz="quarter" idx="4"/>
          </p:nvPr>
        </p:nvPicPr>
        <p:blipFill>
          <a:blip r:embed="rId3">
            <a:extLst>
              <a:ext uri="{28A0092B-C50C-407E-A947-70E740481C1C}">
                <a14:useLocalDpi xmlns:a14="http://schemas.microsoft.com/office/drawing/2010/main" val="0"/>
              </a:ext>
            </a:extLst>
          </a:blip>
          <a:srcRect l="18564" r="18564"/>
          <a:stretch>
            <a:fillRect/>
          </a:stretch>
        </p:blipFill>
        <p:spPr>
          <a:xfrm>
            <a:off x="5791200" y="4392655"/>
            <a:ext cx="1933304" cy="1855745"/>
          </a:xfrm>
        </p:spPr>
      </p:pic>
      <p:pic>
        <p:nvPicPr>
          <p:cNvPr id="9" name="Afbeelding 8">
            <a:extLst>
              <a:ext uri="{FF2B5EF4-FFF2-40B4-BE49-F238E27FC236}">
                <a16:creationId xmlns:a16="http://schemas.microsoft.com/office/drawing/2014/main" id="{76BE4679-751B-5741-914B-8884E9CB44C5}"/>
              </a:ext>
            </a:extLst>
          </p:cNvPr>
          <p:cNvPicPr>
            <a:picLocks noChangeAspect="1"/>
          </p:cNvPicPr>
          <p:nvPr/>
        </p:nvPicPr>
        <p:blipFill>
          <a:blip r:embed="rId4"/>
          <a:stretch>
            <a:fillRect/>
          </a:stretch>
        </p:blipFill>
        <p:spPr>
          <a:xfrm>
            <a:off x="4955311" y="2197153"/>
            <a:ext cx="3462549" cy="1855745"/>
          </a:xfrm>
          <a:prstGeom prst="rect">
            <a:avLst/>
          </a:prstGeom>
        </p:spPr>
      </p:pic>
      <p:pic>
        <p:nvPicPr>
          <p:cNvPr id="10" name="Afbeelding 9">
            <a:extLst>
              <a:ext uri="{FF2B5EF4-FFF2-40B4-BE49-F238E27FC236}">
                <a16:creationId xmlns:a16="http://schemas.microsoft.com/office/drawing/2014/main" id="{02BE0DA8-2E5D-E74D-B6EF-BA726FA3F1C1}"/>
              </a:ext>
            </a:extLst>
          </p:cNvPr>
          <p:cNvPicPr>
            <a:picLocks noChangeAspect="1"/>
          </p:cNvPicPr>
          <p:nvPr/>
        </p:nvPicPr>
        <p:blipFill>
          <a:blip r:embed="rId5"/>
          <a:stretch>
            <a:fillRect/>
          </a:stretch>
        </p:blipFill>
        <p:spPr>
          <a:xfrm>
            <a:off x="1219200" y="4616165"/>
            <a:ext cx="2944795" cy="1553019"/>
          </a:xfrm>
          <a:prstGeom prst="rect">
            <a:avLst/>
          </a:prstGeom>
        </p:spPr>
      </p:pic>
    </p:spTree>
    <p:extLst>
      <p:ext uri="{BB962C8B-B14F-4D97-AF65-F5344CB8AC3E}">
        <p14:creationId xmlns:p14="http://schemas.microsoft.com/office/powerpoint/2010/main" val="8228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8000"/>
                </a:solidFill>
              </a:rPr>
              <a:t>Plichten en/of Rechten</a:t>
            </a:r>
          </a:p>
        </p:txBody>
      </p:sp>
      <p:sp>
        <p:nvSpPr>
          <p:cNvPr id="3" name="Tijdelijke aanduiding voor tekst 2"/>
          <p:cNvSpPr>
            <a:spLocks noGrp="1"/>
          </p:cNvSpPr>
          <p:nvPr>
            <p:ph type="body" idx="1"/>
          </p:nvPr>
        </p:nvSpPr>
        <p:spPr/>
        <p:txBody>
          <a:bodyPr>
            <a:normAutofit fontScale="92500" lnSpcReduction="20000"/>
          </a:bodyPr>
          <a:lstStyle/>
          <a:p>
            <a:endParaRPr lang="nl-NL"/>
          </a:p>
        </p:txBody>
      </p:sp>
      <p:pic>
        <p:nvPicPr>
          <p:cNvPr id="7" name="Tijdelijke aanduiding voor inhou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7961" y="2220076"/>
            <a:ext cx="3361677" cy="1926890"/>
          </a:xfrm>
        </p:spPr>
      </p:pic>
      <p:sp>
        <p:nvSpPr>
          <p:cNvPr id="5" name="Tijdelijke aanduiding voor tekst 4"/>
          <p:cNvSpPr>
            <a:spLocks noGrp="1"/>
          </p:cNvSpPr>
          <p:nvPr>
            <p:ph type="body" sz="quarter" idx="3"/>
          </p:nvPr>
        </p:nvSpPr>
        <p:spPr/>
        <p:txBody>
          <a:bodyPr>
            <a:normAutofit fontScale="92500" lnSpcReduction="20000"/>
          </a:bodyPr>
          <a:lstStyle/>
          <a:p>
            <a:endParaRPr lang="nl-NL"/>
          </a:p>
        </p:txBody>
      </p:sp>
      <p:pic>
        <p:nvPicPr>
          <p:cNvPr id="8" name="Tijdelijke aanduiding voor inhoud 7" descr="comic-characters-1296081_960_720.png"/>
          <p:cNvPicPr>
            <a:picLocks noGrp="1" noChangeAspect="1"/>
          </p:cNvPicPr>
          <p:nvPr>
            <p:ph sz="quarter" idx="4"/>
          </p:nvPr>
        </p:nvPicPr>
        <p:blipFill>
          <a:blip r:embed="rId3">
            <a:extLst>
              <a:ext uri="{28A0092B-C50C-407E-A947-70E740481C1C}">
                <a14:useLocalDpi xmlns:a14="http://schemas.microsoft.com/office/drawing/2010/main" val="0"/>
              </a:ext>
            </a:extLst>
          </a:blip>
          <a:srcRect l="792" r="792"/>
          <a:stretch>
            <a:fillRect/>
          </a:stretch>
        </p:blipFill>
        <p:spPr>
          <a:xfrm>
            <a:off x="5638800" y="2094092"/>
            <a:ext cx="2895600" cy="2419181"/>
          </a:xfrm>
        </p:spPr>
      </p:pic>
      <p:pic>
        <p:nvPicPr>
          <p:cNvPr id="4" name="Afbeelding 3">
            <a:extLst>
              <a:ext uri="{FF2B5EF4-FFF2-40B4-BE49-F238E27FC236}">
                <a16:creationId xmlns:a16="http://schemas.microsoft.com/office/drawing/2014/main" id="{6F862515-4DC8-0048-9095-F9B8571D32BC}"/>
              </a:ext>
            </a:extLst>
          </p:cNvPr>
          <p:cNvPicPr>
            <a:picLocks noChangeAspect="1"/>
          </p:cNvPicPr>
          <p:nvPr/>
        </p:nvPicPr>
        <p:blipFill>
          <a:blip r:embed="rId4"/>
          <a:stretch>
            <a:fillRect/>
          </a:stretch>
        </p:blipFill>
        <p:spPr>
          <a:xfrm>
            <a:off x="1295400" y="4409258"/>
            <a:ext cx="2895600" cy="1926890"/>
          </a:xfrm>
          <a:prstGeom prst="rect">
            <a:avLst/>
          </a:prstGeom>
        </p:spPr>
      </p:pic>
      <p:pic>
        <p:nvPicPr>
          <p:cNvPr id="6" name="Afbeelding 5">
            <a:extLst>
              <a:ext uri="{FF2B5EF4-FFF2-40B4-BE49-F238E27FC236}">
                <a16:creationId xmlns:a16="http://schemas.microsoft.com/office/drawing/2014/main" id="{97BE27B7-D49E-A24A-AF21-EBA466A52BEB}"/>
              </a:ext>
            </a:extLst>
          </p:cNvPr>
          <p:cNvPicPr>
            <a:picLocks noChangeAspect="1"/>
          </p:cNvPicPr>
          <p:nvPr/>
        </p:nvPicPr>
        <p:blipFill>
          <a:blip r:embed="rId5"/>
          <a:stretch>
            <a:fillRect/>
          </a:stretch>
        </p:blipFill>
        <p:spPr>
          <a:xfrm>
            <a:off x="5943600" y="5029200"/>
            <a:ext cx="2085816" cy="1217107"/>
          </a:xfrm>
          <a:prstGeom prst="rect">
            <a:avLst/>
          </a:prstGeom>
        </p:spPr>
      </p:pic>
    </p:spTree>
    <p:extLst>
      <p:ext uri="{BB962C8B-B14F-4D97-AF65-F5344CB8AC3E}">
        <p14:creationId xmlns:p14="http://schemas.microsoft.com/office/powerpoint/2010/main" val="229067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8000"/>
                </a:solidFill>
              </a:rPr>
              <a:t>Plichten en/of Rechten</a:t>
            </a:r>
          </a:p>
        </p:txBody>
      </p:sp>
      <p:sp>
        <p:nvSpPr>
          <p:cNvPr id="3" name="Tijdelijke aanduiding voor tekst 2"/>
          <p:cNvSpPr>
            <a:spLocks noGrp="1"/>
          </p:cNvSpPr>
          <p:nvPr>
            <p:ph type="body" idx="1"/>
          </p:nvPr>
        </p:nvSpPr>
        <p:spPr/>
        <p:txBody>
          <a:bodyPr>
            <a:normAutofit fontScale="92500" lnSpcReduction="20000"/>
          </a:bodyPr>
          <a:lstStyle/>
          <a:p>
            <a:endParaRPr lang="nl-NL"/>
          </a:p>
        </p:txBody>
      </p:sp>
      <p:pic>
        <p:nvPicPr>
          <p:cNvPr id="7" name="Tijdelijke aanduiding voor inhoud 6" descr="4.jpg"/>
          <p:cNvPicPr>
            <a:picLocks noGrp="1" noChangeAspect="1"/>
          </p:cNvPicPr>
          <p:nvPr>
            <p:ph sz="half" idx="2"/>
          </p:nvPr>
        </p:nvPicPr>
        <p:blipFill>
          <a:blip r:embed="rId2">
            <a:extLst>
              <a:ext uri="{28A0092B-C50C-407E-A947-70E740481C1C}">
                <a14:useLocalDpi xmlns:a14="http://schemas.microsoft.com/office/drawing/2010/main" val="0"/>
              </a:ext>
            </a:extLst>
          </a:blip>
          <a:srcRect l="18590" r="18590"/>
          <a:stretch>
            <a:fillRect/>
          </a:stretch>
        </p:blipFill>
        <p:spPr>
          <a:xfrm>
            <a:off x="1427541" y="2194389"/>
            <a:ext cx="2000620" cy="2119294"/>
          </a:xfrm>
        </p:spPr>
      </p:pic>
      <p:sp>
        <p:nvSpPr>
          <p:cNvPr id="5" name="Tijdelijke aanduiding voor tekst 4"/>
          <p:cNvSpPr>
            <a:spLocks noGrp="1"/>
          </p:cNvSpPr>
          <p:nvPr>
            <p:ph type="body" sz="quarter" idx="3"/>
          </p:nvPr>
        </p:nvSpPr>
        <p:spPr/>
        <p:txBody>
          <a:bodyPr>
            <a:normAutofit fontScale="92500" lnSpcReduction="20000"/>
          </a:bodyPr>
          <a:lstStyle/>
          <a:p>
            <a:endParaRPr lang="nl-NL"/>
          </a:p>
        </p:txBody>
      </p:sp>
      <p:pic>
        <p:nvPicPr>
          <p:cNvPr id="8" name="Tijdelijke aanduiding voor inhoud 7" descr="images3.jpg"/>
          <p:cNvPicPr>
            <a:picLocks noGrp="1" noChangeAspect="1"/>
          </p:cNvPicPr>
          <p:nvPr>
            <p:ph sz="quarter" idx="4"/>
          </p:nvPr>
        </p:nvPicPr>
        <p:blipFill>
          <a:blip r:embed="rId3">
            <a:extLst>
              <a:ext uri="{28A0092B-C50C-407E-A947-70E740481C1C}">
                <a14:useLocalDpi xmlns:a14="http://schemas.microsoft.com/office/drawing/2010/main" val="0"/>
              </a:ext>
            </a:extLst>
          </a:blip>
          <a:srcRect l="16561" r="16561"/>
          <a:stretch>
            <a:fillRect/>
          </a:stretch>
        </p:blipFill>
        <p:spPr>
          <a:xfrm>
            <a:off x="1752600" y="4648200"/>
            <a:ext cx="1524000" cy="1613126"/>
          </a:xfrm>
        </p:spPr>
      </p:pic>
      <p:pic>
        <p:nvPicPr>
          <p:cNvPr id="4" name="Afbeelding 3">
            <a:extLst>
              <a:ext uri="{FF2B5EF4-FFF2-40B4-BE49-F238E27FC236}">
                <a16:creationId xmlns:a16="http://schemas.microsoft.com/office/drawing/2014/main" id="{23A65031-1C7F-2343-861E-DD35AF807345}"/>
              </a:ext>
            </a:extLst>
          </p:cNvPr>
          <p:cNvPicPr>
            <a:picLocks noChangeAspect="1"/>
          </p:cNvPicPr>
          <p:nvPr/>
        </p:nvPicPr>
        <p:blipFill>
          <a:blip r:embed="rId4"/>
          <a:stretch>
            <a:fillRect/>
          </a:stretch>
        </p:blipFill>
        <p:spPr>
          <a:xfrm>
            <a:off x="5105400" y="4511629"/>
            <a:ext cx="2173158" cy="1613126"/>
          </a:xfrm>
          <a:prstGeom prst="rect">
            <a:avLst/>
          </a:prstGeom>
        </p:spPr>
      </p:pic>
      <p:pic>
        <p:nvPicPr>
          <p:cNvPr id="6" name="Afbeelding 5">
            <a:extLst>
              <a:ext uri="{FF2B5EF4-FFF2-40B4-BE49-F238E27FC236}">
                <a16:creationId xmlns:a16="http://schemas.microsoft.com/office/drawing/2014/main" id="{DE61939A-3A85-C941-A863-D0C1721D1A1A}"/>
              </a:ext>
            </a:extLst>
          </p:cNvPr>
          <p:cNvPicPr>
            <a:picLocks noChangeAspect="1"/>
          </p:cNvPicPr>
          <p:nvPr/>
        </p:nvPicPr>
        <p:blipFill>
          <a:blip r:embed="rId5"/>
          <a:stretch>
            <a:fillRect/>
          </a:stretch>
        </p:blipFill>
        <p:spPr>
          <a:xfrm>
            <a:off x="4800600" y="2181864"/>
            <a:ext cx="2819400" cy="2017410"/>
          </a:xfrm>
          <a:prstGeom prst="rect">
            <a:avLst/>
          </a:prstGeom>
        </p:spPr>
      </p:pic>
    </p:spTree>
    <p:extLst>
      <p:ext uri="{BB962C8B-B14F-4D97-AF65-F5344CB8AC3E}">
        <p14:creationId xmlns:p14="http://schemas.microsoft.com/office/powerpoint/2010/main" val="12477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8000"/>
                </a:solidFill>
              </a:rPr>
              <a:t>Plichten en/of Rechten</a:t>
            </a:r>
          </a:p>
        </p:txBody>
      </p:sp>
      <p:sp>
        <p:nvSpPr>
          <p:cNvPr id="3" name="Tijdelijke aanduiding voor tekst 2"/>
          <p:cNvSpPr>
            <a:spLocks noGrp="1"/>
          </p:cNvSpPr>
          <p:nvPr>
            <p:ph type="body" idx="1"/>
          </p:nvPr>
        </p:nvSpPr>
        <p:spPr/>
        <p:txBody>
          <a:bodyPr>
            <a:normAutofit fontScale="92500" lnSpcReduction="20000"/>
          </a:bodyPr>
          <a:lstStyle/>
          <a:p>
            <a:endParaRPr lang="nl-NL"/>
          </a:p>
        </p:txBody>
      </p:sp>
      <p:sp>
        <p:nvSpPr>
          <p:cNvPr id="5" name="Tijdelijke aanduiding voor tekst 4"/>
          <p:cNvSpPr>
            <a:spLocks noGrp="1"/>
          </p:cNvSpPr>
          <p:nvPr>
            <p:ph type="body" sz="quarter" idx="3"/>
          </p:nvPr>
        </p:nvSpPr>
        <p:spPr/>
        <p:txBody>
          <a:bodyPr>
            <a:normAutofit fontScale="92500" lnSpcReduction="20000"/>
          </a:bodyPr>
          <a:lstStyle/>
          <a:p>
            <a:endParaRPr lang="nl-NL"/>
          </a:p>
        </p:txBody>
      </p:sp>
      <p:pic>
        <p:nvPicPr>
          <p:cNvPr id="8" name="Tijdelijke aanduiding voor inhoud 7" descr="ware-woorden-151_de-waarheid.jpg"/>
          <p:cNvPicPr>
            <a:picLocks noGrp="1" noChangeAspect="1"/>
          </p:cNvPicPr>
          <p:nvPr>
            <p:ph sz="quarter" idx="4"/>
          </p:nvPr>
        </p:nvPicPr>
        <p:blipFill>
          <a:blip r:embed="rId2">
            <a:extLst>
              <a:ext uri="{28A0092B-C50C-407E-A947-70E740481C1C}">
                <a14:useLocalDpi xmlns:a14="http://schemas.microsoft.com/office/drawing/2010/main" val="0"/>
              </a:ext>
            </a:extLst>
          </a:blip>
          <a:srcRect l="12867" r="12867"/>
          <a:stretch>
            <a:fillRect/>
          </a:stretch>
        </p:blipFill>
        <p:spPr>
          <a:xfrm>
            <a:off x="5194906" y="2555873"/>
            <a:ext cx="3056573" cy="3235325"/>
          </a:xfrm>
        </p:spPr>
      </p:pic>
      <p:pic>
        <p:nvPicPr>
          <p:cNvPr id="9" name="Tijdelijke aanduiding voor inhoud 8" descr="Afbeelding met tekening&#10;&#10;Automatisch gegenereerde beschrijving">
            <a:extLst>
              <a:ext uri="{FF2B5EF4-FFF2-40B4-BE49-F238E27FC236}">
                <a16:creationId xmlns:a16="http://schemas.microsoft.com/office/drawing/2014/main" id="{D5B9C2B9-3A08-4047-85CB-D3D036B892B1}"/>
              </a:ext>
            </a:extLst>
          </p:cNvPr>
          <p:cNvPicPr>
            <a:picLocks noGrp="1" noChangeAspect="1"/>
          </p:cNvPicPr>
          <p:nvPr>
            <p:ph sz="half" idx="2"/>
          </p:nvPr>
        </p:nvPicPr>
        <p:blipFill>
          <a:blip r:embed="rId3"/>
          <a:stretch>
            <a:fillRect/>
          </a:stretch>
        </p:blipFill>
        <p:spPr>
          <a:xfrm>
            <a:off x="1447800" y="2514600"/>
            <a:ext cx="2486615" cy="1177925"/>
          </a:xfrm>
        </p:spPr>
      </p:pic>
      <p:pic>
        <p:nvPicPr>
          <p:cNvPr id="10" name="Afbeelding 9">
            <a:extLst>
              <a:ext uri="{FF2B5EF4-FFF2-40B4-BE49-F238E27FC236}">
                <a16:creationId xmlns:a16="http://schemas.microsoft.com/office/drawing/2014/main" id="{12CAFD63-F804-7347-AB39-0D1A05C4C48F}"/>
              </a:ext>
            </a:extLst>
          </p:cNvPr>
          <p:cNvPicPr>
            <a:picLocks noChangeAspect="1"/>
          </p:cNvPicPr>
          <p:nvPr/>
        </p:nvPicPr>
        <p:blipFill>
          <a:blip r:embed="rId4"/>
          <a:stretch>
            <a:fillRect/>
          </a:stretch>
        </p:blipFill>
        <p:spPr>
          <a:xfrm>
            <a:off x="749766" y="4173536"/>
            <a:ext cx="3747622" cy="1998663"/>
          </a:xfrm>
          <a:prstGeom prst="rect">
            <a:avLst/>
          </a:prstGeom>
        </p:spPr>
      </p:pic>
    </p:spTree>
    <p:extLst>
      <p:ext uri="{BB962C8B-B14F-4D97-AF65-F5344CB8AC3E}">
        <p14:creationId xmlns:p14="http://schemas.microsoft.com/office/powerpoint/2010/main" val="154874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563562"/>
          </a:xfrm>
        </p:spPr>
        <p:txBody>
          <a:bodyPr>
            <a:normAutofit fontScale="90000"/>
          </a:bodyPr>
          <a:lstStyle/>
          <a:p>
            <a:r>
              <a:rPr lang="nl-NL" b="1" dirty="0">
                <a:solidFill>
                  <a:srgbClr val="008000"/>
                </a:solidFill>
              </a:rPr>
              <a:t>Plichten</a:t>
            </a:r>
            <a:r>
              <a:rPr lang="nl-NL" dirty="0">
                <a:solidFill>
                  <a:srgbClr val="008000"/>
                </a:solidFill>
              </a:rPr>
              <a:t> en/of </a:t>
            </a:r>
            <a:r>
              <a:rPr lang="nl-NL" b="1" dirty="0">
                <a:solidFill>
                  <a:srgbClr val="008000"/>
                </a:solidFill>
              </a:rPr>
              <a:t>Rechten</a:t>
            </a:r>
          </a:p>
        </p:txBody>
      </p:sp>
      <p:sp>
        <p:nvSpPr>
          <p:cNvPr id="6" name="Tijdelijke aanduiding voor tekst 5"/>
          <p:cNvSpPr>
            <a:spLocks noGrp="1"/>
          </p:cNvSpPr>
          <p:nvPr>
            <p:ph type="body" idx="1"/>
          </p:nvPr>
        </p:nvSpPr>
        <p:spPr>
          <a:xfrm>
            <a:off x="457200" y="990601"/>
            <a:ext cx="4040188" cy="1066799"/>
          </a:xfrm>
          <a:ln>
            <a:solidFill>
              <a:schemeClr val="tx1"/>
            </a:solidFill>
          </a:ln>
        </p:spPr>
        <p:txBody>
          <a:bodyPr>
            <a:normAutofit fontScale="55000" lnSpcReduction="20000"/>
          </a:bodyPr>
          <a:lstStyle/>
          <a:p>
            <a:r>
              <a:rPr lang="nl-NL" sz="5800" dirty="0">
                <a:solidFill>
                  <a:srgbClr val="3333CC"/>
                </a:solidFill>
              </a:rPr>
              <a:t>GOD</a:t>
            </a:r>
          </a:p>
          <a:p>
            <a:r>
              <a:rPr lang="nl-NL" sz="5100" dirty="0">
                <a:solidFill>
                  <a:srgbClr val="3366FF"/>
                </a:solidFill>
              </a:rPr>
              <a:t>Bijbel</a:t>
            </a:r>
          </a:p>
          <a:p>
            <a:r>
              <a:rPr lang="nl-NL" dirty="0"/>
              <a:t>                  </a:t>
            </a:r>
            <a:endParaRPr lang="nl-NL" dirty="0">
              <a:solidFill>
                <a:srgbClr val="3366FF"/>
              </a:solidFill>
            </a:endParaRPr>
          </a:p>
        </p:txBody>
      </p:sp>
      <p:sp>
        <p:nvSpPr>
          <p:cNvPr id="7" name="Tijdelijke aanduiding voor inhoud 6"/>
          <p:cNvSpPr>
            <a:spLocks noGrp="1"/>
          </p:cNvSpPr>
          <p:nvPr>
            <p:ph sz="half" idx="2"/>
          </p:nvPr>
        </p:nvSpPr>
        <p:spPr>
          <a:xfrm>
            <a:off x="723900" y="2174875"/>
            <a:ext cx="4381500" cy="3997325"/>
          </a:xfrm>
        </p:spPr>
        <p:txBody>
          <a:bodyPr/>
          <a:lstStyle/>
          <a:p>
            <a:pPr marL="0" indent="0">
              <a:buNone/>
            </a:pPr>
            <a:r>
              <a:rPr lang="nl-NL" sz="3200" dirty="0"/>
              <a:t>        </a:t>
            </a:r>
            <a:r>
              <a:rPr lang="nl-NL" sz="2800" dirty="0"/>
              <a:t>PLICHTEN</a:t>
            </a:r>
          </a:p>
        </p:txBody>
      </p:sp>
      <p:sp>
        <p:nvSpPr>
          <p:cNvPr id="10" name="Tijdelijke aanduiding voor tekst 9"/>
          <p:cNvSpPr>
            <a:spLocks noGrp="1"/>
          </p:cNvSpPr>
          <p:nvPr>
            <p:ph type="body" sz="quarter" idx="3"/>
          </p:nvPr>
        </p:nvSpPr>
        <p:spPr>
          <a:xfrm>
            <a:off x="4645025" y="990600"/>
            <a:ext cx="4041775" cy="1066800"/>
          </a:xfrm>
          <a:ln>
            <a:solidFill>
              <a:srgbClr val="000000"/>
            </a:solidFill>
          </a:ln>
        </p:spPr>
        <p:txBody>
          <a:bodyPr>
            <a:normAutofit/>
          </a:bodyPr>
          <a:lstStyle/>
          <a:p>
            <a:r>
              <a:rPr lang="nl-NL" sz="3200" dirty="0">
                <a:solidFill>
                  <a:srgbClr val="0000FF"/>
                </a:solidFill>
              </a:rPr>
              <a:t>MENS</a:t>
            </a:r>
          </a:p>
          <a:p>
            <a:r>
              <a:rPr lang="nl-NL" dirty="0">
                <a:solidFill>
                  <a:srgbClr val="3366FF"/>
                </a:solidFill>
              </a:rPr>
              <a:t>Autonoom</a:t>
            </a:r>
          </a:p>
        </p:txBody>
      </p:sp>
      <p:sp>
        <p:nvSpPr>
          <p:cNvPr id="9" name="Tijdelijke aanduiding voor inhoud 8"/>
          <p:cNvSpPr>
            <a:spLocks noGrp="1"/>
          </p:cNvSpPr>
          <p:nvPr>
            <p:ph sz="quarter" idx="4"/>
          </p:nvPr>
        </p:nvSpPr>
        <p:spPr>
          <a:xfrm>
            <a:off x="3962401" y="2286000"/>
            <a:ext cx="4724400" cy="3200400"/>
          </a:xfrm>
        </p:spPr>
        <p:txBody>
          <a:bodyPr/>
          <a:lstStyle/>
          <a:p>
            <a:pPr marL="0" indent="0">
              <a:buNone/>
            </a:pPr>
            <a:r>
              <a:rPr lang="nl-NL" sz="1600" dirty="0"/>
              <a:t>                                        </a:t>
            </a:r>
            <a:r>
              <a:rPr lang="nl-NL" sz="1200" dirty="0">
                <a:solidFill>
                  <a:srgbClr val="FF5555"/>
                </a:solidFill>
              </a:rPr>
              <a:t>PLICHTEN</a:t>
            </a:r>
          </a:p>
        </p:txBody>
      </p:sp>
      <p:sp>
        <p:nvSpPr>
          <p:cNvPr id="2" name="Afgeronde rechthoek 1"/>
          <p:cNvSpPr/>
          <p:nvPr/>
        </p:nvSpPr>
        <p:spPr>
          <a:xfrm>
            <a:off x="1066800" y="2895600"/>
            <a:ext cx="2895600" cy="2590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Beloofde land</a:t>
            </a:r>
          </a:p>
          <a:p>
            <a:pPr algn="ctr"/>
            <a:endPar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Eerste gemeente</a:t>
            </a:r>
          </a:p>
          <a:p>
            <a:pPr algn="ctr"/>
            <a:endPar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nl-N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Actualiteit</a:t>
            </a:r>
          </a:p>
        </p:txBody>
      </p:sp>
      <p:sp>
        <p:nvSpPr>
          <p:cNvPr id="3" name="Afgeronde rechthoek 2"/>
          <p:cNvSpPr/>
          <p:nvPr/>
        </p:nvSpPr>
        <p:spPr>
          <a:xfrm>
            <a:off x="5123749" y="2895600"/>
            <a:ext cx="2895600" cy="2590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nl-NL" sz="2400" dirty="0">
              <a:ln w="0"/>
              <a:solidFill>
                <a:schemeClr val="tx1"/>
              </a:solidFill>
              <a:effectLst>
                <a:outerShdw blurRad="38100" dist="19050" dir="2700000" algn="tl" rotWithShape="0">
                  <a:schemeClr val="dk1">
                    <a:alpha val="40000"/>
                  </a:schemeClr>
                </a:outerShdw>
              </a:effectLst>
              <a:latin typeface="Aharoni" panose="020F0502020204030204" pitchFamily="34" charset="0"/>
              <a:cs typeface="Aharoni" panose="020F0502020204030204" pitchFamily="34" charset="0"/>
            </a:endParaRPr>
          </a:p>
          <a:p>
            <a:pPr algn="ctr"/>
            <a:r>
              <a:rPr lang="nl-NL" sz="2400" dirty="0" err="1">
                <a:ln w="0"/>
                <a:solidFill>
                  <a:schemeClr val="tx1"/>
                </a:solidFill>
                <a:effectLst>
                  <a:outerShdw blurRad="38100" dist="19050" dir="2700000" algn="tl" rotWithShape="0">
                    <a:schemeClr val="dk1">
                      <a:alpha val="40000"/>
                    </a:schemeClr>
                  </a:outerShdw>
                </a:effectLst>
                <a:latin typeface="Aharoni" panose="020F0502020204030204" pitchFamily="34" charset="0"/>
                <a:cs typeface="Aharoni" panose="020F0502020204030204" pitchFamily="34" charset="0"/>
              </a:rPr>
              <a:t>Achan</a:t>
            </a:r>
            <a:endParaRPr lang="nl-NL" sz="2400" dirty="0">
              <a:ln w="0"/>
              <a:solidFill>
                <a:schemeClr val="tx1"/>
              </a:solidFill>
              <a:effectLst>
                <a:outerShdw blurRad="38100" dist="19050" dir="2700000" algn="tl" rotWithShape="0">
                  <a:schemeClr val="dk1">
                    <a:alpha val="40000"/>
                  </a:schemeClr>
                </a:outerShdw>
              </a:effectLst>
              <a:latin typeface="Aharoni" panose="020F0502020204030204" pitchFamily="34" charset="0"/>
              <a:cs typeface="Aharoni" panose="020F0502020204030204" pitchFamily="34" charset="0"/>
            </a:endParaRPr>
          </a:p>
          <a:p>
            <a:pPr algn="ctr"/>
            <a:endParaRPr lang="nl-NL" sz="2400" dirty="0">
              <a:ln w="0"/>
              <a:solidFill>
                <a:schemeClr val="tx1"/>
              </a:solidFill>
              <a:effectLst>
                <a:outerShdw blurRad="38100" dist="19050" dir="2700000" algn="tl" rotWithShape="0">
                  <a:schemeClr val="dk1">
                    <a:alpha val="40000"/>
                  </a:schemeClr>
                </a:outerShdw>
              </a:effectLst>
              <a:latin typeface="Aharoni" panose="020F0502020204030204" pitchFamily="34" charset="0"/>
              <a:cs typeface="Aharoni" panose="020F0502020204030204" pitchFamily="34" charset="0"/>
            </a:endParaRPr>
          </a:p>
          <a:p>
            <a:pPr algn="ctr"/>
            <a:r>
              <a:rPr lang="nl-NL" sz="2400" dirty="0">
                <a:ln w="0"/>
                <a:solidFill>
                  <a:schemeClr val="tx1"/>
                </a:solidFill>
                <a:effectLst>
                  <a:outerShdw blurRad="38100" dist="19050" dir="2700000" algn="tl" rotWithShape="0">
                    <a:schemeClr val="dk1">
                      <a:alpha val="40000"/>
                    </a:schemeClr>
                  </a:outerShdw>
                </a:effectLst>
                <a:latin typeface="Aharoni" panose="020F0502020204030204" pitchFamily="34" charset="0"/>
                <a:cs typeface="Aharoni" panose="020F0502020204030204" pitchFamily="34" charset="0"/>
              </a:rPr>
              <a:t>Ananias en </a:t>
            </a:r>
            <a:r>
              <a:rPr lang="nl-NL" sz="2400" dirty="0" err="1">
                <a:ln w="0"/>
                <a:solidFill>
                  <a:schemeClr val="tx1"/>
                </a:solidFill>
                <a:effectLst>
                  <a:outerShdw blurRad="38100" dist="19050" dir="2700000" algn="tl" rotWithShape="0">
                    <a:schemeClr val="dk1">
                      <a:alpha val="40000"/>
                    </a:schemeClr>
                  </a:outerShdw>
                </a:effectLst>
                <a:latin typeface="Aharoni" panose="020F0502020204030204" pitchFamily="34" charset="0"/>
                <a:cs typeface="Aharoni" panose="020F0502020204030204" pitchFamily="34" charset="0"/>
              </a:rPr>
              <a:t>Saffira</a:t>
            </a:r>
            <a:endParaRPr lang="nl-NL" sz="2400" dirty="0">
              <a:ln w="0"/>
              <a:solidFill>
                <a:schemeClr val="tx1"/>
              </a:solidFill>
              <a:effectLst>
                <a:outerShdw blurRad="38100" dist="19050" dir="2700000" algn="tl" rotWithShape="0">
                  <a:schemeClr val="dk1">
                    <a:alpha val="40000"/>
                  </a:schemeClr>
                </a:outerShdw>
              </a:effectLst>
              <a:latin typeface="Aharoni" panose="020F0502020204030204" pitchFamily="34" charset="0"/>
              <a:cs typeface="Aharoni" panose="020F0502020204030204" pitchFamily="34" charset="0"/>
            </a:endParaRPr>
          </a:p>
          <a:p>
            <a:pPr algn="ctr"/>
            <a:r>
              <a:rPr lang="nl-NL" sz="4400" b="1" dirty="0">
                <a:ln/>
                <a:solidFill>
                  <a:srgbClr val="FF0000"/>
                </a:solidFill>
              </a:rPr>
              <a:t>?</a:t>
            </a:r>
          </a:p>
        </p:txBody>
      </p:sp>
      <p:sp>
        <p:nvSpPr>
          <p:cNvPr id="13" name="Tekstvak 12"/>
          <p:cNvSpPr txBox="1"/>
          <p:nvPr/>
        </p:nvSpPr>
        <p:spPr>
          <a:xfrm>
            <a:off x="1295400" y="5562600"/>
            <a:ext cx="2514600" cy="523220"/>
          </a:xfrm>
          <a:prstGeom prst="rect">
            <a:avLst/>
          </a:prstGeom>
          <a:noFill/>
        </p:spPr>
        <p:txBody>
          <a:bodyPr wrap="square" rtlCol="0">
            <a:spAutoFit/>
          </a:bodyPr>
          <a:lstStyle/>
          <a:p>
            <a:r>
              <a:rPr lang="nl-NL" sz="2800" dirty="0"/>
              <a:t>    RECHTEN</a:t>
            </a:r>
          </a:p>
        </p:txBody>
      </p:sp>
      <p:sp>
        <p:nvSpPr>
          <p:cNvPr id="14" name="Tekstvak 13"/>
          <p:cNvSpPr txBox="1"/>
          <p:nvPr/>
        </p:nvSpPr>
        <p:spPr>
          <a:xfrm>
            <a:off x="4800600" y="5410200"/>
            <a:ext cx="3885371" cy="923330"/>
          </a:xfrm>
          <a:prstGeom prst="rect">
            <a:avLst/>
          </a:prstGeom>
          <a:noFill/>
        </p:spPr>
        <p:txBody>
          <a:bodyPr wrap="square" rtlCol="0">
            <a:spAutoFit/>
          </a:bodyPr>
          <a:lstStyle/>
          <a:p>
            <a:r>
              <a:rPr lang="nl-NL" sz="4800" dirty="0"/>
              <a:t> </a:t>
            </a:r>
            <a:r>
              <a:rPr lang="nl-NL" sz="5400" dirty="0">
                <a:solidFill>
                  <a:srgbClr val="FF0000"/>
                </a:solidFill>
              </a:rPr>
              <a:t>RECHTEN</a:t>
            </a:r>
            <a:r>
              <a:rPr lang="nl-NL" sz="4800" dirty="0"/>
              <a:t>   </a:t>
            </a:r>
          </a:p>
        </p:txBody>
      </p:sp>
      <p:sp>
        <p:nvSpPr>
          <p:cNvPr id="4" name="Pijl links 3"/>
          <p:cNvSpPr/>
          <p:nvPr/>
        </p:nvSpPr>
        <p:spPr>
          <a:xfrm>
            <a:off x="3734594" y="3287550"/>
            <a:ext cx="1588008" cy="468132"/>
          </a:xfrm>
          <a:prstGeom prst="rightArrow">
            <a:avLst>
              <a:gd name="adj1" fmla="val 81447"/>
              <a:gd name="adj2" fmla="val 50000"/>
            </a:avLst>
          </a:prstGeom>
          <a:solidFill>
            <a:srgbClr val="92D05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solidFill>
                  <a:sysClr val="windowText" lastClr="000000"/>
                </a:solidFill>
              </a:rPr>
              <a:t>Jozua 7:16-26</a:t>
            </a:r>
          </a:p>
        </p:txBody>
      </p:sp>
      <p:cxnSp>
        <p:nvCxnSpPr>
          <p:cNvPr id="31" name="Rechte verbindingslijn 30"/>
          <p:cNvCxnSpPr>
            <a:cxnSpLocks/>
          </p:cNvCxnSpPr>
          <p:nvPr/>
        </p:nvCxnSpPr>
        <p:spPr>
          <a:xfrm>
            <a:off x="1524794" y="3398969"/>
            <a:ext cx="1905000" cy="152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196" name="Rechte verbindingslijn 8195"/>
          <p:cNvCxnSpPr>
            <a:cxnSpLocks/>
          </p:cNvCxnSpPr>
          <p:nvPr/>
        </p:nvCxnSpPr>
        <p:spPr>
          <a:xfrm>
            <a:off x="1439546" y="4141016"/>
            <a:ext cx="2133600" cy="152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200" name="Rechte verbindingslijn 8199"/>
          <p:cNvCxnSpPr/>
          <p:nvPr/>
        </p:nvCxnSpPr>
        <p:spPr>
          <a:xfrm>
            <a:off x="1943894" y="1066800"/>
            <a:ext cx="1066800" cy="7620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2" name="Pijl links 21">
            <a:extLst>
              <a:ext uri="{FF2B5EF4-FFF2-40B4-BE49-F238E27FC236}">
                <a16:creationId xmlns:a16="http://schemas.microsoft.com/office/drawing/2014/main" id="{2B72A9AB-4444-8843-9EB7-EDE991FCB2E5}"/>
              </a:ext>
            </a:extLst>
          </p:cNvPr>
          <p:cNvSpPr/>
          <p:nvPr/>
        </p:nvSpPr>
        <p:spPr>
          <a:xfrm>
            <a:off x="3731945" y="3974227"/>
            <a:ext cx="1588008" cy="468132"/>
          </a:xfrm>
          <a:prstGeom prst="rightArrow">
            <a:avLst>
              <a:gd name="adj1" fmla="val 81447"/>
              <a:gd name="adj2" fmla="val 50000"/>
            </a:avLst>
          </a:prstGeom>
          <a:solidFill>
            <a:srgbClr val="92D05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solidFill>
                  <a:sysClr val="windowText" lastClr="000000"/>
                </a:solidFill>
              </a:rPr>
              <a:t>Hand.5:1-11</a:t>
            </a:r>
          </a:p>
        </p:txBody>
      </p:sp>
      <p:sp>
        <p:nvSpPr>
          <p:cNvPr id="24" name="Pijl links 23">
            <a:extLst>
              <a:ext uri="{FF2B5EF4-FFF2-40B4-BE49-F238E27FC236}">
                <a16:creationId xmlns:a16="http://schemas.microsoft.com/office/drawing/2014/main" id="{B79BB5C2-365C-F047-A640-0A19F90E99A8}"/>
              </a:ext>
            </a:extLst>
          </p:cNvPr>
          <p:cNvSpPr/>
          <p:nvPr/>
        </p:nvSpPr>
        <p:spPr>
          <a:xfrm>
            <a:off x="3751686" y="4731608"/>
            <a:ext cx="1588008" cy="468132"/>
          </a:xfrm>
          <a:prstGeom prst="rightArrow">
            <a:avLst>
              <a:gd name="adj1" fmla="val 81447"/>
              <a:gd name="adj2" fmla="val 50000"/>
            </a:avLst>
          </a:prstGeom>
          <a:solidFill>
            <a:srgbClr val="92D05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srgbClr val="92D050"/>
              </a:solidFill>
            </a:endParaRPr>
          </a:p>
        </p:txBody>
      </p:sp>
    </p:spTree>
    <p:extLst>
      <p:ext uri="{BB962C8B-B14F-4D97-AF65-F5344CB8AC3E}">
        <p14:creationId xmlns:p14="http://schemas.microsoft.com/office/powerpoint/2010/main" val="10155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19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2" grpId="0" animBg="1"/>
      <p:bldP spid="24" grpId="0" animBg="1"/>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Onderneming">
  <a:themeElements>
    <a:clrScheme name="Onderneming">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nderneming">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nderneming">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Onderneming.thmx</Template>
  <TotalTime>414</TotalTime>
  <Words>1336</Words>
  <Application>Microsoft Macintosh PowerPoint</Application>
  <PresentationFormat>Diavoorstelling (4:3)</PresentationFormat>
  <Paragraphs>99</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Aharoni</vt:lpstr>
      <vt:lpstr>Calisto MT</vt:lpstr>
      <vt:lpstr>Century Gothic</vt:lpstr>
      <vt:lpstr>Wingdings</vt:lpstr>
      <vt:lpstr>Onderneming</vt:lpstr>
      <vt:lpstr>Plichten en Rechten</vt:lpstr>
      <vt:lpstr>Plichten en Rechten</vt:lpstr>
      <vt:lpstr>Plichten en Rechten</vt:lpstr>
      <vt:lpstr>Plichten en/of Rechten</vt:lpstr>
      <vt:lpstr>Plichten en/of Rechten</vt:lpstr>
      <vt:lpstr>Plichten en/of Rechten</vt:lpstr>
      <vt:lpstr>Plichten en/of Rechten</vt:lpstr>
      <vt:lpstr>Plichten en/of Rechten</vt:lpstr>
      <vt:lpstr>Plichten en/of Rechten</vt:lpstr>
      <vt:lpstr>Plichten en Rechten</vt:lpstr>
      <vt:lpstr>Plichten en Rechten</vt:lpstr>
      <vt:lpstr>Plichten en/of Rechten</vt:lpstr>
      <vt:lpstr>Plichten en Rechten</vt:lpstr>
      <vt:lpstr>Plichten en Rechten</vt:lpstr>
      <vt:lpstr>Plichten en Rechten</vt:lpstr>
      <vt:lpstr>Plichten en/of Rechten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Plichten en/of Rechten</dc:title>
  <dc:subject/>
  <dc:creator/>
  <cp:keywords/>
  <dc:description/>
  <cp:lastModifiedBy>Daniëlle Verheye</cp:lastModifiedBy>
  <cp:revision>69</cp:revision>
  <cp:lastPrinted>2019-11-23T08:45:14Z</cp:lastPrinted>
  <dcterms:created xsi:type="dcterms:W3CDTF">2005-10-31T21:50:40Z</dcterms:created>
  <dcterms:modified xsi:type="dcterms:W3CDTF">2022-06-08T09:39:56Z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TC100690401043</vt:lpwstr>
  </property>
</Properties>
</file>