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9" r:id="rId1"/>
  </p:sldMasterIdLst>
  <p:handoutMasterIdLst>
    <p:handoutMasterId r:id="rId7"/>
  </p:handoutMasterIdLst>
  <p:sldIdLst>
    <p:sldId id="257" r:id="rId2"/>
    <p:sldId id="258" r:id="rId3"/>
    <p:sldId id="259" r:id="rId4"/>
    <p:sldId id="260" r:id="rId5"/>
    <p:sldId id="261" r:id="rId6"/>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246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9EFF8-F41C-764E-93F1-C2DC0264A1E9}" type="datetimeFigureOut">
              <a:rPr lang="nl-NL" smtClean="0"/>
              <a:t>8/10/21</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263940-28EC-1041-BFF7-04DB078E2AF6}" type="slidenum">
              <a:rPr lang="nl-NL" smtClean="0"/>
              <a:t>‹nr.›</a:t>
            </a:fld>
            <a:endParaRPr lang="nl-NL"/>
          </a:p>
        </p:txBody>
      </p:sp>
    </p:spTree>
    <p:extLst>
      <p:ext uri="{BB962C8B-B14F-4D97-AF65-F5344CB8AC3E}">
        <p14:creationId xmlns:p14="http://schemas.microsoft.com/office/powerpoint/2010/main" val="1184122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nl-BE" smtClean="0"/>
              <a:t>Titelstijl van model bewerken</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smtClean="0"/>
              <a:t>Klik om de titelstijl van het model te bewerken</a:t>
            </a:r>
            <a:endParaRPr dirty="0"/>
          </a:p>
        </p:txBody>
      </p:sp>
      <p:sp>
        <p:nvSpPr>
          <p:cNvPr id="4" name="Date Placeholder 3"/>
          <p:cNvSpPr>
            <a:spLocks noGrp="1"/>
          </p:cNvSpPr>
          <p:nvPr>
            <p:ph type="dt" sz="half" idx="10"/>
          </p:nvPr>
        </p:nvSpPr>
        <p:spPr/>
        <p:txBody>
          <a:bodyPr/>
          <a:lstStyle/>
          <a:p>
            <a:fld id="{DB360F5C-FAFE-E74B-AF65-B0BA57188A94}" type="datetimeFigureOut">
              <a:rPr lang="nl-NL" smtClean="0"/>
              <a:t>8/10/21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9D2C864-9362-43C7-A136-D9C41D93A96D}" type="slidenum">
              <a:rPr lang="en-US" smtClean="0"/>
              <a:t>‹nr.›</a:t>
            </a:fld>
            <a:endParaRPr 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bov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nl-BE" smtClean="0"/>
              <a:t>Titelstijl van model bewerken</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smtClean="0"/>
              <a:t>Sleep de afbeelding naar de tijdelijke aanduiding of klik op het pictogram als u een afbeelding wilt toevoegen</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spcBef>
                <a:spcPts val="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nl-BE" smtClean="0"/>
              <a:t>Klik om de tekststijl van het model te bewerken</a:t>
            </a:r>
          </a:p>
        </p:txBody>
      </p:sp>
      <p:sp>
        <p:nvSpPr>
          <p:cNvPr id="5" name="Date Placeholder 4"/>
          <p:cNvSpPr>
            <a:spLocks noGrp="1"/>
          </p:cNvSpPr>
          <p:nvPr>
            <p:ph type="dt" sz="half" idx="10"/>
          </p:nvPr>
        </p:nvSpPr>
        <p:spPr/>
        <p:txBody>
          <a:bodyPr/>
          <a:lstStyle/>
          <a:p>
            <a:fld id="{DB360F5C-FAFE-E74B-AF65-B0BA57188A94}" type="datetimeFigureOut">
              <a:rPr lang="nl-NL" smtClean="0"/>
              <a:t>8/10/21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Titelstijl van model bewerken</a:t>
            </a:r>
            <a:endParaRPr/>
          </a:p>
        </p:txBody>
      </p:sp>
      <p:sp>
        <p:nvSpPr>
          <p:cNvPr id="3" name="Vertical Text Placeholder 2"/>
          <p:cNvSpPr>
            <a:spLocks noGrp="1"/>
          </p:cNvSpPr>
          <p:nvPr>
            <p:ph type="body" orient="vert" idx="1"/>
          </p:nvPr>
        </p:nvSpPr>
        <p:spPr/>
        <p:txBody>
          <a:bodyPr vert="eaVert"/>
          <a:lstStyle>
            <a:lvl5pPr>
              <a:defRPr/>
            </a:lvl5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Date Placeholder 3"/>
          <p:cNvSpPr>
            <a:spLocks noGrp="1"/>
          </p:cNvSpPr>
          <p:nvPr>
            <p:ph type="dt" sz="half" idx="10"/>
          </p:nvPr>
        </p:nvSpPr>
        <p:spPr/>
        <p:txBody>
          <a:bodyPr/>
          <a:lstStyle/>
          <a:p>
            <a:fld id="{DB360F5C-FAFE-E74B-AF65-B0BA57188A94}" type="datetimeFigureOut">
              <a:rPr lang="nl-NL" smtClean="0"/>
              <a:t>8/10/21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nl-BE" smtClean="0"/>
              <a:t>Titelstijl van model bewerken</a:t>
            </a:r>
            <a:endParaRPr/>
          </a:p>
        </p:txBody>
      </p:sp>
      <p:sp>
        <p:nvSpPr>
          <p:cNvPr id="3" name="Vertical Text Placeholder 2"/>
          <p:cNvSpPr>
            <a:spLocks noGrp="1"/>
          </p:cNvSpPr>
          <p:nvPr>
            <p:ph type="body" orient="vert" idx="1"/>
          </p:nvPr>
        </p:nvSpPr>
        <p:spPr>
          <a:xfrm>
            <a:off x="820737" y="414015"/>
            <a:ext cx="6144839" cy="5610268"/>
          </a:xfrm>
        </p:spPr>
        <p:txBody>
          <a:bodyPr vert="eaVert"/>
          <a:lstStyle>
            <a:lvl5pPr>
              <a:defRPr/>
            </a:lvl5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Date Placeholder 3"/>
          <p:cNvSpPr>
            <a:spLocks noGrp="1"/>
          </p:cNvSpPr>
          <p:nvPr>
            <p:ph type="dt" sz="half" idx="10"/>
          </p:nvPr>
        </p:nvSpPr>
        <p:spPr/>
        <p:txBody>
          <a:bodyPr/>
          <a:lstStyle/>
          <a:p>
            <a:fld id="{DB360F5C-FAFE-E74B-AF65-B0BA57188A94}" type="datetimeFigureOut">
              <a:rPr lang="nl-NL" smtClean="0"/>
              <a:t>8/10/21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Titelstijl van model bewerken</a:t>
            </a:r>
            <a:endParaRPr/>
          </a:p>
        </p:txBody>
      </p:sp>
      <p:sp>
        <p:nvSpPr>
          <p:cNvPr id="3" name="Content Placeholder 2"/>
          <p:cNvSpPr>
            <a:spLocks noGrp="1"/>
          </p:cNvSpPr>
          <p:nvPr>
            <p:ph idx="1"/>
          </p:nvPr>
        </p:nvSpPr>
        <p:spPr/>
        <p:txBody>
          <a:bodyPr/>
          <a:lstStyle>
            <a:lvl5pPr>
              <a:defRPr/>
            </a:lvl5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Date Placeholder 3"/>
          <p:cNvSpPr>
            <a:spLocks noGrp="1"/>
          </p:cNvSpPr>
          <p:nvPr>
            <p:ph type="dt" sz="half" idx="10"/>
          </p:nvPr>
        </p:nvSpPr>
        <p:spPr/>
        <p:txBody>
          <a:bodyPr/>
          <a:lstStyle/>
          <a:p>
            <a:fld id="{DB360F5C-FAFE-E74B-AF65-B0BA57188A94}" type="datetimeFigureOut">
              <a:rPr lang="nl-NL" smtClean="0"/>
              <a:t>8/10/21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nl-BE" smtClean="0"/>
              <a:t>Titelstijl van model bewerken</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Klik om de tekststijl van het model te bewerken</a:t>
            </a:r>
          </a:p>
        </p:txBody>
      </p:sp>
      <p:sp>
        <p:nvSpPr>
          <p:cNvPr id="4" name="Date Placeholder 3"/>
          <p:cNvSpPr>
            <a:spLocks noGrp="1"/>
          </p:cNvSpPr>
          <p:nvPr>
            <p:ph type="dt" sz="half" idx="10"/>
          </p:nvPr>
        </p:nvSpPr>
        <p:spPr/>
        <p:txBody>
          <a:bodyPr/>
          <a:lstStyle/>
          <a:p>
            <a:fld id="{DB360F5C-FAFE-E74B-AF65-B0BA57188A94}" type="datetimeFigureOut">
              <a:rPr lang="nl-NL" smtClean="0"/>
              <a:t>8/10/21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nl-BE" smtClean="0"/>
              <a:t>Titelstijl van model bewerken</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marL="2173288" indent="-344488">
              <a:defRPr sz="1800"/>
            </a:lvl6pPr>
            <a:lvl7pPr marL="2173288" indent="-344488">
              <a:defRPr sz="1800"/>
            </a:lvl7pPr>
            <a:lvl8pPr marL="2173288" indent="-344488">
              <a:defRPr sz="1800"/>
            </a:lvl8pPr>
            <a:lvl9pPr marL="2173288" indent="-344488">
              <a:defRPr sz="18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5" name="Date Placeholder 4"/>
          <p:cNvSpPr>
            <a:spLocks noGrp="1"/>
          </p:cNvSpPr>
          <p:nvPr>
            <p:ph type="dt" sz="half" idx="10"/>
          </p:nvPr>
        </p:nvSpPr>
        <p:spPr/>
        <p:txBody>
          <a:bodyPr/>
          <a:lstStyle/>
          <a:p>
            <a:fld id="{DB360F5C-FAFE-E74B-AF65-B0BA57188A94}" type="datetimeFigureOut">
              <a:rPr lang="nl-NL" smtClean="0"/>
              <a:t>8/10/21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nl-BE" smtClean="0"/>
              <a:t>Titelstijl van model bewerken</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Klik om de tekststijl van het model te bewerken</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Klik om de tekststijl van het model te bewerken</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marL="2173288" indent="-344488">
              <a:defRPr sz="1600"/>
            </a:lvl6pPr>
            <a:lvl7pPr marL="2173288" indent="-344488">
              <a:defRPr sz="1600"/>
            </a:lvl7pPr>
            <a:lvl8pPr marL="2173288" indent="-344488">
              <a:defRPr sz="1600"/>
            </a:lvl8pPr>
            <a:lvl9pPr marL="2173288" indent="-344488">
              <a:defRPr sz="1600"/>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7" name="Date Placeholder 6"/>
          <p:cNvSpPr>
            <a:spLocks noGrp="1"/>
          </p:cNvSpPr>
          <p:nvPr>
            <p:ph type="dt" sz="half" idx="10"/>
          </p:nvPr>
        </p:nvSpPr>
        <p:spPr/>
        <p:txBody>
          <a:bodyPr/>
          <a:lstStyle/>
          <a:p>
            <a:fld id="{DB360F5C-FAFE-E74B-AF65-B0BA57188A94}" type="datetimeFigureOut">
              <a:rPr lang="nl-NL" smtClean="0"/>
              <a:t>8/10/21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Titelstijl van model bewerken</a:t>
            </a:r>
            <a:endParaRPr/>
          </a:p>
        </p:txBody>
      </p:sp>
      <p:sp>
        <p:nvSpPr>
          <p:cNvPr id="3" name="Date Placeholder 2"/>
          <p:cNvSpPr>
            <a:spLocks noGrp="1"/>
          </p:cNvSpPr>
          <p:nvPr>
            <p:ph type="dt" sz="half" idx="10"/>
          </p:nvPr>
        </p:nvSpPr>
        <p:spPr/>
        <p:txBody>
          <a:bodyPr/>
          <a:lstStyle/>
          <a:p>
            <a:fld id="{DB360F5C-FAFE-E74B-AF65-B0BA57188A94}" type="datetimeFigureOut">
              <a:rPr lang="nl-NL" smtClean="0"/>
              <a:t>8/10/21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60F5C-FAFE-E74B-AF65-B0BA57188A94}" type="datetimeFigureOut">
              <a:rPr lang="nl-NL" smtClean="0"/>
              <a:t>8/10/21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nl-BE" smtClean="0"/>
              <a:t>Titelstijl van model bewerken</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173288" indent="-344488">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2173288" indent="-344488">
              <a:defRPr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Klik om de tekststijl van het model te bewerken</a:t>
            </a:r>
          </a:p>
        </p:txBody>
      </p:sp>
      <p:sp>
        <p:nvSpPr>
          <p:cNvPr id="5" name="Date Placeholder 4"/>
          <p:cNvSpPr>
            <a:spLocks noGrp="1"/>
          </p:cNvSpPr>
          <p:nvPr>
            <p:ph type="dt" sz="half" idx="10"/>
          </p:nvPr>
        </p:nvSpPr>
        <p:spPr/>
        <p:txBody>
          <a:bodyPr/>
          <a:lstStyle/>
          <a:p>
            <a:fld id="{DB360F5C-FAFE-E74B-AF65-B0BA57188A94}" type="datetimeFigureOut">
              <a:rPr lang="nl-NL" smtClean="0"/>
              <a:t>8/10/21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nl-BE" smtClean="0"/>
              <a:t>Titelstijl van model bewerken</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smtClean="0"/>
              <a:t>Sleep de afbeelding naar de tijdelijke aanduiding of klik op het pictogram als u een afbeelding wilt toevoegen</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spcBef>
                <a:spcPts val="600"/>
              </a:spcBef>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nl-BE" smtClean="0"/>
              <a:t>Klik om de tekststijl van het model te bewerken</a:t>
            </a:r>
          </a:p>
        </p:txBody>
      </p:sp>
      <p:sp>
        <p:nvSpPr>
          <p:cNvPr id="5" name="Date Placeholder 4"/>
          <p:cNvSpPr>
            <a:spLocks noGrp="1"/>
          </p:cNvSpPr>
          <p:nvPr>
            <p:ph type="dt" sz="half" idx="10"/>
          </p:nvPr>
        </p:nvSpPr>
        <p:spPr/>
        <p:txBody>
          <a:bodyPr/>
          <a:lstStyle/>
          <a:p>
            <a:fld id="{DB360F5C-FAFE-E74B-AF65-B0BA57188A94}" type="datetimeFigureOut">
              <a:rPr lang="nl-NL" smtClean="0"/>
              <a:t>8/10/21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DAC54A3-1CCC-8845-9ECF-41CACA18F6B6}"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nl-BE" smtClean="0"/>
              <a:t>Titelstijl van model bewerken</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nl-BE" smtClean="0"/>
              <a:t>Klik om de tekststijl van het model te bewerken</a:t>
            </a:r>
          </a:p>
          <a:p>
            <a:pPr lvl="1"/>
            <a:r>
              <a:rPr lang="nl-BE" smtClean="0"/>
              <a:t>Tweede niveau</a:t>
            </a:r>
          </a:p>
          <a:p>
            <a:pPr lvl="2"/>
            <a:r>
              <a:rPr lang="nl-BE" smtClean="0"/>
              <a:t>Derde niveau</a:t>
            </a:r>
          </a:p>
          <a:p>
            <a:pPr lvl="3"/>
            <a:r>
              <a:rPr lang="nl-BE" smtClean="0"/>
              <a:t>Vierde niveau</a:t>
            </a:r>
          </a:p>
          <a:p>
            <a:pPr lvl="4"/>
            <a:r>
              <a:rPr lang="nl-BE" smtClean="0"/>
              <a:t>Vijfde niveau</a:t>
            </a:r>
            <a:endParaRPr dirty="0"/>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DB360F5C-FAFE-E74B-AF65-B0BA57188A94}" type="datetimeFigureOut">
              <a:rPr lang="nl-NL" smtClean="0"/>
              <a:t>8/10/21</a:t>
            </a:fld>
            <a:endParaRPr lang="nl-NL"/>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nl-NL"/>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0DAC54A3-1CCC-8845-9ECF-41CACA18F6B6}" type="slidenum">
              <a:rPr lang="nl-NL" smtClean="0"/>
              <a:t>‹nr.›</a:t>
            </a:fld>
            <a:endParaRPr lang="nl-NL"/>
          </a:p>
        </p:txBody>
      </p:sp>
    </p:spTree>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1732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6pPr>
      <a:lvl7pPr marL="2516188"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7pPr>
      <a:lvl8pPr marL="2860675" indent="-344488" algn="l" defTabSz="914400" rtl="0" eaLnBrk="1" latinLnBrk="0" hangingPunct="1">
        <a:spcBef>
          <a:spcPct val="20000"/>
        </a:spcBef>
        <a:buFontTx/>
        <a:buBlip>
          <a:blip r:embed="rId15"/>
        </a:buBlip>
        <a:defRPr lang="en-US" sz="1800" b="1" kern="1200" dirty="0" smtClean="0">
          <a:solidFill>
            <a:schemeClr val="tx1"/>
          </a:solidFill>
          <a:effectLst>
            <a:outerShdw blurRad="101600" dist="63500" dir="2700000" algn="tl" rotWithShape="0">
              <a:prstClr val="black">
                <a:alpha val="75000"/>
              </a:prstClr>
            </a:outerShdw>
          </a:effectLst>
          <a:latin typeface="+mn-lt"/>
          <a:ea typeface="+mn-ea"/>
          <a:cs typeface="+mn-cs"/>
        </a:defRPr>
      </a:lvl8pPr>
      <a:lvl9pPr marL="3205163" indent="-344488" algn="l" defTabSz="914400" rtl="0" eaLnBrk="1" latinLnBrk="0" hangingPunct="1">
        <a:spcBef>
          <a:spcPct val="20000"/>
        </a:spcBef>
        <a:buFontTx/>
        <a:buBlip>
          <a:blip r:embed="rId15"/>
        </a:buBlip>
        <a:defRPr lang="en-US" sz="1800" b="1" kern="1200" dirty="0">
          <a:solidFill>
            <a:schemeClr val="tx1"/>
          </a:solidFill>
          <a:effectLst>
            <a:outerShdw blurRad="101600" dist="63500" dir="2700000" algn="tl" rotWithShape="0">
              <a:prstClr val="black">
                <a:alpha val="75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088661" y="559374"/>
            <a:ext cx="6531969" cy="923330"/>
          </a:xfrm>
          <a:prstGeom prst="rect">
            <a:avLst/>
          </a:prstGeom>
          <a:noFill/>
        </p:spPr>
        <p:txBody>
          <a:bodyPr wrap="square" rtlCol="0">
            <a:spAutoFit/>
          </a:bodyPr>
          <a:lstStyle/>
          <a:p>
            <a:pPr algn="ctr"/>
            <a:r>
              <a:rPr lang="nl-NL" sz="5400" b="1" dirty="0" smtClean="0"/>
              <a:t>Teleurgesteld in God</a:t>
            </a:r>
            <a:endParaRPr lang="nl-NL" sz="5400" b="1" dirty="0"/>
          </a:p>
        </p:txBody>
      </p:sp>
      <p:sp>
        <p:nvSpPr>
          <p:cNvPr id="3" name="Tekstvak 2"/>
          <p:cNvSpPr txBox="1"/>
          <p:nvPr/>
        </p:nvSpPr>
        <p:spPr>
          <a:xfrm>
            <a:off x="3357902" y="1483922"/>
            <a:ext cx="5547953" cy="4524316"/>
          </a:xfrm>
          <a:prstGeom prst="rect">
            <a:avLst/>
          </a:prstGeom>
          <a:noFill/>
        </p:spPr>
        <p:txBody>
          <a:bodyPr wrap="square" rtlCol="0">
            <a:spAutoFit/>
          </a:bodyPr>
          <a:lstStyle/>
          <a:p>
            <a:r>
              <a:rPr lang="nl-NL" sz="3600" b="1" dirty="0" smtClean="0">
                <a:solidFill>
                  <a:schemeClr val="accent1"/>
                </a:solidFill>
              </a:rPr>
              <a:t>Wonderen in </a:t>
            </a:r>
            <a:r>
              <a:rPr lang="nl-NL" sz="3600" b="1" dirty="0" err="1" smtClean="0">
                <a:solidFill>
                  <a:schemeClr val="accent1"/>
                </a:solidFill>
              </a:rPr>
              <a:t>Elia’s</a:t>
            </a:r>
            <a:r>
              <a:rPr lang="nl-NL" sz="3600" b="1" dirty="0" smtClean="0">
                <a:solidFill>
                  <a:schemeClr val="accent1"/>
                </a:solidFill>
              </a:rPr>
              <a:t> leven</a:t>
            </a:r>
          </a:p>
          <a:p>
            <a:pPr marL="571500" indent="-571500">
              <a:buFont typeface="Arial"/>
              <a:buChar char="•"/>
            </a:pPr>
            <a:r>
              <a:rPr lang="nl-NL" sz="2800" b="1" dirty="0" smtClean="0"/>
              <a:t>Regende 3 jaar niet</a:t>
            </a:r>
          </a:p>
          <a:p>
            <a:pPr marL="571500" indent="-571500">
              <a:buFont typeface="Arial"/>
              <a:buChar char="•"/>
            </a:pPr>
            <a:r>
              <a:rPr lang="nl-NL" sz="2800" b="1" dirty="0" smtClean="0"/>
              <a:t>Voorzien van brood en vlees</a:t>
            </a:r>
          </a:p>
          <a:p>
            <a:pPr marL="571500" indent="-571500">
              <a:buFont typeface="Arial"/>
              <a:buChar char="•"/>
            </a:pPr>
            <a:r>
              <a:rPr lang="nl-NL" sz="2800" b="1" dirty="0" smtClean="0"/>
              <a:t>Weduwe krijgt meel en olie in kruik gedurende hongersnood</a:t>
            </a:r>
          </a:p>
          <a:p>
            <a:pPr marL="571500" indent="-571500">
              <a:buFont typeface="Arial"/>
              <a:buChar char="•"/>
            </a:pPr>
            <a:r>
              <a:rPr lang="nl-NL" sz="2800" b="1" dirty="0" smtClean="0"/>
              <a:t>Wekt zoon op van weduwe</a:t>
            </a:r>
          </a:p>
          <a:p>
            <a:pPr marL="571500" indent="-571500">
              <a:buFont typeface="Arial"/>
              <a:buChar char="•"/>
            </a:pPr>
            <a:r>
              <a:rPr lang="nl-NL" sz="2800" b="1" dirty="0" smtClean="0"/>
              <a:t>Spectaculair offer op </a:t>
            </a:r>
            <a:r>
              <a:rPr lang="nl-NL" sz="2800" b="1" dirty="0" err="1" smtClean="0"/>
              <a:t>Karmel</a:t>
            </a:r>
            <a:endParaRPr lang="nl-NL" sz="2800" b="1" dirty="0" smtClean="0"/>
          </a:p>
          <a:p>
            <a:pPr marL="571500" indent="-571500">
              <a:buFont typeface="Arial"/>
              <a:buChar char="•"/>
            </a:pPr>
            <a:r>
              <a:rPr lang="nl-NL" sz="2800" b="1" dirty="0" smtClean="0"/>
              <a:t>Terug regen na 3 jaar</a:t>
            </a:r>
          </a:p>
          <a:p>
            <a:pPr marL="571500" indent="-571500">
              <a:buFont typeface="Arial"/>
              <a:buChar char="•"/>
            </a:pPr>
            <a:r>
              <a:rPr lang="nl-NL" sz="2800" b="1" dirty="0" smtClean="0"/>
              <a:t>Haalt </a:t>
            </a:r>
            <a:r>
              <a:rPr lang="nl-NL" sz="2800" b="1" dirty="0" err="1" smtClean="0"/>
              <a:t>Achab</a:t>
            </a:r>
            <a:r>
              <a:rPr lang="nl-NL" sz="2800" b="1" dirty="0" smtClean="0"/>
              <a:t> te voet in (</a:t>
            </a:r>
            <a:r>
              <a:rPr lang="nl-NL" sz="2800" b="1" dirty="0" err="1" smtClean="0"/>
              <a:t>Achab</a:t>
            </a:r>
            <a:r>
              <a:rPr lang="nl-NL" sz="2800" b="1" dirty="0" smtClean="0"/>
              <a:t> op paard)</a:t>
            </a:r>
            <a:endParaRPr lang="nl-NL" sz="3200" b="1" dirty="0"/>
          </a:p>
        </p:txBody>
      </p:sp>
      <p:pic>
        <p:nvPicPr>
          <p:cNvPr id="4" name="Afbeelding 3"/>
          <p:cNvPicPr>
            <a:picLocks noChangeAspect="1"/>
          </p:cNvPicPr>
          <p:nvPr/>
        </p:nvPicPr>
        <p:blipFill>
          <a:blip r:embed="rId2"/>
          <a:stretch>
            <a:fillRect/>
          </a:stretch>
        </p:blipFill>
        <p:spPr>
          <a:xfrm>
            <a:off x="187096" y="1724695"/>
            <a:ext cx="3170806" cy="4363495"/>
          </a:xfrm>
          <a:prstGeom prst="rect">
            <a:avLst/>
          </a:prstGeom>
        </p:spPr>
      </p:pic>
    </p:spTree>
    <p:extLst>
      <p:ext uri="{BB962C8B-B14F-4D97-AF65-F5344CB8AC3E}">
        <p14:creationId xmlns:p14="http://schemas.microsoft.com/office/powerpoint/2010/main" val="3230706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linds(horizont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linds(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blinds(horizontal)">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blinds(horizontal)">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blinds(horizontal)">
                                      <p:cBhvr>
                                        <p:cTn id="5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088661" y="559374"/>
            <a:ext cx="6531969" cy="923330"/>
          </a:xfrm>
          <a:prstGeom prst="rect">
            <a:avLst/>
          </a:prstGeom>
          <a:noFill/>
        </p:spPr>
        <p:txBody>
          <a:bodyPr wrap="square" rtlCol="0">
            <a:spAutoFit/>
          </a:bodyPr>
          <a:lstStyle/>
          <a:p>
            <a:pPr algn="ctr"/>
            <a:r>
              <a:rPr lang="nl-NL" sz="5400" b="1" dirty="0" smtClean="0"/>
              <a:t>Wat is teleurstelling</a:t>
            </a:r>
            <a:endParaRPr lang="nl-NL" sz="5400" b="1" dirty="0"/>
          </a:p>
        </p:txBody>
      </p:sp>
      <p:sp>
        <p:nvSpPr>
          <p:cNvPr id="3" name="Tekstvak 2"/>
          <p:cNvSpPr txBox="1"/>
          <p:nvPr/>
        </p:nvSpPr>
        <p:spPr>
          <a:xfrm>
            <a:off x="538825" y="1612198"/>
            <a:ext cx="2270765" cy="646331"/>
          </a:xfrm>
          <a:prstGeom prst="rect">
            <a:avLst/>
          </a:prstGeom>
          <a:noFill/>
        </p:spPr>
        <p:txBody>
          <a:bodyPr wrap="square" rtlCol="0">
            <a:spAutoFit/>
          </a:bodyPr>
          <a:lstStyle/>
          <a:p>
            <a:r>
              <a:rPr lang="nl-NL" sz="3600" b="1" dirty="0" smtClean="0">
                <a:solidFill>
                  <a:schemeClr val="accent1"/>
                </a:solidFill>
              </a:rPr>
              <a:t>Wonderen</a:t>
            </a:r>
          </a:p>
        </p:txBody>
      </p:sp>
      <p:sp>
        <p:nvSpPr>
          <p:cNvPr id="9" name="Tekstvak 8"/>
          <p:cNvSpPr txBox="1"/>
          <p:nvPr/>
        </p:nvSpPr>
        <p:spPr>
          <a:xfrm>
            <a:off x="4642615" y="1612198"/>
            <a:ext cx="4158206" cy="646331"/>
          </a:xfrm>
          <a:prstGeom prst="rect">
            <a:avLst/>
          </a:prstGeom>
          <a:noFill/>
        </p:spPr>
        <p:txBody>
          <a:bodyPr wrap="square" rtlCol="0">
            <a:spAutoFit/>
          </a:bodyPr>
          <a:lstStyle/>
          <a:p>
            <a:r>
              <a:rPr lang="nl-NL" sz="3600" b="1" dirty="0" smtClean="0">
                <a:solidFill>
                  <a:schemeClr val="accent1"/>
                </a:solidFill>
              </a:rPr>
              <a:t>vertrouwen, geloof </a:t>
            </a:r>
          </a:p>
        </p:txBody>
      </p:sp>
      <p:sp>
        <p:nvSpPr>
          <p:cNvPr id="10" name="Pijl links 9"/>
          <p:cNvSpPr/>
          <p:nvPr/>
        </p:nvSpPr>
        <p:spPr>
          <a:xfrm>
            <a:off x="3232953" y="1939884"/>
            <a:ext cx="1000676" cy="12827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Vermenigvuldigen 7"/>
          <p:cNvSpPr/>
          <p:nvPr/>
        </p:nvSpPr>
        <p:spPr>
          <a:xfrm>
            <a:off x="3451050" y="1770220"/>
            <a:ext cx="487509" cy="488309"/>
          </a:xfrm>
          <a:prstGeom prst="mathMultiply">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1" name="Afbeelding 10"/>
          <p:cNvPicPr>
            <a:picLocks noChangeAspect="1"/>
          </p:cNvPicPr>
          <p:nvPr/>
        </p:nvPicPr>
        <p:blipFill>
          <a:blip r:embed="rId2"/>
          <a:stretch>
            <a:fillRect/>
          </a:stretch>
        </p:blipFill>
        <p:spPr>
          <a:xfrm>
            <a:off x="500337" y="2504965"/>
            <a:ext cx="3823098" cy="2863634"/>
          </a:xfrm>
          <a:prstGeom prst="rect">
            <a:avLst/>
          </a:prstGeom>
        </p:spPr>
      </p:pic>
      <p:sp>
        <p:nvSpPr>
          <p:cNvPr id="12" name="Tekstvak 11"/>
          <p:cNvSpPr txBox="1"/>
          <p:nvPr/>
        </p:nvSpPr>
        <p:spPr>
          <a:xfrm>
            <a:off x="4770812" y="2504965"/>
            <a:ext cx="3977143" cy="2246769"/>
          </a:xfrm>
          <a:prstGeom prst="rect">
            <a:avLst/>
          </a:prstGeom>
          <a:noFill/>
        </p:spPr>
        <p:txBody>
          <a:bodyPr wrap="square" rtlCol="0">
            <a:spAutoFit/>
          </a:bodyPr>
          <a:lstStyle/>
          <a:p>
            <a:r>
              <a:rPr lang="nl-NL" sz="2800" b="1" dirty="0" smtClean="0"/>
              <a:t>Teleurgesteld zijn = </a:t>
            </a:r>
          </a:p>
          <a:p>
            <a:r>
              <a:rPr lang="nl-NL" sz="2800" b="1" dirty="0" smtClean="0"/>
              <a:t>beschaamd worden in je </a:t>
            </a:r>
            <a:r>
              <a:rPr lang="nl-NL" sz="2800" b="1" i="1" dirty="0" smtClean="0"/>
              <a:t>verwachtingen:</a:t>
            </a:r>
          </a:p>
          <a:p>
            <a:pPr marL="457200" indent="-457200">
              <a:buFont typeface="Arial"/>
              <a:buChar char="•"/>
            </a:pPr>
            <a:r>
              <a:rPr lang="nl-NL" sz="2800" b="1" i="1" dirty="0" smtClean="0"/>
              <a:t>In iets</a:t>
            </a:r>
          </a:p>
          <a:p>
            <a:pPr marL="457200" indent="-457200">
              <a:buFont typeface="Arial"/>
              <a:buChar char="•"/>
            </a:pPr>
            <a:r>
              <a:rPr lang="nl-NL" sz="2800" b="1" i="1" dirty="0" smtClean="0"/>
              <a:t>In iemand</a:t>
            </a:r>
          </a:p>
        </p:txBody>
      </p:sp>
      <p:sp>
        <p:nvSpPr>
          <p:cNvPr id="13" name="Tekstvak 12"/>
          <p:cNvSpPr txBox="1"/>
          <p:nvPr/>
        </p:nvSpPr>
        <p:spPr>
          <a:xfrm>
            <a:off x="2655640" y="5407660"/>
            <a:ext cx="3630660" cy="584776"/>
          </a:xfrm>
          <a:prstGeom prst="rect">
            <a:avLst/>
          </a:prstGeom>
          <a:noFill/>
        </p:spPr>
        <p:txBody>
          <a:bodyPr wrap="square" rtlCol="0">
            <a:spAutoFit/>
          </a:bodyPr>
          <a:lstStyle/>
          <a:p>
            <a:r>
              <a:rPr lang="nl-NL" sz="3200" b="1" dirty="0" smtClean="0">
                <a:solidFill>
                  <a:schemeClr val="accent1"/>
                </a:solidFill>
              </a:rPr>
              <a:t>1 Koningen 19: 1-10</a:t>
            </a:r>
          </a:p>
        </p:txBody>
      </p:sp>
    </p:spTree>
    <p:extLst>
      <p:ext uri="{BB962C8B-B14F-4D97-AF65-F5344CB8AC3E}">
        <p14:creationId xmlns:p14="http://schemas.microsoft.com/office/powerpoint/2010/main" val="952777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linds(horizont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
                                            <p:txEl>
                                              <p:pRg st="0" end="0"/>
                                            </p:txEl>
                                          </p:spTgt>
                                        </p:tgtEl>
                                        <p:attrNameLst>
                                          <p:attrName>style.visibility</p:attrName>
                                        </p:attrNameLst>
                                      </p:cBhvr>
                                      <p:to>
                                        <p:strVal val="visible"/>
                                      </p:to>
                                    </p:set>
                                    <p:animEffect transition="in" filter="blinds(horizontal)">
                                      <p:cBhvr>
                                        <p:cTn id="28" dur="500"/>
                                        <p:tgtEl>
                                          <p:spTgt spid="12">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2">
                                            <p:txEl>
                                              <p:pRg st="1" end="1"/>
                                            </p:txEl>
                                          </p:spTgt>
                                        </p:tgtEl>
                                        <p:attrNameLst>
                                          <p:attrName>style.visibility</p:attrName>
                                        </p:attrNameLst>
                                      </p:cBhvr>
                                      <p:to>
                                        <p:strVal val="visible"/>
                                      </p:to>
                                    </p:set>
                                    <p:animEffect transition="in" filter="blinds(horizontal)">
                                      <p:cBhvr>
                                        <p:cTn id="33" dur="500"/>
                                        <p:tgtEl>
                                          <p:spTgt spid="12">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2">
                                            <p:txEl>
                                              <p:pRg st="2" end="2"/>
                                            </p:txEl>
                                          </p:spTgt>
                                        </p:tgtEl>
                                        <p:attrNameLst>
                                          <p:attrName>style.visibility</p:attrName>
                                        </p:attrNameLst>
                                      </p:cBhvr>
                                      <p:to>
                                        <p:strVal val="visible"/>
                                      </p:to>
                                    </p:set>
                                    <p:animEffect transition="in" filter="blinds(horizontal)">
                                      <p:cBhvr>
                                        <p:cTn id="38" dur="500"/>
                                        <p:tgtEl>
                                          <p:spTgt spid="12">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2">
                                            <p:txEl>
                                              <p:pRg st="3" end="3"/>
                                            </p:txEl>
                                          </p:spTgt>
                                        </p:tgtEl>
                                        <p:attrNameLst>
                                          <p:attrName>style.visibility</p:attrName>
                                        </p:attrNameLst>
                                      </p:cBhvr>
                                      <p:to>
                                        <p:strVal val="visible"/>
                                      </p:to>
                                    </p:set>
                                    <p:animEffect transition="in" filter="blinds(horizontal)">
                                      <p:cBhvr>
                                        <p:cTn id="43" dur="500"/>
                                        <p:tgtEl>
                                          <p:spTgt spid="12">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3">
                                            <p:txEl>
                                              <p:pRg st="0" end="0"/>
                                            </p:txEl>
                                          </p:spTgt>
                                        </p:tgtEl>
                                        <p:attrNameLst>
                                          <p:attrName>style.visibility</p:attrName>
                                        </p:attrNameLst>
                                      </p:cBhvr>
                                      <p:to>
                                        <p:strVal val="visible"/>
                                      </p:to>
                                    </p:set>
                                    <p:animEffect transition="in" filter="blinds(horizontal)">
                                      <p:cBhvr>
                                        <p:cTn id="48"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088661" y="559374"/>
            <a:ext cx="6531969" cy="923330"/>
          </a:xfrm>
          <a:prstGeom prst="rect">
            <a:avLst/>
          </a:prstGeom>
          <a:noFill/>
        </p:spPr>
        <p:txBody>
          <a:bodyPr wrap="square" rtlCol="0">
            <a:spAutoFit/>
          </a:bodyPr>
          <a:lstStyle/>
          <a:p>
            <a:pPr algn="ctr"/>
            <a:r>
              <a:rPr lang="nl-NL" sz="5400" b="1" dirty="0" smtClean="0"/>
              <a:t>Teleurgesteld</a:t>
            </a:r>
            <a:endParaRPr lang="nl-NL" sz="5400" b="1" dirty="0"/>
          </a:p>
        </p:txBody>
      </p:sp>
      <p:sp>
        <p:nvSpPr>
          <p:cNvPr id="3" name="Tekstvak 2"/>
          <p:cNvSpPr txBox="1"/>
          <p:nvPr/>
        </p:nvSpPr>
        <p:spPr>
          <a:xfrm>
            <a:off x="538825" y="1612198"/>
            <a:ext cx="3399734" cy="646331"/>
          </a:xfrm>
          <a:prstGeom prst="rect">
            <a:avLst/>
          </a:prstGeom>
          <a:noFill/>
        </p:spPr>
        <p:txBody>
          <a:bodyPr wrap="square" rtlCol="0">
            <a:spAutoFit/>
          </a:bodyPr>
          <a:lstStyle/>
          <a:p>
            <a:r>
              <a:rPr lang="is-IS" sz="3600" b="1" dirty="0" smtClean="0">
                <a:solidFill>
                  <a:schemeClr val="accent1"/>
                </a:solidFill>
              </a:rPr>
              <a:t>… in zichzelf</a:t>
            </a:r>
            <a:endParaRPr lang="nl-NL" sz="3600" b="1" dirty="0" smtClean="0">
              <a:solidFill>
                <a:schemeClr val="accent1"/>
              </a:solidFill>
            </a:endParaRPr>
          </a:p>
        </p:txBody>
      </p:sp>
      <p:sp>
        <p:nvSpPr>
          <p:cNvPr id="4" name="Rechthoek 3"/>
          <p:cNvSpPr/>
          <p:nvPr/>
        </p:nvSpPr>
        <p:spPr>
          <a:xfrm>
            <a:off x="538825" y="2268077"/>
            <a:ext cx="8197848" cy="2677656"/>
          </a:xfrm>
          <a:prstGeom prst="rect">
            <a:avLst/>
          </a:prstGeom>
        </p:spPr>
        <p:txBody>
          <a:bodyPr wrap="square">
            <a:spAutoFit/>
          </a:bodyPr>
          <a:lstStyle/>
          <a:p>
            <a:r>
              <a:rPr lang="nl-NL" sz="2400" dirty="0"/>
              <a:t>Guido </a:t>
            </a:r>
            <a:r>
              <a:rPr lang="nl-NL" sz="2400" dirty="0" err="1" smtClean="0"/>
              <a:t>Dekegel</a:t>
            </a:r>
            <a:r>
              <a:rPr lang="nl-NL" sz="2400" dirty="0" smtClean="0"/>
              <a:t>’</a:t>
            </a:r>
            <a:r>
              <a:rPr lang="nl-NL" sz="2400" dirty="0"/>
              <a:t>: </a:t>
            </a:r>
            <a:r>
              <a:rPr lang="nl-NL" sz="2400" i="1" dirty="0"/>
              <a:t>“Meestal hebben we een geïdealiseerd beeld over onszelf. Van </a:t>
            </a:r>
            <a:r>
              <a:rPr lang="nl-NL" sz="2400" i="1" dirty="0" err="1"/>
              <a:t>nature</a:t>
            </a:r>
            <a:r>
              <a:rPr lang="nl-NL" sz="2400" i="1" dirty="0"/>
              <a:t> zijn we geneigd onze fouten te verdoezelen en onze vermeende goede eigenschappen sterk op te hemelen. We zien onszelf bij voorkeur door een roze bril. Wanneer we door omstandigheden onszelf plots leren kennen zoals we werkelijk zijn, kunnen we flink schrikken.</a:t>
            </a:r>
            <a:r>
              <a:rPr lang="nl-NL" sz="2400" i="1" dirty="0" smtClean="0"/>
              <a:t>”</a:t>
            </a:r>
          </a:p>
          <a:p>
            <a:r>
              <a:rPr lang="nl-NL" sz="2400" i="1" dirty="0" smtClean="0"/>
              <a:t>( Zalf </a:t>
            </a:r>
            <a:r>
              <a:rPr lang="nl-NL" sz="2400" i="1" dirty="0"/>
              <a:t>voor mijn </a:t>
            </a:r>
            <a:r>
              <a:rPr lang="nl-NL" sz="2400" i="1" dirty="0" smtClean="0"/>
              <a:t>ziel)</a:t>
            </a:r>
            <a:endParaRPr lang="nl-BE" sz="2400" i="1" dirty="0"/>
          </a:p>
        </p:txBody>
      </p:sp>
      <p:sp>
        <p:nvSpPr>
          <p:cNvPr id="14" name="Tekstvak 13"/>
          <p:cNvSpPr txBox="1"/>
          <p:nvPr/>
        </p:nvSpPr>
        <p:spPr>
          <a:xfrm>
            <a:off x="691225" y="5112623"/>
            <a:ext cx="6582922" cy="646331"/>
          </a:xfrm>
          <a:prstGeom prst="rect">
            <a:avLst/>
          </a:prstGeom>
          <a:noFill/>
        </p:spPr>
        <p:txBody>
          <a:bodyPr wrap="square" rtlCol="0">
            <a:spAutoFit/>
          </a:bodyPr>
          <a:lstStyle/>
          <a:p>
            <a:r>
              <a:rPr lang="is-IS" sz="3600" b="1" dirty="0" smtClean="0">
                <a:solidFill>
                  <a:schemeClr val="accent1"/>
                </a:solidFill>
              </a:rPr>
              <a:t>…ten aanzien van levensdoelen</a:t>
            </a:r>
            <a:endParaRPr lang="nl-NL" sz="3600" b="1" dirty="0" smtClean="0">
              <a:solidFill>
                <a:schemeClr val="accent1"/>
              </a:solidFill>
            </a:endParaRPr>
          </a:p>
        </p:txBody>
      </p:sp>
    </p:spTree>
    <p:extLst>
      <p:ext uri="{BB962C8B-B14F-4D97-AF65-F5344CB8AC3E}">
        <p14:creationId xmlns:p14="http://schemas.microsoft.com/office/powerpoint/2010/main" val="5796466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088661" y="559374"/>
            <a:ext cx="6531969" cy="923330"/>
          </a:xfrm>
          <a:prstGeom prst="rect">
            <a:avLst/>
          </a:prstGeom>
          <a:noFill/>
        </p:spPr>
        <p:txBody>
          <a:bodyPr wrap="square" rtlCol="0">
            <a:spAutoFit/>
          </a:bodyPr>
          <a:lstStyle/>
          <a:p>
            <a:pPr algn="ctr"/>
            <a:r>
              <a:rPr lang="nl-NL" sz="5400" b="1" dirty="0" smtClean="0"/>
              <a:t>Teleurgesteld</a:t>
            </a:r>
            <a:endParaRPr lang="nl-NL" sz="5400" b="1" dirty="0"/>
          </a:p>
        </p:txBody>
      </p:sp>
      <p:sp>
        <p:nvSpPr>
          <p:cNvPr id="3" name="Tekstvak 2"/>
          <p:cNvSpPr txBox="1"/>
          <p:nvPr/>
        </p:nvSpPr>
        <p:spPr>
          <a:xfrm>
            <a:off x="538825" y="1612198"/>
            <a:ext cx="5003382" cy="646331"/>
          </a:xfrm>
          <a:prstGeom prst="rect">
            <a:avLst/>
          </a:prstGeom>
          <a:noFill/>
        </p:spPr>
        <p:txBody>
          <a:bodyPr wrap="square" rtlCol="0">
            <a:spAutoFit/>
          </a:bodyPr>
          <a:lstStyle/>
          <a:p>
            <a:r>
              <a:rPr lang="is-IS" sz="3600" b="1" dirty="0" smtClean="0">
                <a:solidFill>
                  <a:schemeClr val="accent1"/>
                </a:solidFill>
              </a:rPr>
              <a:t>… in zijn medemensen</a:t>
            </a:r>
            <a:endParaRPr lang="nl-NL" sz="3600" b="1" dirty="0" smtClean="0">
              <a:solidFill>
                <a:schemeClr val="accent1"/>
              </a:solidFill>
            </a:endParaRPr>
          </a:p>
        </p:txBody>
      </p:sp>
      <p:sp>
        <p:nvSpPr>
          <p:cNvPr id="4" name="Rechthoek 3"/>
          <p:cNvSpPr/>
          <p:nvPr/>
        </p:nvSpPr>
        <p:spPr>
          <a:xfrm>
            <a:off x="538825" y="2729873"/>
            <a:ext cx="3592172" cy="1384995"/>
          </a:xfrm>
          <a:prstGeom prst="rect">
            <a:avLst/>
          </a:prstGeom>
        </p:spPr>
        <p:txBody>
          <a:bodyPr wrap="square">
            <a:spAutoFit/>
          </a:bodyPr>
          <a:lstStyle/>
          <a:p>
            <a:r>
              <a:rPr lang="nl-NL" sz="2800" dirty="0" smtClean="0"/>
              <a:t>Heeft alles te maken met je </a:t>
            </a:r>
            <a:r>
              <a:rPr lang="nl-NL" sz="2800" b="1" dirty="0" smtClean="0"/>
              <a:t>verwachtingspatroon</a:t>
            </a:r>
            <a:endParaRPr lang="nl-BE" sz="2800" b="1" i="1" dirty="0"/>
          </a:p>
        </p:txBody>
      </p:sp>
      <p:sp>
        <p:nvSpPr>
          <p:cNvPr id="14" name="Tekstvak 13"/>
          <p:cNvSpPr txBox="1"/>
          <p:nvPr/>
        </p:nvSpPr>
        <p:spPr>
          <a:xfrm>
            <a:off x="691225" y="5112623"/>
            <a:ext cx="6582922" cy="646331"/>
          </a:xfrm>
          <a:prstGeom prst="rect">
            <a:avLst/>
          </a:prstGeom>
          <a:noFill/>
        </p:spPr>
        <p:txBody>
          <a:bodyPr wrap="square" rtlCol="0">
            <a:spAutoFit/>
          </a:bodyPr>
          <a:lstStyle/>
          <a:p>
            <a:r>
              <a:rPr lang="is-IS" sz="3600" b="1" dirty="0" smtClean="0">
                <a:solidFill>
                  <a:schemeClr val="accent1"/>
                </a:solidFill>
              </a:rPr>
              <a:t>…in God</a:t>
            </a:r>
            <a:endParaRPr lang="nl-NL" sz="3600" b="1" dirty="0" smtClean="0">
              <a:solidFill>
                <a:schemeClr val="accent1"/>
              </a:solidFill>
            </a:endParaRPr>
          </a:p>
        </p:txBody>
      </p:sp>
      <p:pic>
        <p:nvPicPr>
          <p:cNvPr id="5" name="Afbeelding 4"/>
          <p:cNvPicPr>
            <a:picLocks noChangeAspect="1"/>
          </p:cNvPicPr>
          <p:nvPr/>
        </p:nvPicPr>
        <p:blipFill>
          <a:blip r:embed="rId2"/>
          <a:stretch>
            <a:fillRect/>
          </a:stretch>
        </p:blipFill>
        <p:spPr>
          <a:xfrm>
            <a:off x="4576481" y="2268077"/>
            <a:ext cx="4054991" cy="2844546"/>
          </a:xfrm>
          <a:prstGeom prst="rect">
            <a:avLst/>
          </a:prstGeom>
        </p:spPr>
      </p:pic>
    </p:spTree>
    <p:extLst>
      <p:ext uri="{BB962C8B-B14F-4D97-AF65-F5344CB8AC3E}">
        <p14:creationId xmlns:p14="http://schemas.microsoft.com/office/powerpoint/2010/main" val="29317674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088661" y="559374"/>
            <a:ext cx="6531969" cy="1754327"/>
          </a:xfrm>
          <a:prstGeom prst="rect">
            <a:avLst/>
          </a:prstGeom>
          <a:noFill/>
        </p:spPr>
        <p:txBody>
          <a:bodyPr wrap="square" rtlCol="0">
            <a:spAutoFit/>
          </a:bodyPr>
          <a:lstStyle/>
          <a:p>
            <a:pPr algn="ctr"/>
            <a:r>
              <a:rPr lang="nl-NL" sz="5400" b="1" dirty="0" smtClean="0"/>
              <a:t>Hoe ga je om met teleurstellingen?</a:t>
            </a:r>
            <a:endParaRPr lang="nl-NL" sz="5400" b="1" dirty="0"/>
          </a:p>
        </p:txBody>
      </p:sp>
      <p:sp>
        <p:nvSpPr>
          <p:cNvPr id="3" name="Tekstvak 2"/>
          <p:cNvSpPr txBox="1"/>
          <p:nvPr/>
        </p:nvSpPr>
        <p:spPr>
          <a:xfrm>
            <a:off x="384875" y="2403495"/>
            <a:ext cx="8608382" cy="3908762"/>
          </a:xfrm>
          <a:prstGeom prst="rect">
            <a:avLst/>
          </a:prstGeom>
          <a:noFill/>
        </p:spPr>
        <p:txBody>
          <a:bodyPr wrap="square" rtlCol="0">
            <a:spAutoFit/>
          </a:bodyPr>
          <a:lstStyle/>
          <a:p>
            <a:r>
              <a:rPr lang="nl-NL" sz="2400" i="1" dirty="0">
                <a:solidFill>
                  <a:srgbClr val="FFFF00"/>
                </a:solidFill>
              </a:rPr>
              <a:t>“De bijbel bagatelliseert menselijke teleurstelling nooit (denk nog eens aan de verhoudingen binnen het boek Job: één hoofdstuk herstel, vooraf gegaan door eenenveertig hoofdstukken smarten!), maar voegt er een sleutelwoord aan toe: ‘tijdelijk’. Wat we nu ervaren zullen we niet altijd ervaren. Onze teleurstelling is zelf een teken, een schreeuwende honger naar iets beters. En geloof is uiteindelijk een soort heimwee, naar een thuis waar we nog nooit geweest zijn, maar waar we altijd naar verlangd hebben.”</a:t>
            </a:r>
            <a:r>
              <a:rPr lang="nl-NL" sz="2400" dirty="0">
                <a:solidFill>
                  <a:srgbClr val="FFFF00"/>
                </a:solidFill>
              </a:rPr>
              <a:t> </a:t>
            </a:r>
            <a:r>
              <a:rPr lang="nl-NL" sz="2400" i="1" dirty="0">
                <a:solidFill>
                  <a:srgbClr val="FFFF00"/>
                </a:solidFill>
              </a:rPr>
              <a:t>Openbaring 21</a:t>
            </a:r>
            <a:r>
              <a:rPr lang="nl-NL" sz="2400" dirty="0">
                <a:solidFill>
                  <a:srgbClr val="FFFF00"/>
                </a:solidFill>
              </a:rPr>
              <a:t> </a:t>
            </a:r>
            <a:endParaRPr lang="nl-BE" sz="2400" dirty="0">
              <a:solidFill>
                <a:srgbClr val="FFFF00"/>
              </a:solidFill>
            </a:endParaRPr>
          </a:p>
          <a:p>
            <a:r>
              <a:rPr lang="nl-NL" sz="2400" dirty="0"/>
              <a:t>Philip </a:t>
            </a:r>
            <a:r>
              <a:rPr lang="nl-NL" sz="2400" dirty="0" err="1"/>
              <a:t>Yancey</a:t>
            </a:r>
            <a:r>
              <a:rPr lang="nl-NL" sz="2400" dirty="0"/>
              <a:t>, Teleurgesteld in </a:t>
            </a:r>
            <a:r>
              <a:rPr lang="nl-NL" sz="2400" dirty="0" smtClean="0"/>
              <a:t>God</a:t>
            </a:r>
            <a:endParaRPr lang="nl-BE" sz="2400" dirty="0"/>
          </a:p>
        </p:txBody>
      </p:sp>
    </p:spTree>
    <p:extLst>
      <p:ext uri="{BB962C8B-B14F-4D97-AF65-F5344CB8AC3E}">
        <p14:creationId xmlns:p14="http://schemas.microsoft.com/office/powerpoint/2010/main" val="252960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mloopbaan">
  <a:themeElements>
    <a:clrScheme name="Omloopbaan">
      <a:dk1>
        <a:srgbClr val="000000"/>
      </a:dk1>
      <a:lt1>
        <a:srgbClr val="FFFFFF"/>
      </a:lt1>
      <a:dk2>
        <a:srgbClr val="7C9BA5"/>
      </a:dk2>
      <a:lt2>
        <a:srgbClr val="C1D0CA"/>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mloopbaan">
      <a:majorFont>
        <a:latin typeface="Candara"/>
        <a:ea typeface=""/>
        <a:cs typeface=""/>
        <a:font script="Jpan" typeface="ＭＳ Ｐゴシック"/>
        <a:font script="Hans" typeface="宋体"/>
        <a:font script="Hant" typeface="新細明體"/>
      </a:majorFont>
      <a:minorFont>
        <a:latin typeface="Candara"/>
        <a:ea typeface=""/>
        <a:cs typeface=""/>
        <a:font script="Jpan" typeface="ＭＳ Ｐゴシック"/>
        <a:font script="Hans" typeface="宋体"/>
        <a:font script="Hant" typeface="新細明體"/>
      </a:minorFont>
    </a:fontScheme>
    <a:fmtScheme name="Omloopbaan">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Omloopbaan.thmx</Template>
  <TotalTime>361</TotalTime>
  <Words>278</Words>
  <Application>Microsoft Macintosh PowerPoint</Application>
  <PresentationFormat>Diavoorstelling (4:3)</PresentationFormat>
  <Paragraphs>29</Paragraphs>
  <Slides>5</Slides>
  <Notes>0</Notes>
  <HiddenSlides>0</HiddenSlides>
  <MMClips>0</MMClips>
  <ScaleCrop>false</ScaleCrop>
  <HeadingPairs>
    <vt:vector size="4" baseType="variant">
      <vt:variant>
        <vt:lpstr>Thema</vt:lpstr>
      </vt:variant>
      <vt:variant>
        <vt:i4>1</vt:i4>
      </vt:variant>
      <vt:variant>
        <vt:lpstr>Diatitels</vt:lpstr>
      </vt:variant>
      <vt:variant>
        <vt:i4>5</vt:i4>
      </vt:variant>
    </vt:vector>
  </HeadingPairs>
  <TitlesOfParts>
    <vt:vector size="6" baseType="lpstr">
      <vt:lpstr>Omloopbaan</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Yvan Thomas</dc:creator>
  <cp:lastModifiedBy>Yvan Thomas</cp:lastModifiedBy>
  <cp:revision>12</cp:revision>
  <cp:lastPrinted>2021-10-04T10:31:17Z</cp:lastPrinted>
  <dcterms:created xsi:type="dcterms:W3CDTF">2021-09-28T16:43:46Z</dcterms:created>
  <dcterms:modified xsi:type="dcterms:W3CDTF">2021-10-08T17:36:27Z</dcterms:modified>
</cp:coreProperties>
</file>