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handoutMasterIdLst>
    <p:handoutMasterId r:id="rId10"/>
  </p:handoutMasterIdLst>
  <p:sldIdLst>
    <p:sldId id="258" r:id="rId2"/>
    <p:sldId id="259" r:id="rId3"/>
    <p:sldId id="262" r:id="rId4"/>
    <p:sldId id="263" r:id="rId5"/>
    <p:sldId id="264" r:id="rId6"/>
    <p:sldId id="265" r:id="rId7"/>
    <p:sldId id="261" r:id="rId8"/>
    <p:sldId id="266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207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9EFF8-F41C-764E-93F1-C2DC0264A1E9}" type="datetimeFigureOut">
              <a:rPr lang="nl-NL" smtClean="0"/>
              <a:t>13/12/21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63940-28EC-1041-BFF7-04DB078E2A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12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0F5C-FAFE-E74B-AF65-B0BA57188A94}" type="datetimeFigureOut">
              <a:rPr lang="nl-NL" smtClean="0"/>
              <a:t>13/12/21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0F5C-FAFE-E74B-AF65-B0BA57188A94}" type="datetimeFigureOut">
              <a:rPr lang="nl-NL" smtClean="0"/>
              <a:t>13/12/21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4A3-1CCC-8845-9ECF-41CACA18F6B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0F5C-FAFE-E74B-AF65-B0BA57188A94}" type="datetimeFigureOut">
              <a:rPr lang="nl-NL" smtClean="0"/>
              <a:t>13/12/21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4A3-1CCC-8845-9ECF-41CACA18F6B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0F5C-FAFE-E74B-AF65-B0BA57188A94}" type="datetimeFigureOut">
              <a:rPr lang="nl-NL" smtClean="0"/>
              <a:t>13/12/21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4A3-1CCC-8845-9ECF-41CACA18F6B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0F5C-FAFE-E74B-AF65-B0BA57188A94}" type="datetimeFigureOut">
              <a:rPr lang="nl-NL" smtClean="0"/>
              <a:t>13/12/21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4A3-1CCC-8845-9ECF-41CACA18F6B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0F5C-FAFE-E74B-AF65-B0BA57188A94}" type="datetimeFigureOut">
              <a:rPr lang="nl-NL" smtClean="0"/>
              <a:t>13/12/21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4A3-1CCC-8845-9ECF-41CACA18F6B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0F5C-FAFE-E74B-AF65-B0BA57188A94}" type="datetimeFigureOut">
              <a:rPr lang="nl-NL" smtClean="0"/>
              <a:t>13/12/21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4A3-1CCC-8845-9ECF-41CACA18F6B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0F5C-FAFE-E74B-AF65-B0BA57188A94}" type="datetimeFigureOut">
              <a:rPr lang="nl-NL" smtClean="0"/>
              <a:t>13/12/21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4A3-1CCC-8845-9ECF-41CACA18F6B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0F5C-FAFE-E74B-AF65-B0BA57188A94}" type="datetimeFigureOut">
              <a:rPr lang="nl-NL" smtClean="0"/>
              <a:t>13/12/21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4A3-1CCC-8845-9ECF-41CACA18F6B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0F5C-FAFE-E74B-AF65-B0BA57188A94}" type="datetimeFigureOut">
              <a:rPr lang="nl-NL" smtClean="0"/>
              <a:t>13/12/21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4A3-1CCC-8845-9ECF-41CACA18F6B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0F5C-FAFE-E74B-AF65-B0BA57188A94}" type="datetimeFigureOut">
              <a:rPr lang="nl-NL" smtClean="0"/>
              <a:t>13/12/21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4A3-1CCC-8845-9ECF-41CACA18F6B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0F5C-FAFE-E74B-AF65-B0BA57188A94}" type="datetimeFigureOut">
              <a:rPr lang="nl-NL" smtClean="0"/>
              <a:t>13/12/21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54A3-1CCC-8845-9ECF-41CACA18F6B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B360F5C-FAFE-E74B-AF65-B0BA57188A94}" type="datetimeFigureOut">
              <a:rPr lang="nl-NL" smtClean="0"/>
              <a:t>13/12/21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0DAC54A3-1CCC-8845-9ECF-41CACA18F6B6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4770812" y="2171445"/>
            <a:ext cx="3977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Teleurgesteld zijn = </a:t>
            </a:r>
          </a:p>
          <a:p>
            <a:r>
              <a:rPr lang="nl-NL" sz="2800" b="1" dirty="0" smtClean="0"/>
              <a:t>beschaamd worden in je </a:t>
            </a:r>
            <a:r>
              <a:rPr lang="nl-NL" sz="2800" b="1" i="1" dirty="0" smtClean="0"/>
              <a:t>verwachtingen:</a:t>
            </a:r>
          </a:p>
          <a:p>
            <a:pPr marL="457200" indent="-457200">
              <a:buFont typeface="Arial"/>
              <a:buChar char="•"/>
            </a:pPr>
            <a:r>
              <a:rPr lang="nl-NL" sz="2800" b="1" i="1" dirty="0" smtClean="0"/>
              <a:t>In iets</a:t>
            </a:r>
          </a:p>
          <a:p>
            <a:pPr marL="457200" indent="-457200">
              <a:buFont typeface="Arial"/>
              <a:buChar char="•"/>
            </a:pPr>
            <a:r>
              <a:rPr lang="nl-NL" sz="2800" b="1" i="1" dirty="0" smtClean="0"/>
              <a:t>In iemand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079679" y="4822884"/>
            <a:ext cx="36306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accent1"/>
                </a:solidFill>
              </a:rPr>
              <a:t>1 Koningen 19: 1-10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88661" y="559374"/>
            <a:ext cx="7571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/>
              <a:t>Teleurgesteld in </a:t>
            </a:r>
            <a:r>
              <a:rPr lang="nl-NL" sz="5400" b="1" dirty="0" smtClean="0"/>
              <a:t>God - 2</a:t>
            </a:r>
            <a:endParaRPr lang="nl-NL" sz="5400" b="1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55" y="1482704"/>
            <a:ext cx="3170806" cy="436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7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88661" y="559374"/>
            <a:ext cx="6531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/>
              <a:t>Teleurgesteld</a:t>
            </a:r>
            <a:endParaRPr lang="nl-NL" sz="54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538825" y="1487351"/>
            <a:ext cx="339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b="1" dirty="0" smtClean="0">
                <a:solidFill>
                  <a:schemeClr val="accent1"/>
                </a:solidFill>
              </a:rPr>
              <a:t>… in </a:t>
            </a:r>
            <a:r>
              <a:rPr lang="is-IS" sz="3600" b="1" dirty="0" smtClean="0">
                <a:solidFill>
                  <a:schemeClr val="accent1"/>
                </a:solidFill>
              </a:rPr>
              <a:t>jezelf</a:t>
            </a:r>
            <a:endParaRPr lang="nl-NL" sz="3600" b="1" dirty="0" smtClean="0">
              <a:solidFill>
                <a:schemeClr val="accent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38825" y="2772362"/>
            <a:ext cx="658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b="1" dirty="0" smtClean="0">
                <a:solidFill>
                  <a:schemeClr val="accent1"/>
                </a:solidFill>
              </a:rPr>
              <a:t>…ten aanzien van levensdoelen</a:t>
            </a:r>
            <a:endParaRPr lang="nl-NL" sz="3600" b="1" dirty="0" smtClean="0">
              <a:solidFill>
                <a:schemeClr val="accent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8825" y="3849161"/>
            <a:ext cx="438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b="1" dirty="0" smtClean="0">
                <a:solidFill>
                  <a:schemeClr val="accent1"/>
                </a:solidFill>
              </a:rPr>
              <a:t>… in zijn </a:t>
            </a:r>
            <a:r>
              <a:rPr lang="is-IS" sz="3600" b="1" dirty="0" smtClean="0">
                <a:solidFill>
                  <a:schemeClr val="accent1"/>
                </a:solidFill>
              </a:rPr>
              <a:t>medemens</a:t>
            </a:r>
            <a:endParaRPr lang="nl-NL" sz="3600" b="1" dirty="0" smtClean="0">
              <a:solidFill>
                <a:schemeClr val="accent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8825" y="4940915"/>
            <a:ext cx="4054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b="1" dirty="0" smtClean="0">
                <a:solidFill>
                  <a:schemeClr val="accent1"/>
                </a:solidFill>
              </a:rPr>
              <a:t>…in God</a:t>
            </a:r>
            <a:endParaRPr lang="nl-NL" sz="3600" b="1" dirty="0" smtClean="0">
              <a:solidFill>
                <a:schemeClr val="accent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523" y="3540439"/>
            <a:ext cx="4266475" cy="26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4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84873" y="559374"/>
            <a:ext cx="8403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/>
              <a:t>Hoe ga </a:t>
            </a:r>
            <a:r>
              <a:rPr lang="nl-NL" sz="5400" b="1" dirty="0" smtClean="0"/>
              <a:t>je ermee om?</a:t>
            </a:r>
            <a:endParaRPr lang="nl-NL" sz="54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384873" y="1710571"/>
            <a:ext cx="6119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b="1" dirty="0" smtClean="0">
                <a:solidFill>
                  <a:schemeClr val="accent1"/>
                </a:solidFill>
              </a:rPr>
              <a:t>1. Zijn een noodzakelijk kwaad</a:t>
            </a:r>
            <a:endParaRPr lang="nl-NL" sz="36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84873" y="2528590"/>
            <a:ext cx="8403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 smtClean="0"/>
              <a:t>“</a:t>
            </a:r>
            <a:r>
              <a:rPr lang="nl-NL" sz="2400" i="1" dirty="0"/>
              <a:t>De ervaring is de som van onze teleurstellingen.” </a:t>
            </a:r>
            <a:r>
              <a:rPr lang="nl-NL" i="1" dirty="0" err="1"/>
              <a:t>Augniez</a:t>
            </a:r>
            <a:r>
              <a:rPr lang="nl-NL" dirty="0"/>
              <a:t> </a:t>
            </a:r>
            <a:endParaRPr lang="nl-BE" i="1" dirty="0"/>
          </a:p>
        </p:txBody>
      </p:sp>
      <p:sp>
        <p:nvSpPr>
          <p:cNvPr id="6" name="Rechthoek 5"/>
          <p:cNvSpPr/>
          <p:nvPr/>
        </p:nvSpPr>
        <p:spPr>
          <a:xfrm>
            <a:off x="384874" y="3249741"/>
            <a:ext cx="84031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i="1" dirty="0" smtClean="0"/>
              <a:t>“</a:t>
            </a:r>
            <a:r>
              <a:rPr lang="nl-NL" sz="2400" i="1" dirty="0"/>
              <a:t>De mens moet teleurgesteld worden in de kleine dingen van het leven eer hij de volle waarde van de grotere kan beseffen.</a:t>
            </a:r>
            <a:r>
              <a:rPr lang="nl-NL" sz="2400" i="1" dirty="0" smtClean="0"/>
              <a:t>”</a:t>
            </a:r>
            <a:r>
              <a:rPr lang="nl-NL" sz="2400" i="1" dirty="0"/>
              <a:t> </a:t>
            </a:r>
            <a:endParaRPr lang="nl-NL" sz="2400" i="1" dirty="0" smtClean="0"/>
          </a:p>
          <a:p>
            <a:r>
              <a:rPr lang="nl-NL" i="1" dirty="0" smtClean="0"/>
              <a:t>Edward </a:t>
            </a:r>
            <a:r>
              <a:rPr lang="nl-NL" i="1" dirty="0" err="1"/>
              <a:t>Bulwer</a:t>
            </a:r>
            <a:r>
              <a:rPr lang="nl-NL" i="1" dirty="0"/>
              <a:t> </a:t>
            </a:r>
            <a:r>
              <a:rPr lang="nl-NL" i="1" dirty="0" err="1"/>
              <a:t>Lytton</a:t>
            </a:r>
            <a:r>
              <a:rPr lang="nl-NL" dirty="0"/>
              <a:t> </a:t>
            </a:r>
            <a:endParaRPr lang="nl-BE" i="1" dirty="0"/>
          </a:p>
        </p:txBody>
      </p:sp>
      <p:sp>
        <p:nvSpPr>
          <p:cNvPr id="7" name="Rechthoek 6"/>
          <p:cNvSpPr/>
          <p:nvPr/>
        </p:nvSpPr>
        <p:spPr>
          <a:xfrm>
            <a:off x="384874" y="4572133"/>
            <a:ext cx="840311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FF00"/>
                </a:solidFill>
              </a:rPr>
              <a:t>De </a:t>
            </a:r>
            <a:r>
              <a:rPr lang="nl-NL" sz="2400" dirty="0">
                <a:solidFill>
                  <a:srgbClr val="FFFF00"/>
                </a:solidFill>
              </a:rPr>
              <a:t>teleurstelling was voor Elia veel fundamenteler dan al de wonderen die hij deed. Hij leerde eindelijk iets heel bijzonders over de Heer.</a:t>
            </a:r>
            <a:r>
              <a:rPr lang="nl-BE" sz="2400" dirty="0">
                <a:solidFill>
                  <a:srgbClr val="FFFF00"/>
                </a:solidFill>
              </a:rPr>
              <a:t> </a:t>
            </a:r>
            <a:endParaRPr lang="nl-NL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0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84873" y="559374"/>
            <a:ext cx="8403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/>
              <a:t>Hoe ga </a:t>
            </a:r>
            <a:r>
              <a:rPr lang="nl-NL" sz="5400" b="1" dirty="0" smtClean="0"/>
              <a:t>je ermee om?</a:t>
            </a:r>
            <a:endParaRPr lang="nl-NL" sz="54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49" y="1925488"/>
            <a:ext cx="7514350" cy="37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2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84873" y="559374"/>
            <a:ext cx="8403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/>
              <a:t>Hoe ga </a:t>
            </a:r>
            <a:r>
              <a:rPr lang="nl-NL" sz="5400" b="1" dirty="0" smtClean="0"/>
              <a:t>je ermee om?</a:t>
            </a:r>
            <a:endParaRPr lang="nl-NL" sz="54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384873" y="1525676"/>
            <a:ext cx="840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b="1" dirty="0" smtClean="0">
                <a:solidFill>
                  <a:schemeClr val="accent1"/>
                </a:solidFill>
              </a:rPr>
              <a:t>2. Leren omgaan met teleurstellingen</a:t>
            </a:r>
            <a:endParaRPr lang="nl-NL" sz="3600" b="1" dirty="0" smtClean="0">
              <a:solidFill>
                <a:schemeClr val="accent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87" y="2172007"/>
            <a:ext cx="7217751" cy="279086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00487" y="5182059"/>
            <a:ext cx="36306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accent1"/>
                </a:solidFill>
              </a:rPr>
              <a:t>1 Koningen 19: </a:t>
            </a:r>
            <a:r>
              <a:rPr lang="nl-NL" sz="3200" b="1" dirty="0" smtClean="0">
                <a:solidFill>
                  <a:schemeClr val="accent1"/>
                </a:solidFill>
              </a:rPr>
              <a:t>11-18</a:t>
            </a:r>
            <a:endParaRPr lang="nl-NL" sz="3200" b="1" dirty="0" smtClean="0">
              <a:solidFill>
                <a:schemeClr val="accent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667793" y="5794638"/>
            <a:ext cx="6106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/>
              <a:t>Wat verwacht God van ons?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234313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84873" y="559374"/>
            <a:ext cx="8403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/>
              <a:t>Hoe ga </a:t>
            </a:r>
            <a:r>
              <a:rPr lang="nl-NL" sz="5400" b="1" dirty="0" smtClean="0"/>
              <a:t>je ermee om?</a:t>
            </a:r>
            <a:endParaRPr lang="nl-NL" sz="54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384873" y="1525676"/>
            <a:ext cx="840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b="1" dirty="0" smtClean="0">
                <a:solidFill>
                  <a:schemeClr val="accent1"/>
                </a:solidFill>
              </a:rPr>
              <a:t>2. Leren omgaan met teleurstellingen</a:t>
            </a:r>
            <a:endParaRPr lang="nl-NL" sz="3600" b="1" dirty="0" smtClean="0">
              <a:solidFill>
                <a:schemeClr val="accent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800488" y="3234803"/>
            <a:ext cx="4998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400" b="1" dirty="0" smtClean="0">
                <a:solidFill>
                  <a:srgbClr val="FFFF00"/>
                </a:solidFill>
              </a:rPr>
              <a:t>Het denken over God</a:t>
            </a:r>
            <a:endParaRPr lang="nl-NL" sz="3400" b="1" dirty="0">
              <a:solidFill>
                <a:srgbClr val="FFFF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800488" y="4059161"/>
            <a:ext cx="51522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400" b="1" dirty="0" smtClean="0">
                <a:solidFill>
                  <a:srgbClr val="FFFF00"/>
                </a:solidFill>
              </a:rPr>
              <a:t>Het denken over onszelf</a:t>
            </a:r>
            <a:endParaRPr lang="nl-NL" sz="3400" b="1" dirty="0">
              <a:solidFill>
                <a:srgbClr val="FFFF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800488" y="4986142"/>
            <a:ext cx="53446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400" b="1" dirty="0" smtClean="0">
                <a:solidFill>
                  <a:srgbClr val="FFFF00"/>
                </a:solidFill>
              </a:rPr>
              <a:t>Het denken over anderen</a:t>
            </a:r>
            <a:endParaRPr lang="nl-NL" sz="3400" b="1" dirty="0">
              <a:solidFill>
                <a:srgbClr val="FFFF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800485" y="2462854"/>
            <a:ext cx="798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 smtClean="0"/>
              <a:t>WAT MOET VERANDEREN?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8099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88661" y="97578"/>
            <a:ext cx="653196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/>
              <a:t>Wat moeten wij doen en wat doet God?</a:t>
            </a:r>
            <a:endParaRPr lang="nl-NL" sz="54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384875" y="1869451"/>
            <a:ext cx="8608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i="1" dirty="0" smtClean="0"/>
              <a:t>Wij</a:t>
            </a:r>
          </a:p>
          <a:p>
            <a:r>
              <a:rPr lang="nl-BE" sz="2800" i="1" dirty="0" smtClean="0">
                <a:solidFill>
                  <a:srgbClr val="FFFF00"/>
                </a:solidFill>
              </a:rPr>
              <a:t>Werp al je bekommernis op Hem, want Hij zorgt voor je.</a:t>
            </a:r>
            <a:endParaRPr lang="nl-BE" sz="2800" dirty="0">
              <a:solidFill>
                <a:srgbClr val="FFFF00"/>
              </a:solidFill>
            </a:endParaRPr>
          </a:p>
          <a:p>
            <a:r>
              <a:rPr lang="nl-NL" sz="2400" dirty="0" smtClean="0"/>
              <a:t>1 Petrus 5:7</a:t>
            </a:r>
            <a:endParaRPr lang="nl-BE" sz="2400" dirty="0"/>
          </a:p>
        </p:txBody>
      </p:sp>
      <p:sp>
        <p:nvSpPr>
          <p:cNvPr id="5" name="Tekstvak 4"/>
          <p:cNvSpPr txBox="1"/>
          <p:nvPr/>
        </p:nvSpPr>
        <p:spPr>
          <a:xfrm>
            <a:off x="384875" y="3380796"/>
            <a:ext cx="86083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i="1" dirty="0" smtClean="0"/>
              <a:t>Hij </a:t>
            </a:r>
            <a:r>
              <a:rPr lang="nl-BE" sz="2800" b="1" i="1" dirty="0" smtClean="0">
                <a:solidFill>
                  <a:srgbClr val="FFFF00"/>
                </a:solidFill>
              </a:rPr>
              <a:t>werkt in ons doorheen:</a:t>
            </a:r>
          </a:p>
          <a:p>
            <a:pPr marL="457200" indent="-457200">
              <a:buFontTx/>
              <a:buChar char="-"/>
            </a:pPr>
            <a:r>
              <a:rPr lang="nl-BE" sz="2800" b="1" i="1" dirty="0" smtClean="0">
                <a:solidFill>
                  <a:srgbClr val="FFFF00"/>
                </a:solidFill>
              </a:rPr>
              <a:t>ZIJN WOORD</a:t>
            </a:r>
          </a:p>
          <a:p>
            <a:pPr marL="457200" indent="-457200">
              <a:buFontTx/>
              <a:buChar char="-"/>
            </a:pPr>
            <a:r>
              <a:rPr lang="nl-BE" sz="2800" b="1" i="1" dirty="0" smtClean="0">
                <a:solidFill>
                  <a:srgbClr val="FFFF00"/>
                </a:solidFill>
              </a:rPr>
              <a:t>ZIJN GEEST</a:t>
            </a:r>
            <a:endParaRPr lang="nl-BE" sz="2800" b="1" i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Char char="-"/>
            </a:pPr>
            <a:r>
              <a:rPr lang="nl-BE" sz="2800" b="1" i="1" dirty="0" smtClean="0">
                <a:solidFill>
                  <a:srgbClr val="FFFF00"/>
                </a:solidFill>
              </a:rPr>
              <a:t>LEVENSERVARINGEN</a:t>
            </a:r>
            <a:endParaRPr lang="nl-BE" sz="2800" b="1" dirty="0">
              <a:solidFill>
                <a:srgbClr val="FFFF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69413" y="5379649"/>
            <a:ext cx="8403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Romeinen 12: 2 </a:t>
            </a:r>
            <a:r>
              <a:rPr lang="nl-NL" dirty="0" smtClean="0"/>
              <a:t> ‘Wordt </a:t>
            </a:r>
            <a:r>
              <a:rPr lang="nl-NL" dirty="0"/>
              <a:t>niet gelijkvormig </a:t>
            </a:r>
            <a:r>
              <a:rPr lang="nl-NL" dirty="0" smtClean="0"/>
              <a:t>aan </a:t>
            </a:r>
            <a:r>
              <a:rPr lang="nl-NL" dirty="0"/>
              <a:t>deze wereld maar wordt hervormd door de vernieuwing van uw denken, opdat gij moogt erkennen wat de wil van God is: het goede, welgevallige en </a:t>
            </a:r>
            <a:r>
              <a:rPr lang="nl-NL" dirty="0" err="1"/>
              <a:t>volkomene</a:t>
            </a:r>
            <a:r>
              <a:rPr lang="nl-NL" dirty="0"/>
              <a:t>.’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9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88661" y="225854"/>
            <a:ext cx="6531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/>
              <a:t>Tot slot</a:t>
            </a:r>
            <a:r>
              <a:rPr lang="is-IS" sz="5400" b="1" dirty="0" smtClean="0"/>
              <a:t>…</a:t>
            </a:r>
            <a:endParaRPr lang="nl-NL" sz="54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384875" y="1672317"/>
            <a:ext cx="860838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>
                <a:solidFill>
                  <a:srgbClr val="FFFF00"/>
                </a:solidFill>
              </a:rPr>
              <a:t>“De bijbel bagatelliseert menselijke teleurstelling nooit (denk nog eens aan de verhoudingen binnen het boek Job: één hoofdstuk herstel, vooraf gegaan door eenenveertig hoofdstukken smarten!), maar voegt er een sleutelwoord aan toe: ‘tijdelijk’. Wat we nu ervaren zullen we niet altijd ervaren. Onze teleurstelling is zelf een teken, een schreeuwende honger naar iets beters. </a:t>
            </a:r>
            <a:endParaRPr lang="nl-NL" sz="2400" i="1" dirty="0" smtClean="0">
              <a:solidFill>
                <a:srgbClr val="FFFF00"/>
              </a:solidFill>
            </a:endParaRPr>
          </a:p>
          <a:p>
            <a:r>
              <a:rPr lang="nl-NL" sz="2400" i="1" dirty="0" smtClean="0">
                <a:solidFill>
                  <a:srgbClr val="FFFF00"/>
                </a:solidFill>
              </a:rPr>
              <a:t>En </a:t>
            </a:r>
            <a:r>
              <a:rPr lang="nl-NL" sz="2400" i="1" dirty="0">
                <a:solidFill>
                  <a:srgbClr val="FFFF00"/>
                </a:solidFill>
              </a:rPr>
              <a:t>geloof is uiteindelijk een soort heimwee, naar een thuis waar we nog nooit geweest zijn, maar waar we altijd naar verlangd hebben.”</a:t>
            </a:r>
            <a:r>
              <a:rPr lang="nl-NL" sz="2400" dirty="0">
                <a:solidFill>
                  <a:srgbClr val="FFFF00"/>
                </a:solidFill>
              </a:rPr>
              <a:t> </a:t>
            </a:r>
            <a:endParaRPr lang="nl-NL" sz="2400" dirty="0" smtClean="0">
              <a:solidFill>
                <a:srgbClr val="FFFF00"/>
              </a:solidFill>
            </a:endParaRPr>
          </a:p>
          <a:p>
            <a:r>
              <a:rPr lang="nl-NL" sz="2400" i="1" dirty="0" smtClean="0"/>
              <a:t>Philip </a:t>
            </a:r>
            <a:r>
              <a:rPr lang="nl-NL" sz="2400" i="1" dirty="0" err="1"/>
              <a:t>Yancey</a:t>
            </a:r>
            <a:r>
              <a:rPr lang="nl-NL" sz="2400" i="1" dirty="0"/>
              <a:t>, Teleurgesteld in </a:t>
            </a:r>
            <a:r>
              <a:rPr lang="nl-NL" sz="2400" i="1" dirty="0" smtClean="0"/>
              <a:t>God</a:t>
            </a:r>
          </a:p>
          <a:p>
            <a:endParaRPr lang="nl-NL" sz="2400" dirty="0"/>
          </a:p>
          <a:p>
            <a:r>
              <a:rPr lang="nl-BE" sz="2400" dirty="0" smtClean="0"/>
              <a:t>Zie ook Openbaring 21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79734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mloopbaan">
  <a:themeElements>
    <a:clrScheme name="Omloopbaan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mloopbaan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mloopbaan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Omloopbaan.thmx</Template>
  <TotalTime>494</TotalTime>
  <Words>364</Words>
  <Application>Microsoft Macintosh PowerPoint</Application>
  <PresentationFormat>Diavoorstelling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Omloopbaan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Yvan Thomas</dc:creator>
  <cp:lastModifiedBy>Yvan Thomas</cp:lastModifiedBy>
  <cp:revision>24</cp:revision>
  <cp:lastPrinted>2021-12-13T17:06:30Z</cp:lastPrinted>
  <dcterms:created xsi:type="dcterms:W3CDTF">2021-09-28T16:43:46Z</dcterms:created>
  <dcterms:modified xsi:type="dcterms:W3CDTF">2021-12-13T17:44:33Z</dcterms:modified>
</cp:coreProperties>
</file>