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handoutMasterIdLst>
    <p:handoutMasterId r:id="rId7"/>
  </p:handoutMasterIdLst>
  <p:sldIdLst>
    <p:sldId id="256" r:id="rId2"/>
    <p:sldId id="257" r:id="rId3"/>
    <p:sldId id="259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D4858-D768-604E-81DA-90D06FD1616B}" type="datetimeFigureOut">
              <a:rPr lang="nl-NL" smtClean="0"/>
              <a:t>26/02/22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D3412-8CAF-204C-B04D-47B5795298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8143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nl-BE" smtClean="0"/>
              <a:t>Titelstijl van model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26/02/22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26/02/22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749905" y="797510"/>
            <a:ext cx="7523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Jeremia 32:1-15</a:t>
            </a:r>
            <a:endParaRPr lang="nl-NL" sz="2800" i="1" dirty="0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/>
          <a:srcRect l="12661" t="3449" r="5820" b="-1161"/>
          <a:stretch/>
        </p:blipFill>
        <p:spPr>
          <a:xfrm>
            <a:off x="63581" y="1559077"/>
            <a:ext cx="4287600" cy="153720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5070" y="1559077"/>
            <a:ext cx="3190120" cy="1786467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459619" y="4134436"/>
            <a:ext cx="83094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2 Korintiërs 5:6-10: “Daarom </a:t>
            </a:r>
            <a:r>
              <a:rPr lang="nl-NL" dirty="0"/>
              <a:t>zijn wij te allen tijde vol goede moed, ook al weten wij, dat wij, zolang wij in het lichaam ons verblijf hebben, ver van de </a:t>
            </a:r>
            <a:r>
              <a:rPr lang="nl-NL" dirty="0" err="1"/>
              <a:t>Here</a:t>
            </a:r>
            <a:r>
              <a:rPr lang="nl-NL" dirty="0"/>
              <a:t> in den vreemde </a:t>
            </a:r>
            <a:r>
              <a:rPr lang="nl-NL" dirty="0" smtClean="0"/>
              <a:t>zijn– </a:t>
            </a:r>
            <a:r>
              <a:rPr lang="nl-NL" dirty="0"/>
              <a:t>want wij wandelen in geloof, niet in aanschouwen – </a:t>
            </a:r>
            <a:r>
              <a:rPr lang="nl-NL" dirty="0" smtClean="0"/>
              <a:t>maar </a:t>
            </a:r>
            <a:r>
              <a:rPr lang="nl-NL" dirty="0"/>
              <a:t>wij zijn vol goede moed en wij begeren te meer ons verblijf in het lichaam te verlaten en bij de </a:t>
            </a:r>
            <a:r>
              <a:rPr lang="nl-NL" dirty="0" err="1"/>
              <a:t>Here</a:t>
            </a:r>
            <a:r>
              <a:rPr lang="nl-NL" dirty="0"/>
              <a:t> onze intrek te nemen. </a:t>
            </a:r>
            <a:r>
              <a:rPr lang="nl-NL" dirty="0" smtClean="0"/>
              <a:t>Daarom </a:t>
            </a:r>
            <a:r>
              <a:rPr lang="nl-NL" dirty="0"/>
              <a:t>stellen wij er een eer in, hetzij thuis, hetzij in den vreemde, Hem welgevallig te zijn. </a:t>
            </a:r>
            <a:r>
              <a:rPr lang="nl-NL" dirty="0" smtClean="0"/>
              <a:t>Want </a:t>
            </a:r>
            <a:r>
              <a:rPr lang="nl-NL" dirty="0"/>
              <a:t>wij moeten allen voor de rechterstoel van Christus openbaar worden, opdat een ieder </a:t>
            </a:r>
            <a:r>
              <a:rPr lang="nl-NL" dirty="0" err="1"/>
              <a:t>wegdrage</a:t>
            </a:r>
            <a:r>
              <a:rPr lang="nl-NL" dirty="0"/>
              <a:t> wat hij in zijn lichaam verricht heeft, </a:t>
            </a:r>
            <a:r>
              <a:rPr lang="nl-NL" dirty="0" err="1"/>
              <a:t>naardat</a:t>
            </a:r>
            <a:r>
              <a:rPr lang="nl-NL" dirty="0"/>
              <a:t> hij gedaan heeft, hetzij goed, hetzij kwaad</a:t>
            </a:r>
            <a:r>
              <a:rPr lang="nl-NL" dirty="0" smtClean="0"/>
              <a:t>.”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103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2092476" y="305191"/>
            <a:ext cx="45478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/>
              <a:t>Matteüs </a:t>
            </a:r>
            <a:r>
              <a:rPr lang="nl-NL" sz="4400" b="1" dirty="0" smtClean="0"/>
              <a:t>6:19-21</a:t>
            </a:r>
            <a:endParaRPr lang="nl-NL" sz="4400" dirty="0"/>
          </a:p>
        </p:txBody>
      </p:sp>
      <p:sp>
        <p:nvSpPr>
          <p:cNvPr id="8" name="Rechthoek 7"/>
          <p:cNvSpPr/>
          <p:nvPr/>
        </p:nvSpPr>
        <p:spPr>
          <a:xfrm>
            <a:off x="2092476" y="1461496"/>
            <a:ext cx="45478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2 Korintiërs 4:5-11</a:t>
            </a:r>
            <a:endParaRPr lang="nl-NL" sz="4400" dirty="0"/>
          </a:p>
        </p:txBody>
      </p:sp>
      <p:sp>
        <p:nvSpPr>
          <p:cNvPr id="9" name="Rechthoek 8"/>
          <p:cNvSpPr/>
          <p:nvPr/>
        </p:nvSpPr>
        <p:spPr>
          <a:xfrm>
            <a:off x="278189" y="2256256"/>
            <a:ext cx="5574091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dirty="0" smtClean="0"/>
              <a:t>2 Korintiërs 4:5-11: “Want </a:t>
            </a:r>
            <a:r>
              <a:rPr lang="nl-NL" dirty="0"/>
              <a:t>wij prediken niet onszelf, maar Christus Jezus als </a:t>
            </a:r>
            <a:r>
              <a:rPr lang="nl-NL" dirty="0" err="1"/>
              <a:t>Here</a:t>
            </a:r>
            <a:r>
              <a:rPr lang="nl-NL" dirty="0"/>
              <a:t>, en onszelf als uw dienaren om Jezus’ wil. </a:t>
            </a:r>
            <a:r>
              <a:rPr lang="nl-NL" dirty="0" smtClean="0"/>
              <a:t>Want </a:t>
            </a:r>
            <a:r>
              <a:rPr lang="nl-NL" dirty="0"/>
              <a:t>de God, die gesproken heeft: Licht </a:t>
            </a:r>
            <a:r>
              <a:rPr lang="nl-NL" dirty="0" err="1"/>
              <a:t>schijne</a:t>
            </a:r>
            <a:r>
              <a:rPr lang="nl-NL" dirty="0"/>
              <a:t> uit het duister, heeft het doen schijnen in onze harten, om ons te verlichten met de kennis der heerlijkheid Gods in het aangezicht van Christus.</a:t>
            </a:r>
          </a:p>
          <a:p>
            <a:r>
              <a:rPr lang="nl-NL" dirty="0" smtClean="0"/>
              <a:t>Maar </a:t>
            </a:r>
            <a:r>
              <a:rPr lang="nl-NL" dirty="0"/>
              <a:t>wij hebben deze schat in aarden vaten, zodat de kracht, die alles te boven gaat, van God is en niet van ons: </a:t>
            </a:r>
            <a:r>
              <a:rPr lang="nl-NL" dirty="0" smtClean="0"/>
              <a:t>in </a:t>
            </a:r>
            <a:r>
              <a:rPr lang="nl-NL" dirty="0"/>
              <a:t>alles zijn wij in de druk, doch niet in het nauw; om raad verlegen, doch niet radeloos; </a:t>
            </a:r>
            <a:r>
              <a:rPr lang="nl-NL" dirty="0" smtClean="0"/>
              <a:t>vervolgd</a:t>
            </a:r>
            <a:r>
              <a:rPr lang="nl-NL" dirty="0"/>
              <a:t>, doch niet verlaten; ter aarde geworpen, doch niet verloren; t</a:t>
            </a:r>
            <a:r>
              <a:rPr lang="nl-NL" dirty="0" smtClean="0"/>
              <a:t>e </a:t>
            </a:r>
            <a:r>
              <a:rPr lang="nl-NL" dirty="0"/>
              <a:t>allen tijde het sterven van Jezus in het lichaam omdragende, opdat ook het leven van Jezus zich in ons lichaam openbare. </a:t>
            </a:r>
            <a:r>
              <a:rPr lang="nl-NL" dirty="0" smtClean="0"/>
              <a:t>Want </a:t>
            </a:r>
            <a:r>
              <a:rPr lang="nl-NL" dirty="0"/>
              <a:t>voortdurend worden wij, die leven, aan de dood overgeleverd, om Jezus’ wil, opdat ook het leven van Jezus zich in ons sterfelijk vlees openbare. </a:t>
            </a:r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2280" y="3063723"/>
            <a:ext cx="3086100" cy="2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0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el 1"/>
          <p:cNvSpPr>
            <a:spLocks noGrp="1"/>
          </p:cNvSpPr>
          <p:nvPr>
            <p:ph type="subTitle" idx="1"/>
          </p:nvPr>
        </p:nvSpPr>
        <p:spPr>
          <a:xfrm>
            <a:off x="1219200" y="1249438"/>
            <a:ext cx="6400800" cy="1157514"/>
          </a:xfrm>
        </p:spPr>
        <p:txBody>
          <a:bodyPr>
            <a:normAutofit/>
          </a:bodyPr>
          <a:lstStyle/>
          <a:p>
            <a:r>
              <a:rPr lang="nl-NL" sz="5400" dirty="0" smtClean="0"/>
              <a:t>Schatten in de hemel</a:t>
            </a:r>
            <a:endParaRPr lang="nl-NL" sz="5400" dirty="0"/>
          </a:p>
        </p:txBody>
      </p:sp>
      <p:sp>
        <p:nvSpPr>
          <p:cNvPr id="3" name="Rechthoek 2"/>
          <p:cNvSpPr/>
          <p:nvPr/>
        </p:nvSpPr>
        <p:spPr>
          <a:xfrm>
            <a:off x="2092476" y="305191"/>
            <a:ext cx="55275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Matteüs 6:19-21</a:t>
            </a:r>
            <a:endParaRPr lang="nl-NL" sz="4400" dirty="0"/>
          </a:p>
        </p:txBody>
      </p:sp>
      <p:sp>
        <p:nvSpPr>
          <p:cNvPr id="6" name="Rechthoek 5"/>
          <p:cNvSpPr/>
          <p:nvPr/>
        </p:nvSpPr>
        <p:spPr>
          <a:xfrm>
            <a:off x="672495" y="2257755"/>
            <a:ext cx="67297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1. </a:t>
            </a:r>
            <a:r>
              <a:rPr lang="nl-NL" sz="4400" b="1" dirty="0"/>
              <a:t>V</a:t>
            </a:r>
            <a:r>
              <a:rPr lang="nl-NL" sz="4400" b="1" dirty="0" smtClean="0"/>
              <a:t>ergaan niet</a:t>
            </a:r>
            <a:endParaRPr lang="nl-NL" sz="4400" dirty="0"/>
          </a:p>
        </p:txBody>
      </p:sp>
      <p:sp>
        <p:nvSpPr>
          <p:cNvPr id="9" name="Rechthoek 8"/>
          <p:cNvSpPr/>
          <p:nvPr/>
        </p:nvSpPr>
        <p:spPr>
          <a:xfrm>
            <a:off x="672495" y="3719250"/>
            <a:ext cx="56775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3 . Geraken niet op</a:t>
            </a:r>
            <a:endParaRPr lang="nl-NL" sz="4400" dirty="0"/>
          </a:p>
        </p:txBody>
      </p:sp>
      <p:sp>
        <p:nvSpPr>
          <p:cNvPr id="10" name="Rechthoek 9"/>
          <p:cNvSpPr/>
          <p:nvPr/>
        </p:nvSpPr>
        <p:spPr>
          <a:xfrm>
            <a:off x="672495" y="2944580"/>
            <a:ext cx="8253791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sz="4400" b="1" dirty="0" smtClean="0"/>
              <a:t>2 . Geen vervelende verrassingen</a:t>
            </a:r>
            <a:endParaRPr lang="nl-NL" sz="4400" dirty="0"/>
          </a:p>
        </p:txBody>
      </p:sp>
      <p:sp>
        <p:nvSpPr>
          <p:cNvPr id="11" name="Subtitel 1"/>
          <p:cNvSpPr txBox="1">
            <a:spLocks/>
          </p:cNvSpPr>
          <p:nvPr/>
        </p:nvSpPr>
        <p:spPr>
          <a:xfrm>
            <a:off x="1371600" y="4752219"/>
            <a:ext cx="6400800" cy="11575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 spc="3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sz="1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5400" dirty="0" smtClean="0"/>
              <a:t>Wie wil er deze schatten?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3012459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el 1"/>
          <p:cNvSpPr>
            <a:spLocks noGrp="1"/>
          </p:cNvSpPr>
          <p:nvPr>
            <p:ph type="subTitle" idx="1"/>
          </p:nvPr>
        </p:nvSpPr>
        <p:spPr>
          <a:xfrm>
            <a:off x="1219200" y="426962"/>
            <a:ext cx="7380514" cy="1842888"/>
          </a:xfrm>
        </p:spPr>
        <p:txBody>
          <a:bodyPr>
            <a:noAutofit/>
          </a:bodyPr>
          <a:lstStyle/>
          <a:p>
            <a:r>
              <a:rPr lang="nl-NL" sz="4800" dirty="0" smtClean="0"/>
              <a:t>Schatten in de hemel, </a:t>
            </a:r>
          </a:p>
          <a:p>
            <a:r>
              <a:rPr lang="nl-NL" sz="4800" dirty="0" smtClean="0"/>
              <a:t>een egoïstische daad???</a:t>
            </a:r>
            <a:endParaRPr lang="nl-NL" sz="4800" dirty="0"/>
          </a:p>
        </p:txBody>
      </p:sp>
      <p:sp>
        <p:nvSpPr>
          <p:cNvPr id="6" name="Rechthoek 5"/>
          <p:cNvSpPr/>
          <p:nvPr/>
        </p:nvSpPr>
        <p:spPr>
          <a:xfrm>
            <a:off x="672495" y="2257755"/>
            <a:ext cx="672979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1. Geloofsdaad</a:t>
            </a:r>
            <a:endParaRPr lang="nl-NL" sz="4400" dirty="0"/>
          </a:p>
        </p:txBody>
      </p:sp>
      <p:sp>
        <p:nvSpPr>
          <p:cNvPr id="10" name="Rechthoek 9"/>
          <p:cNvSpPr/>
          <p:nvPr/>
        </p:nvSpPr>
        <p:spPr>
          <a:xfrm>
            <a:off x="672495" y="2944580"/>
            <a:ext cx="8253791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sz="4400" b="1" dirty="0" smtClean="0"/>
              <a:t>2 . Waar je schat is, is je hart</a:t>
            </a:r>
            <a:endParaRPr lang="nl-NL" sz="44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900" y="3714021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735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20953" y="305191"/>
            <a:ext cx="8382000" cy="15696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</a:pPr>
            <a:r>
              <a:rPr lang="nl-NL" sz="4800" spc="30" dirty="0">
                <a:solidFill>
                  <a:schemeClr val="tx2"/>
                </a:solidFill>
              </a:rPr>
              <a:t>Hoe </a:t>
            </a:r>
            <a:r>
              <a:rPr lang="nl-NL" sz="4800" spc="30" dirty="0" smtClean="0">
                <a:solidFill>
                  <a:schemeClr val="tx2"/>
                </a:solidFill>
              </a:rPr>
              <a:t>is bepaald </a:t>
            </a:r>
            <a:r>
              <a:rPr lang="nl-NL" sz="4800" spc="30" dirty="0">
                <a:solidFill>
                  <a:schemeClr val="tx2"/>
                </a:solidFill>
              </a:rPr>
              <a:t>of je beloning krijgt?</a:t>
            </a:r>
          </a:p>
        </p:txBody>
      </p:sp>
      <p:sp>
        <p:nvSpPr>
          <p:cNvPr id="8" name="Rechthoek 7"/>
          <p:cNvSpPr/>
          <p:nvPr/>
        </p:nvSpPr>
        <p:spPr>
          <a:xfrm>
            <a:off x="2092476" y="1255877"/>
            <a:ext cx="45478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1 Korintiërs 3:10-15</a:t>
            </a:r>
            <a:endParaRPr lang="nl-NL" sz="4400" dirty="0"/>
          </a:p>
        </p:txBody>
      </p:sp>
      <p:sp>
        <p:nvSpPr>
          <p:cNvPr id="2" name="Rechthoek 1"/>
          <p:cNvSpPr/>
          <p:nvPr/>
        </p:nvSpPr>
        <p:spPr>
          <a:xfrm>
            <a:off x="435430" y="2030731"/>
            <a:ext cx="8067523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dirty="0" smtClean="0"/>
              <a:t>“Naar </a:t>
            </a:r>
            <a:r>
              <a:rPr lang="nl-NL" dirty="0"/>
              <a:t>de genade Gods, die mij gegeven is, heb ik als een kundig bouwmeester het fundament gelegd, waarop een ander voortbouwt. Maar ieder zie wel toe, hoe hij daarop bouwt. </a:t>
            </a:r>
            <a:r>
              <a:rPr lang="nl-NL" dirty="0" smtClean="0"/>
              <a:t>Want </a:t>
            </a:r>
            <a:r>
              <a:rPr lang="nl-NL" dirty="0"/>
              <a:t>een ander fundament, dan dat er ligt, namelijk Jezus Christus, kan niemand leggen. </a:t>
            </a:r>
            <a:r>
              <a:rPr lang="nl-NL" dirty="0" smtClean="0"/>
              <a:t>Is </a:t>
            </a:r>
            <a:r>
              <a:rPr lang="nl-NL" dirty="0"/>
              <a:t>er iemand, die op dit fundament bouwt met goud, zilver, kostbaar gesteente, hout, hooi, of stro, </a:t>
            </a:r>
            <a:r>
              <a:rPr lang="nl-NL" dirty="0" smtClean="0"/>
              <a:t>ieders </a:t>
            </a:r>
            <a:r>
              <a:rPr lang="nl-NL" dirty="0"/>
              <a:t>werk zal aan het licht komen. Want de dag zal het doen blijken, omdat hij met vuur verschijnt, en hoedanig ieders werk is, dat zal het vuur uitmaken. I</a:t>
            </a:r>
            <a:r>
              <a:rPr lang="nl-NL" dirty="0" smtClean="0"/>
              <a:t>ndien </a:t>
            </a:r>
            <a:r>
              <a:rPr lang="nl-NL" dirty="0"/>
              <a:t>het werk, dat hij erop gebouwd heeft, standhoudt, zal hij loon ontvangen, </a:t>
            </a:r>
            <a:r>
              <a:rPr lang="nl-NL" dirty="0" smtClean="0"/>
              <a:t>maar </a:t>
            </a:r>
            <a:r>
              <a:rPr lang="nl-NL" dirty="0"/>
              <a:t>indien iemands werk verbrandt, zal hij schade lijden, doch hij zelf zal gered worden, maar als door vuur heen</a:t>
            </a:r>
            <a:r>
              <a:rPr lang="nl-NL" dirty="0" smtClean="0"/>
              <a:t>.”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2092476" y="4376476"/>
            <a:ext cx="454781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b="1" dirty="0" smtClean="0"/>
              <a:t>Hebreeën 11:24-26</a:t>
            </a:r>
            <a:endParaRPr lang="nl-NL" sz="4400" dirty="0"/>
          </a:p>
        </p:txBody>
      </p:sp>
      <p:sp>
        <p:nvSpPr>
          <p:cNvPr id="4" name="Rechthoek 3"/>
          <p:cNvSpPr/>
          <p:nvPr/>
        </p:nvSpPr>
        <p:spPr>
          <a:xfrm>
            <a:off x="435430" y="5247333"/>
            <a:ext cx="80675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”Door </a:t>
            </a:r>
            <a:r>
              <a:rPr lang="nl-NL" dirty="0"/>
              <a:t>het geloof heeft Mozes, volwassen geworden, geweigerd door te gaan voor een zoon van Farao’s dochter, </a:t>
            </a:r>
            <a:r>
              <a:rPr lang="nl-NL" dirty="0" smtClean="0"/>
              <a:t>maar </a:t>
            </a:r>
            <a:r>
              <a:rPr lang="nl-NL" dirty="0"/>
              <a:t>hij heeft liever met het volk Gods kwaad verdragen, dan tijdelijk van de zonde te genieten; </a:t>
            </a:r>
            <a:r>
              <a:rPr lang="nl-NL" dirty="0" smtClean="0"/>
              <a:t>en </a:t>
            </a:r>
            <a:r>
              <a:rPr lang="nl-NL" dirty="0"/>
              <a:t>hij heeft de smaad van Christus groter rijkdom geacht dan de schatten van Egypte, want hij hield de blik gericht op de vergelding</a:t>
            </a:r>
            <a:r>
              <a:rPr lang="nl-NL" dirty="0" smtClean="0"/>
              <a:t>.”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9899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7" grpId="0"/>
      <p:bldP spid="4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498</TotalTime>
  <Words>642</Words>
  <Application>Microsoft Macintosh PowerPoint</Application>
  <PresentationFormat>Diavoorstelling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Horizon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Yvan Thomas</dc:creator>
  <cp:lastModifiedBy>Yvan Thomas</cp:lastModifiedBy>
  <cp:revision>20</cp:revision>
  <cp:lastPrinted>2021-07-03T17:23:06Z</cp:lastPrinted>
  <dcterms:created xsi:type="dcterms:W3CDTF">2021-07-03T15:43:36Z</dcterms:created>
  <dcterms:modified xsi:type="dcterms:W3CDTF">2022-02-26T11:50:22Z</dcterms:modified>
</cp:coreProperties>
</file>