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5" r:id="rId1"/>
  </p:sldMasterIdLst>
  <p:sldIdLst>
    <p:sldId id="256" r:id="rId2"/>
    <p:sldId id="261" r:id="rId3"/>
    <p:sldId id="257" r:id="rId4"/>
    <p:sldId id="263" r:id="rId5"/>
    <p:sldId id="258" r:id="rId6"/>
    <p:sldId id="262" r:id="rId7"/>
    <p:sldId id="259"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66"/>
    <p:restoredTop sz="94694"/>
  </p:normalViewPr>
  <p:slideViewPr>
    <p:cSldViewPr snapToGrid="0" snapToObjects="1">
      <p:cViewPr varScale="1">
        <p:scale>
          <a:sx n="121" d="100"/>
          <a:sy n="121" d="100"/>
        </p:scale>
        <p:origin x="11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30199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50955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5099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434817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4837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343877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777430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48110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426981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CAE1E25-CAD6-414D-B011-DFF9E1C5F96E}" type="datetimeFigureOut">
              <a:rPr lang="nl-NL" smtClean="0"/>
              <a:t>03-12-2021</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114850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55234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CAE1E25-CAD6-414D-B011-DFF9E1C5F96E}" type="datetimeFigureOut">
              <a:rPr lang="nl-NL" smtClean="0"/>
              <a:t>03-12-2021</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16851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CAE1E25-CAD6-414D-B011-DFF9E1C5F96E}" type="datetimeFigureOut">
              <a:rPr lang="nl-NL" smtClean="0"/>
              <a:t>03-12-2021</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52136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AE1E25-CAD6-414D-B011-DFF9E1C5F96E}" type="datetimeFigureOut">
              <a:rPr lang="nl-NL" smtClean="0"/>
              <a:t>03-12-2021</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216997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98297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CAE1E25-CAD6-414D-B011-DFF9E1C5F96E}" type="datetimeFigureOut">
              <a:rPr lang="nl-NL" smtClean="0"/>
              <a:t>03-12-2021</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51A43A-F63C-DF4E-99CF-30F9A7C90CF2}" type="slidenum">
              <a:rPr lang="nl-NL" smtClean="0"/>
              <a:t>‹nr.›</a:t>
            </a:fld>
            <a:endParaRPr lang="nl-NL"/>
          </a:p>
        </p:txBody>
      </p:sp>
    </p:spTree>
    <p:extLst>
      <p:ext uri="{BB962C8B-B14F-4D97-AF65-F5344CB8AC3E}">
        <p14:creationId xmlns:p14="http://schemas.microsoft.com/office/powerpoint/2010/main" val="382876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AE1E25-CAD6-414D-B011-DFF9E1C5F96E}" type="datetimeFigureOut">
              <a:rPr lang="nl-NL" smtClean="0"/>
              <a:t>03-12-2021</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51A43A-F63C-DF4E-99CF-30F9A7C90CF2}" type="slidenum">
              <a:rPr lang="nl-NL" smtClean="0"/>
              <a:t>‹nr.›</a:t>
            </a:fld>
            <a:endParaRPr lang="nl-NL"/>
          </a:p>
        </p:txBody>
      </p:sp>
    </p:spTree>
    <p:extLst>
      <p:ext uri="{BB962C8B-B14F-4D97-AF65-F5344CB8AC3E}">
        <p14:creationId xmlns:p14="http://schemas.microsoft.com/office/powerpoint/2010/main" val="131387110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CD41FD-3B81-834D-A902-5CEB252D044B}"/>
              </a:ext>
            </a:extLst>
          </p:cNvPr>
          <p:cNvSpPr>
            <a:spLocks noGrp="1"/>
          </p:cNvSpPr>
          <p:nvPr>
            <p:ph type="ctrTitle"/>
          </p:nvPr>
        </p:nvSpPr>
        <p:spPr>
          <a:xfrm>
            <a:off x="2589213" y="508001"/>
            <a:ext cx="8915399" cy="45719"/>
          </a:xfrm>
        </p:spPr>
        <p:txBody>
          <a:bodyPr>
            <a:normAutofit fontScale="90000"/>
          </a:bodyPr>
          <a:lstStyle/>
          <a:p>
            <a:r>
              <a:rPr lang="nl-NL" sz="2400" b="1" dirty="0"/>
              <a:t>Wees sterk en houdt moed</a:t>
            </a:r>
          </a:p>
        </p:txBody>
      </p:sp>
      <p:sp>
        <p:nvSpPr>
          <p:cNvPr id="3" name="Ondertitel 2">
            <a:extLst>
              <a:ext uri="{FF2B5EF4-FFF2-40B4-BE49-F238E27FC236}">
                <a16:creationId xmlns:a16="http://schemas.microsoft.com/office/drawing/2014/main" id="{662A51B0-0F7B-044D-B803-E7951964ED91}"/>
              </a:ext>
            </a:extLst>
          </p:cNvPr>
          <p:cNvSpPr>
            <a:spLocks noGrp="1"/>
          </p:cNvSpPr>
          <p:nvPr>
            <p:ph type="subTitle" idx="1"/>
          </p:nvPr>
        </p:nvSpPr>
        <p:spPr>
          <a:xfrm>
            <a:off x="2589213" y="697360"/>
            <a:ext cx="8915399" cy="5994051"/>
          </a:xfrm>
        </p:spPr>
        <p:txBody>
          <a:bodyPr>
            <a:normAutofit lnSpcReduction="10000"/>
          </a:bodyPr>
          <a:lstStyle/>
          <a:p>
            <a:r>
              <a:rPr lang="nl-NL" sz="1900" b="1" dirty="0"/>
              <a:t>Jozua 1:1-11</a:t>
            </a:r>
          </a:p>
          <a:p>
            <a:endParaRPr lang="nl-NL" sz="1900" b="1" dirty="0"/>
          </a:p>
          <a:p>
            <a:r>
              <a:rPr lang="nl-NL" sz="2000" dirty="0"/>
              <a:t>Het gebeurde na de dood van Mozes, de dienaar van de HEERE, dat de HEERE tegen Jozua, de zoon van </a:t>
            </a:r>
            <a:r>
              <a:rPr lang="nl-NL" sz="2000" dirty="0" err="1"/>
              <a:t>Nun</a:t>
            </a:r>
            <a:r>
              <a:rPr lang="nl-NL" sz="2000" dirty="0"/>
              <a:t>, de dienaar van Mozes, zei:</a:t>
            </a:r>
          </a:p>
          <a:p>
            <a:r>
              <a:rPr lang="nl-NL" sz="2000" dirty="0"/>
              <a:t>2Mijn dienaar Mozes is gestorven. Nu dan, sta op, steek deze Jordaan over, u en heel dit volk, naar het land dat Ik aan hen, de Israëlieten, ga geven.</a:t>
            </a:r>
          </a:p>
          <a:p>
            <a:r>
              <a:rPr lang="nl-NL" sz="2000" dirty="0"/>
              <a:t>3Elke plaats die uw voetzool betreedt, heb Ik u gegeven, overeenkomstig wat Ik tot Mozes gesproken heb.</a:t>
            </a:r>
          </a:p>
          <a:p>
            <a:r>
              <a:rPr lang="nl-NL" sz="2000" dirty="0"/>
              <a:t>4Van de woestijn en deze Libanon af tot aan de grote rivier, de rivier de Eufraat, heel het land van de Hethieten, en tot de Grote Zee, waar de zon ondergaat, zal uw gebied zijn.</a:t>
            </a:r>
          </a:p>
          <a:p>
            <a:r>
              <a:rPr lang="nl-NL" sz="2000" dirty="0"/>
              <a:t>5Niemand zal tegenover u standhouden al de dagen van uw leven. Zoals Ik met Mozes geweest ben, zal Ik met u zijn. Ik zal u niet loslaten en u niet verlaten.</a:t>
            </a:r>
          </a:p>
          <a:p>
            <a:r>
              <a:rPr lang="nl-NL" sz="2000" dirty="0"/>
              <a:t>6Wees sterk en moedig, want ú zult dit volk het land dat Ik hun vaderen gezworen heb hun te geven, in erfbezit laten nemen.</a:t>
            </a:r>
          </a:p>
        </p:txBody>
      </p:sp>
    </p:spTree>
    <p:extLst>
      <p:ext uri="{BB962C8B-B14F-4D97-AF65-F5344CB8AC3E}">
        <p14:creationId xmlns:p14="http://schemas.microsoft.com/office/powerpoint/2010/main" val="142809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CD41FD-3B81-834D-A902-5CEB252D044B}"/>
              </a:ext>
            </a:extLst>
          </p:cNvPr>
          <p:cNvSpPr>
            <a:spLocks noGrp="1"/>
          </p:cNvSpPr>
          <p:nvPr>
            <p:ph type="ctrTitle"/>
          </p:nvPr>
        </p:nvSpPr>
        <p:spPr>
          <a:xfrm>
            <a:off x="2589213" y="508001"/>
            <a:ext cx="8915399" cy="45719"/>
          </a:xfrm>
        </p:spPr>
        <p:txBody>
          <a:bodyPr>
            <a:normAutofit fontScale="90000"/>
          </a:bodyPr>
          <a:lstStyle/>
          <a:p>
            <a:r>
              <a:rPr lang="nl-NL" sz="2400" b="1" dirty="0"/>
              <a:t>Wees sterk en houdt moed</a:t>
            </a:r>
          </a:p>
        </p:txBody>
      </p:sp>
      <p:sp>
        <p:nvSpPr>
          <p:cNvPr id="3" name="Ondertitel 2">
            <a:extLst>
              <a:ext uri="{FF2B5EF4-FFF2-40B4-BE49-F238E27FC236}">
                <a16:creationId xmlns:a16="http://schemas.microsoft.com/office/drawing/2014/main" id="{662A51B0-0F7B-044D-B803-E7951964ED91}"/>
              </a:ext>
            </a:extLst>
          </p:cNvPr>
          <p:cNvSpPr>
            <a:spLocks noGrp="1"/>
          </p:cNvSpPr>
          <p:nvPr>
            <p:ph type="subTitle" idx="1"/>
          </p:nvPr>
        </p:nvSpPr>
        <p:spPr>
          <a:xfrm>
            <a:off x="2589213" y="697360"/>
            <a:ext cx="8915399" cy="5994051"/>
          </a:xfrm>
        </p:spPr>
        <p:txBody>
          <a:bodyPr>
            <a:normAutofit lnSpcReduction="10000"/>
          </a:bodyPr>
          <a:lstStyle/>
          <a:p>
            <a:r>
              <a:rPr lang="nl-NL" sz="1900" b="1" dirty="0"/>
              <a:t>Jozua 1:1-11</a:t>
            </a:r>
          </a:p>
          <a:p>
            <a:endParaRPr lang="nl-NL" sz="1900" b="1" dirty="0"/>
          </a:p>
          <a:p>
            <a:r>
              <a:rPr lang="nl-NL" sz="2000" dirty="0"/>
              <a:t>7Alleen, wees sterk en zeer moedig, door nauwlettend te handelen overeenkomstig heel de wet die Mozes, Mijn dienaar, u geboden heeft. Wijk daar niet van af, naar rechts of naar links, opdat u verstandig zult handelen overal waar u gaat.</a:t>
            </a:r>
          </a:p>
          <a:p>
            <a:r>
              <a:rPr lang="nl-NL" sz="2000" dirty="0"/>
              <a:t>8Dit boek met deze wet mag niet wijken uit uw mond, maar u moet het dag en nacht overdenken, zodat u nauwlettend zult handelen overeenkomstig alles wat daarin geschreven staat. Dan immers zult u uw wegen voorspoedig maken en dan zult u verstandig handelen.</a:t>
            </a:r>
          </a:p>
          <a:p>
            <a:r>
              <a:rPr lang="nl-NL" sz="2000" dirty="0"/>
              <a:t>9Heb Ik het u niet geboden? Wees sterk en moedig, schrik niet en wees niet ontsteld, want de HEERE, uw God, is met u, overal waar u heen gaat.</a:t>
            </a:r>
            <a:endParaRPr lang="nl-NL" dirty="0"/>
          </a:p>
          <a:p>
            <a:r>
              <a:rPr lang="nl-NL" sz="2000" dirty="0"/>
              <a:t>10Toen gebood Jozua de beambten van het volk:</a:t>
            </a:r>
          </a:p>
          <a:p>
            <a:r>
              <a:rPr lang="nl-NL" sz="2000" dirty="0"/>
              <a:t>11Ga midden door het kamp en gebied het volk: Maak proviand voor u klaar, want nog binnen drie dagen zult u deze </a:t>
            </a:r>
            <a:r>
              <a:rPr lang="nl-NL" sz="2000" i="1" dirty="0"/>
              <a:t>rivier, de</a:t>
            </a:r>
            <a:r>
              <a:rPr lang="nl-NL" sz="2000" dirty="0"/>
              <a:t> Jordaan, oversteken, zodat u kunt binnengaan om het land in bezit te nemen dat de HEERE, uw God, u geeft om in bezit te nemen.</a:t>
            </a:r>
          </a:p>
          <a:p>
            <a:endParaRPr lang="nl-NL" sz="1900" b="1" dirty="0"/>
          </a:p>
        </p:txBody>
      </p:sp>
    </p:spTree>
    <p:extLst>
      <p:ext uri="{BB962C8B-B14F-4D97-AF65-F5344CB8AC3E}">
        <p14:creationId xmlns:p14="http://schemas.microsoft.com/office/powerpoint/2010/main" val="87171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9FF97-748D-CB48-BF37-7CC4D4EE10AD}"/>
              </a:ext>
            </a:extLst>
          </p:cNvPr>
          <p:cNvSpPr>
            <a:spLocks noGrp="1"/>
          </p:cNvSpPr>
          <p:nvPr>
            <p:ph type="title"/>
          </p:nvPr>
        </p:nvSpPr>
        <p:spPr>
          <a:xfrm>
            <a:off x="2592925" y="0"/>
            <a:ext cx="8911687" cy="546538"/>
          </a:xfrm>
        </p:spPr>
        <p:txBody>
          <a:bodyPr>
            <a:normAutofit/>
          </a:bodyPr>
          <a:lstStyle/>
          <a:p>
            <a:r>
              <a:rPr lang="nl-NL" sz="2400" b="1" dirty="0"/>
              <a:t>Wees sterk en houdt moed</a:t>
            </a:r>
            <a:endParaRPr lang="nl-NL" sz="2400" dirty="0"/>
          </a:p>
        </p:txBody>
      </p:sp>
      <p:sp>
        <p:nvSpPr>
          <p:cNvPr id="3" name="Tijdelijke aanduiding voor inhoud 2">
            <a:extLst>
              <a:ext uri="{FF2B5EF4-FFF2-40B4-BE49-F238E27FC236}">
                <a16:creationId xmlns:a16="http://schemas.microsoft.com/office/drawing/2014/main" id="{818C171A-E8F2-974A-AE89-3A37E8B4DAAB}"/>
              </a:ext>
            </a:extLst>
          </p:cNvPr>
          <p:cNvSpPr>
            <a:spLocks noGrp="1"/>
          </p:cNvSpPr>
          <p:nvPr>
            <p:ph idx="1"/>
          </p:nvPr>
        </p:nvSpPr>
        <p:spPr>
          <a:xfrm>
            <a:off x="2589212" y="546537"/>
            <a:ext cx="8915400" cy="6311463"/>
          </a:xfrm>
        </p:spPr>
        <p:txBody>
          <a:bodyPr>
            <a:normAutofit/>
          </a:bodyPr>
          <a:lstStyle/>
          <a:p>
            <a:pPr marL="0" indent="0">
              <a:buNone/>
            </a:pPr>
            <a:r>
              <a:rPr lang="nl-NL" sz="1900" b="1" dirty="0"/>
              <a:t>Lucas 17:27, 28</a:t>
            </a:r>
          </a:p>
          <a:p>
            <a:pPr marL="0" indent="0">
              <a:buNone/>
            </a:pPr>
            <a:endParaRPr lang="nl-NL" sz="1900" b="1" dirty="0"/>
          </a:p>
          <a:p>
            <a:pPr marL="0" indent="0">
              <a:buNone/>
            </a:pPr>
            <a:r>
              <a:rPr lang="nl-NL" sz="2400" dirty="0"/>
              <a:t>20En toen Hem door de Farizeeën gevraagd werd, wanneer het Koninkrijk van God zou komen, antwoordde Hij hun en zei: Het Koninkrijk van God komt niet op waarneembare wijze.</a:t>
            </a:r>
          </a:p>
          <a:p>
            <a:pPr marL="0" indent="0">
              <a:buNone/>
            </a:pPr>
            <a:r>
              <a:rPr lang="nl-NL" sz="2400" dirty="0"/>
              <a:t>21En men zal niet zeggen: Zie hier of zie daar, want, zie, het Koninkrijk van God is binnen in u.</a:t>
            </a:r>
          </a:p>
          <a:p>
            <a:pPr marL="0" indent="0">
              <a:buNone/>
            </a:pPr>
            <a:r>
              <a:rPr lang="nl-NL" sz="2400" dirty="0"/>
              <a:t>22En Hij zei tegen de discipelen: Er zullen dagen komen dat u ernaar verlangen zult één van de dagen van de Zoon des mensen te zien, en u zult </a:t>
            </a:r>
            <a:r>
              <a:rPr lang="nl-NL" sz="2400" i="1" dirty="0"/>
              <a:t>die</a:t>
            </a:r>
            <a:r>
              <a:rPr lang="nl-NL" sz="2400" dirty="0"/>
              <a:t> niet zien.</a:t>
            </a:r>
          </a:p>
          <a:p>
            <a:pPr marL="0" indent="0">
              <a:buNone/>
            </a:pPr>
            <a:r>
              <a:rPr lang="nl-NL" sz="2400" dirty="0"/>
              <a:t>23En zij zullen tegen u zeggen: Ziehier of ziedaar </a:t>
            </a:r>
            <a:r>
              <a:rPr lang="nl-NL" sz="2400" i="1" dirty="0"/>
              <a:t>is Hij</a:t>
            </a:r>
            <a:r>
              <a:rPr lang="nl-NL" sz="2400" dirty="0"/>
              <a:t>. Ga er niet heen en ga er niet achteraan.</a:t>
            </a:r>
          </a:p>
          <a:p>
            <a:pPr marL="0" indent="0">
              <a:buNone/>
            </a:pPr>
            <a:endParaRPr lang="nl-NL" dirty="0"/>
          </a:p>
        </p:txBody>
      </p:sp>
    </p:spTree>
    <p:extLst>
      <p:ext uri="{BB962C8B-B14F-4D97-AF65-F5344CB8AC3E}">
        <p14:creationId xmlns:p14="http://schemas.microsoft.com/office/powerpoint/2010/main" val="4035542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9FF97-748D-CB48-BF37-7CC4D4EE10AD}"/>
              </a:ext>
            </a:extLst>
          </p:cNvPr>
          <p:cNvSpPr>
            <a:spLocks noGrp="1"/>
          </p:cNvSpPr>
          <p:nvPr>
            <p:ph type="title"/>
          </p:nvPr>
        </p:nvSpPr>
        <p:spPr>
          <a:xfrm>
            <a:off x="2592925" y="0"/>
            <a:ext cx="8911687" cy="546538"/>
          </a:xfrm>
        </p:spPr>
        <p:txBody>
          <a:bodyPr>
            <a:normAutofit/>
          </a:bodyPr>
          <a:lstStyle/>
          <a:p>
            <a:r>
              <a:rPr lang="nl-NL" sz="2400" b="1" dirty="0"/>
              <a:t>Wees sterk en houdt moed</a:t>
            </a:r>
            <a:endParaRPr lang="nl-NL" sz="2400" dirty="0"/>
          </a:p>
        </p:txBody>
      </p:sp>
      <p:sp>
        <p:nvSpPr>
          <p:cNvPr id="3" name="Tijdelijke aanduiding voor inhoud 2">
            <a:extLst>
              <a:ext uri="{FF2B5EF4-FFF2-40B4-BE49-F238E27FC236}">
                <a16:creationId xmlns:a16="http://schemas.microsoft.com/office/drawing/2014/main" id="{818C171A-E8F2-974A-AE89-3A37E8B4DAAB}"/>
              </a:ext>
            </a:extLst>
          </p:cNvPr>
          <p:cNvSpPr>
            <a:spLocks noGrp="1"/>
          </p:cNvSpPr>
          <p:nvPr>
            <p:ph idx="1"/>
          </p:nvPr>
        </p:nvSpPr>
        <p:spPr>
          <a:xfrm>
            <a:off x="2589212" y="546537"/>
            <a:ext cx="8915400" cy="6311463"/>
          </a:xfrm>
        </p:spPr>
        <p:txBody>
          <a:bodyPr>
            <a:normAutofit/>
          </a:bodyPr>
          <a:lstStyle/>
          <a:p>
            <a:pPr marL="0" indent="0">
              <a:buNone/>
            </a:pPr>
            <a:r>
              <a:rPr lang="nl-NL" sz="1900" b="1" dirty="0"/>
              <a:t>Lucas 17:27, 28</a:t>
            </a:r>
          </a:p>
          <a:p>
            <a:pPr marL="0" indent="0">
              <a:buNone/>
            </a:pPr>
            <a:r>
              <a:rPr lang="nl-NL" sz="2400" dirty="0"/>
              <a:t>24Want zoals de bliksem flitst van de ene </a:t>
            </a:r>
            <a:r>
              <a:rPr lang="nl-NL" sz="2400" i="1" dirty="0"/>
              <a:t>plaats</a:t>
            </a:r>
            <a:r>
              <a:rPr lang="nl-NL" sz="2400" dirty="0"/>
              <a:t> onder de hemel en naar de andere </a:t>
            </a:r>
            <a:r>
              <a:rPr lang="nl-NL" sz="2400" i="1" dirty="0"/>
              <a:t>plaats</a:t>
            </a:r>
            <a:r>
              <a:rPr lang="nl-NL" sz="2400" dirty="0"/>
              <a:t> onder de hemel licht, zo zal ook de Zoon des mensen zijn op Zijn dag.</a:t>
            </a:r>
          </a:p>
          <a:p>
            <a:pPr marL="0" indent="0">
              <a:buNone/>
            </a:pPr>
            <a:r>
              <a:rPr lang="nl-NL" sz="2400" dirty="0"/>
              <a:t>25Eerst moet Hij echter veel lijden en verworpen worden door dit </a:t>
            </a:r>
            <a:r>
              <a:rPr lang="nl-NL" sz="2400" i="1" dirty="0"/>
              <a:t>mensen</a:t>
            </a:r>
            <a:r>
              <a:rPr lang="nl-NL" sz="2400" dirty="0"/>
              <a:t>geslacht.</a:t>
            </a:r>
          </a:p>
          <a:p>
            <a:pPr marL="0" indent="0">
              <a:buNone/>
            </a:pPr>
            <a:r>
              <a:rPr lang="nl-NL" sz="2400" dirty="0"/>
              <a:t>26En zoals het gebeurde in de dagen van </a:t>
            </a:r>
            <a:r>
              <a:rPr lang="nl-NL" sz="2400" dirty="0" err="1"/>
              <a:t>Noach</a:t>
            </a:r>
            <a:r>
              <a:rPr lang="nl-NL" sz="2400" dirty="0"/>
              <a:t>, zo zal het ook zijn in de dagen van de Zoon des mensen.</a:t>
            </a:r>
          </a:p>
          <a:p>
            <a:pPr marL="0" indent="0">
              <a:buNone/>
            </a:pPr>
            <a:r>
              <a:rPr lang="nl-NL" sz="2400" dirty="0"/>
              <a:t>27Zij aten, zij dronken, zij namen ten huwelijk en zij werden ten huwelijk gegeven tot op de dag waarop </a:t>
            </a:r>
            <a:r>
              <a:rPr lang="nl-NL" sz="2400" dirty="0" err="1"/>
              <a:t>Noach</a:t>
            </a:r>
            <a:r>
              <a:rPr lang="nl-NL" sz="2400" dirty="0"/>
              <a:t> de ark binnenging en de zondvloed kwam en hen allen om deed komen.</a:t>
            </a:r>
          </a:p>
          <a:p>
            <a:pPr marL="0" indent="0">
              <a:buNone/>
            </a:pPr>
            <a:r>
              <a:rPr lang="nl-NL" sz="2400" dirty="0"/>
              <a:t>28Op dezelfde manier ook, zoals het gebeurde in de dagen van Lot: zij aten, zij dronken, zij kochten, zij verkochten, zij plantten, zij bouwden.</a:t>
            </a:r>
          </a:p>
          <a:p>
            <a:pPr marL="0" indent="0">
              <a:buNone/>
            </a:pPr>
            <a:endParaRPr lang="nl-NL" dirty="0"/>
          </a:p>
        </p:txBody>
      </p:sp>
    </p:spTree>
    <p:extLst>
      <p:ext uri="{BB962C8B-B14F-4D97-AF65-F5344CB8AC3E}">
        <p14:creationId xmlns:p14="http://schemas.microsoft.com/office/powerpoint/2010/main" val="2016361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C3FBE3-8C31-C84A-9262-E8ABCAFB1A07}"/>
              </a:ext>
            </a:extLst>
          </p:cNvPr>
          <p:cNvSpPr>
            <a:spLocks noGrp="1"/>
          </p:cNvSpPr>
          <p:nvPr>
            <p:ph type="title"/>
          </p:nvPr>
        </p:nvSpPr>
        <p:spPr>
          <a:xfrm>
            <a:off x="2592925" y="115614"/>
            <a:ext cx="8911687" cy="483476"/>
          </a:xfrm>
        </p:spPr>
        <p:txBody>
          <a:bodyPr>
            <a:noAutofit/>
          </a:bodyPr>
          <a:lstStyle/>
          <a:p>
            <a:r>
              <a:rPr lang="nl-NL" sz="2800" b="1" dirty="0"/>
              <a:t>Wees sterk en houdt moed</a:t>
            </a:r>
            <a:endParaRPr lang="nl-NL" sz="2800" dirty="0"/>
          </a:p>
        </p:txBody>
      </p:sp>
      <p:sp>
        <p:nvSpPr>
          <p:cNvPr id="3" name="Tijdelijke aanduiding voor inhoud 2">
            <a:extLst>
              <a:ext uri="{FF2B5EF4-FFF2-40B4-BE49-F238E27FC236}">
                <a16:creationId xmlns:a16="http://schemas.microsoft.com/office/drawing/2014/main" id="{C5AC9B8E-782F-4B43-ABA6-39624EB34EB9}"/>
              </a:ext>
            </a:extLst>
          </p:cNvPr>
          <p:cNvSpPr>
            <a:spLocks noGrp="1"/>
          </p:cNvSpPr>
          <p:nvPr>
            <p:ph idx="1"/>
          </p:nvPr>
        </p:nvSpPr>
        <p:spPr>
          <a:xfrm>
            <a:off x="2589212" y="1219200"/>
            <a:ext cx="8915400" cy="4692022"/>
          </a:xfrm>
        </p:spPr>
        <p:txBody>
          <a:bodyPr>
            <a:normAutofit/>
          </a:bodyPr>
          <a:lstStyle/>
          <a:p>
            <a:endParaRPr lang="nl-NL" sz="4400" dirty="0"/>
          </a:p>
          <a:p>
            <a:r>
              <a:rPr lang="nl-NL" sz="4400" dirty="0"/>
              <a:t>‘</a:t>
            </a:r>
            <a:r>
              <a:rPr lang="nl-NL" sz="4400" dirty="0" err="1"/>
              <a:t>Build</a:t>
            </a:r>
            <a:r>
              <a:rPr lang="nl-NL" sz="4400" dirty="0"/>
              <a:t> back </a:t>
            </a:r>
            <a:r>
              <a:rPr lang="nl-NL" sz="4400" dirty="0" err="1"/>
              <a:t>better</a:t>
            </a:r>
            <a:r>
              <a:rPr lang="nl-NL" sz="4400" dirty="0"/>
              <a:t>’(BBB)</a:t>
            </a:r>
          </a:p>
          <a:p>
            <a:pPr marL="0" indent="0">
              <a:buNone/>
            </a:pPr>
            <a:endParaRPr lang="nl-NL" sz="4400" dirty="0"/>
          </a:p>
          <a:p>
            <a:r>
              <a:rPr lang="nl-NL" sz="4400" dirty="0"/>
              <a:t>‘Wereldwijde reset’</a:t>
            </a:r>
          </a:p>
          <a:p>
            <a:pPr marL="0" indent="0">
              <a:buNone/>
            </a:pPr>
            <a:r>
              <a:rPr lang="nl-NL" sz="4400" dirty="0"/>
              <a:t> </a:t>
            </a:r>
          </a:p>
        </p:txBody>
      </p:sp>
    </p:spTree>
    <p:extLst>
      <p:ext uri="{BB962C8B-B14F-4D97-AF65-F5344CB8AC3E}">
        <p14:creationId xmlns:p14="http://schemas.microsoft.com/office/powerpoint/2010/main" val="406444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F5E729-65E2-4243-A9DC-B303134B4B54}"/>
              </a:ext>
            </a:extLst>
          </p:cNvPr>
          <p:cNvSpPr>
            <a:spLocks noGrp="1"/>
          </p:cNvSpPr>
          <p:nvPr>
            <p:ph type="title"/>
          </p:nvPr>
        </p:nvSpPr>
        <p:spPr>
          <a:xfrm>
            <a:off x="2592925" y="84084"/>
            <a:ext cx="8911687" cy="557047"/>
          </a:xfrm>
        </p:spPr>
        <p:txBody>
          <a:bodyPr>
            <a:normAutofit fontScale="90000"/>
          </a:bodyPr>
          <a:lstStyle/>
          <a:p>
            <a:r>
              <a:rPr lang="nl-NL" b="1" dirty="0"/>
              <a:t>Wees sterk en houdt moed</a:t>
            </a:r>
            <a:endParaRPr lang="nl-NL" dirty="0"/>
          </a:p>
        </p:txBody>
      </p:sp>
      <p:sp>
        <p:nvSpPr>
          <p:cNvPr id="3" name="Tijdelijke aanduiding voor inhoud 2">
            <a:extLst>
              <a:ext uri="{FF2B5EF4-FFF2-40B4-BE49-F238E27FC236}">
                <a16:creationId xmlns:a16="http://schemas.microsoft.com/office/drawing/2014/main" id="{5B98BB08-7181-A445-B219-C18C0DC26057}"/>
              </a:ext>
            </a:extLst>
          </p:cNvPr>
          <p:cNvSpPr>
            <a:spLocks noGrp="1"/>
          </p:cNvSpPr>
          <p:nvPr>
            <p:ph idx="1"/>
          </p:nvPr>
        </p:nvSpPr>
        <p:spPr>
          <a:xfrm>
            <a:off x="2589212" y="830317"/>
            <a:ext cx="8915400" cy="5559973"/>
          </a:xfrm>
        </p:spPr>
        <p:txBody>
          <a:bodyPr>
            <a:normAutofit/>
          </a:bodyPr>
          <a:lstStyle/>
          <a:p>
            <a:pPr marL="0" indent="0">
              <a:buNone/>
            </a:pPr>
            <a:r>
              <a:rPr lang="nl-NL" sz="3200" b="1" dirty="0"/>
              <a:t>Lucas 17: 27 en 28</a:t>
            </a:r>
          </a:p>
          <a:p>
            <a:r>
              <a:rPr lang="nl-NL" sz="2800" dirty="0"/>
              <a:t>De mensen deden in die dagen vóór de zondvloed alsof er helemaal niets aan de hand was</a:t>
            </a:r>
          </a:p>
          <a:p>
            <a:r>
              <a:rPr lang="nl-NL" sz="2800" dirty="0"/>
              <a:t>Op zich deden ze niets verkeerd</a:t>
            </a:r>
          </a:p>
          <a:p>
            <a:endParaRPr lang="nl-NL" sz="2800" dirty="0"/>
          </a:p>
          <a:p>
            <a:r>
              <a:rPr lang="nl-NL" sz="2800" dirty="0"/>
              <a:t>Ze leefden oppervlakkig… ze leefden zonder God</a:t>
            </a:r>
          </a:p>
          <a:p>
            <a:r>
              <a:rPr lang="nl-NL" sz="2800" dirty="0"/>
              <a:t>Dagen van algemeen verval: dat zijn dagen, waarin de regel uitzondering wordt en waarin de uitzondering regel wordt </a:t>
            </a:r>
          </a:p>
        </p:txBody>
      </p:sp>
    </p:spTree>
    <p:extLst>
      <p:ext uri="{BB962C8B-B14F-4D97-AF65-F5344CB8AC3E}">
        <p14:creationId xmlns:p14="http://schemas.microsoft.com/office/powerpoint/2010/main" val="19628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50F00-B26A-7D43-B22C-9E524062F0F3}"/>
              </a:ext>
            </a:extLst>
          </p:cNvPr>
          <p:cNvSpPr>
            <a:spLocks noGrp="1"/>
          </p:cNvSpPr>
          <p:nvPr>
            <p:ph type="title"/>
          </p:nvPr>
        </p:nvSpPr>
        <p:spPr>
          <a:xfrm>
            <a:off x="2592925" y="105104"/>
            <a:ext cx="8911687" cy="357352"/>
          </a:xfrm>
        </p:spPr>
        <p:txBody>
          <a:bodyPr>
            <a:normAutofit fontScale="90000"/>
          </a:bodyPr>
          <a:lstStyle/>
          <a:p>
            <a:r>
              <a:rPr lang="nl-NL" b="1" dirty="0"/>
              <a:t>Wees sterk en houdt moed</a:t>
            </a:r>
            <a:endParaRPr lang="nl-NL" dirty="0"/>
          </a:p>
        </p:txBody>
      </p:sp>
      <p:sp>
        <p:nvSpPr>
          <p:cNvPr id="3" name="Tijdelijke aanduiding voor inhoud 2">
            <a:extLst>
              <a:ext uri="{FF2B5EF4-FFF2-40B4-BE49-F238E27FC236}">
                <a16:creationId xmlns:a16="http://schemas.microsoft.com/office/drawing/2014/main" id="{939640CA-1B92-9D42-B794-1ED68B04C689}"/>
              </a:ext>
            </a:extLst>
          </p:cNvPr>
          <p:cNvSpPr>
            <a:spLocks noGrp="1"/>
          </p:cNvSpPr>
          <p:nvPr>
            <p:ph idx="1"/>
          </p:nvPr>
        </p:nvSpPr>
        <p:spPr>
          <a:xfrm>
            <a:off x="2691230" y="903890"/>
            <a:ext cx="8911688" cy="5570482"/>
          </a:xfrm>
        </p:spPr>
        <p:txBody>
          <a:bodyPr>
            <a:normAutofit lnSpcReduction="10000"/>
          </a:bodyPr>
          <a:lstStyle/>
          <a:p>
            <a:r>
              <a:rPr lang="nl-NL" sz="2800" dirty="0"/>
              <a:t>Wees sterk in deze wereld…</a:t>
            </a:r>
          </a:p>
          <a:p>
            <a:pPr marL="0" indent="0">
              <a:buNone/>
            </a:pPr>
            <a:endParaRPr lang="nl-NL" sz="2800" dirty="0"/>
          </a:p>
          <a:p>
            <a:r>
              <a:rPr lang="nl-NL" sz="2400" dirty="0"/>
              <a:t>Wees niet verschrikt (verbijsterd) en niet (ontsteld) verward…</a:t>
            </a:r>
          </a:p>
          <a:p>
            <a:endParaRPr lang="nl-NL" sz="2400" dirty="0"/>
          </a:p>
          <a:p>
            <a:r>
              <a:rPr lang="nl-NL" sz="2800" dirty="0"/>
              <a:t>Eerste actie lijkt nog haalbaar…</a:t>
            </a:r>
            <a:r>
              <a:rPr lang="nl-NL" sz="2000" dirty="0"/>
              <a:t> </a:t>
            </a:r>
            <a:r>
              <a:rPr lang="nl-NL" sz="2400" dirty="0"/>
              <a:t>‘</a:t>
            </a:r>
            <a:r>
              <a:rPr lang="nl-NL" b="1" i="1" dirty="0"/>
              <a:t>Ga midden door het kamp en gebied het volk: ‘Maak proviand voor u klaar…’ </a:t>
            </a:r>
            <a:r>
              <a:rPr lang="nl-NL" dirty="0"/>
              <a:t>(Manna houdt op in Joz. 5:12)</a:t>
            </a:r>
            <a:endParaRPr lang="nl-NL" b="1" i="1" dirty="0"/>
          </a:p>
          <a:p>
            <a:r>
              <a:rPr lang="nl-NL" sz="2800" dirty="0"/>
              <a:t>Volgende actie lijkt wat minder geruststellend</a:t>
            </a:r>
            <a:r>
              <a:rPr lang="nl-NL" dirty="0"/>
              <a:t>… ‘</a:t>
            </a:r>
            <a:r>
              <a:rPr lang="nl-NL" b="1" i="1" dirty="0"/>
              <a:t>want nog binnen drie dagen zult u deze rivier, de Jordaan, oversteken, zodat u kunt binnengaan om het land in bezit te nemen dat de HEERE, uw God, u geeft om in bezit te nemen.’</a:t>
            </a:r>
            <a:r>
              <a:rPr lang="nl-NL" i="1" dirty="0"/>
              <a:t> (Joz. 1:11)</a:t>
            </a:r>
            <a:endParaRPr lang="nl-NL" sz="2400" i="1" dirty="0"/>
          </a:p>
          <a:p>
            <a:endParaRPr lang="nl-NL" sz="2000" dirty="0"/>
          </a:p>
          <a:p>
            <a:r>
              <a:rPr lang="nl-NL" sz="2000" dirty="0"/>
              <a:t>… </a:t>
            </a:r>
            <a:r>
              <a:rPr lang="nl-NL" sz="2400" dirty="0"/>
              <a:t>nieuwe omstandigheden en uitdagingen</a:t>
            </a:r>
            <a:r>
              <a:rPr lang="nl-NL" sz="2000" dirty="0"/>
              <a:t>…</a:t>
            </a:r>
          </a:p>
          <a:p>
            <a:pPr marL="0" indent="0">
              <a:buNone/>
            </a:pPr>
            <a:endParaRPr lang="nl-NL" sz="2400" dirty="0"/>
          </a:p>
          <a:p>
            <a:pPr marL="0" indent="0">
              <a:buNone/>
            </a:pPr>
            <a:endParaRPr lang="nl-NL" sz="2800" dirty="0"/>
          </a:p>
        </p:txBody>
      </p:sp>
    </p:spTree>
    <p:extLst>
      <p:ext uri="{BB962C8B-B14F-4D97-AF65-F5344CB8AC3E}">
        <p14:creationId xmlns:p14="http://schemas.microsoft.com/office/powerpoint/2010/main" val="96931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A6D2A1-5B52-5A46-9E44-EC3622E0AF12}"/>
              </a:ext>
            </a:extLst>
          </p:cNvPr>
          <p:cNvSpPr>
            <a:spLocks noGrp="1"/>
          </p:cNvSpPr>
          <p:nvPr>
            <p:ph type="title"/>
          </p:nvPr>
        </p:nvSpPr>
        <p:spPr>
          <a:xfrm>
            <a:off x="2592925" y="0"/>
            <a:ext cx="8911687" cy="420414"/>
          </a:xfrm>
        </p:spPr>
        <p:txBody>
          <a:bodyPr>
            <a:normAutofit fontScale="90000"/>
          </a:bodyPr>
          <a:lstStyle/>
          <a:p>
            <a:r>
              <a:rPr lang="nl-NL" b="1" dirty="0"/>
              <a:t>Wees sterk en houdt moed</a:t>
            </a:r>
            <a:endParaRPr lang="nl-NL" dirty="0"/>
          </a:p>
        </p:txBody>
      </p:sp>
      <p:sp>
        <p:nvSpPr>
          <p:cNvPr id="3" name="Tijdelijke aanduiding voor inhoud 2">
            <a:extLst>
              <a:ext uri="{FF2B5EF4-FFF2-40B4-BE49-F238E27FC236}">
                <a16:creationId xmlns:a16="http://schemas.microsoft.com/office/drawing/2014/main" id="{273F1502-6658-C544-A3D8-894C76FE58B9}"/>
              </a:ext>
            </a:extLst>
          </p:cNvPr>
          <p:cNvSpPr>
            <a:spLocks noGrp="1"/>
          </p:cNvSpPr>
          <p:nvPr>
            <p:ph idx="1"/>
          </p:nvPr>
        </p:nvSpPr>
        <p:spPr>
          <a:xfrm>
            <a:off x="2589212" y="651641"/>
            <a:ext cx="8915400" cy="5591503"/>
          </a:xfrm>
        </p:spPr>
        <p:txBody>
          <a:bodyPr>
            <a:normAutofit fontScale="92500" lnSpcReduction="10000"/>
          </a:bodyPr>
          <a:lstStyle/>
          <a:p>
            <a:pPr marL="0" indent="0">
              <a:buNone/>
            </a:pPr>
            <a:endParaRPr lang="nl-NL" dirty="0"/>
          </a:p>
          <a:p>
            <a:r>
              <a:rPr lang="nl-NL" sz="2800" dirty="0"/>
              <a:t>Wees sterk en volg het WOORD van GOD en doe goed…</a:t>
            </a:r>
          </a:p>
          <a:p>
            <a:endParaRPr lang="nl-NL" sz="2000" dirty="0"/>
          </a:p>
          <a:p>
            <a:r>
              <a:rPr lang="nl-NL" sz="2800" dirty="0"/>
              <a:t>Zelfdiscipline</a:t>
            </a:r>
            <a:r>
              <a:rPr lang="nl-NL" dirty="0"/>
              <a:t>: ‘</a:t>
            </a:r>
            <a:r>
              <a:rPr lang="nl-NL" sz="2000" i="1" dirty="0"/>
              <a:t>Dit boek met deze wet mag niet wijken uit uw mond, </a:t>
            </a:r>
            <a:r>
              <a:rPr lang="nl-NL" sz="2000" b="1" i="1" dirty="0"/>
              <a:t>maar u moet het dag en nacht overdenken</a:t>
            </a:r>
            <a:r>
              <a:rPr lang="nl-NL" sz="2000" i="1" dirty="0"/>
              <a:t>, zodat u nauwlettend zult handelen overeenkomstig alles wat daarin geschreven staat. Dan immers zult u uw wegen voorspoedig maken en dan zult u verstandig handelen.’ (Joz. 1:8)</a:t>
            </a:r>
          </a:p>
          <a:p>
            <a:endParaRPr lang="nl-NL" i="1" dirty="0"/>
          </a:p>
          <a:p>
            <a:r>
              <a:rPr lang="nl-NL" sz="2600" dirty="0"/>
              <a:t>Voorbereiden</a:t>
            </a:r>
            <a:r>
              <a:rPr lang="nl-NL" sz="2400" dirty="0"/>
              <a:t>…</a:t>
            </a:r>
            <a:r>
              <a:rPr lang="nl-NL" dirty="0"/>
              <a:t> </a:t>
            </a:r>
            <a:r>
              <a:rPr lang="nl-NL" sz="2200" dirty="0"/>
              <a:t>op de geestelijke behoeften… en strijd</a:t>
            </a:r>
          </a:p>
          <a:p>
            <a:pPr marL="0" indent="0">
              <a:buNone/>
            </a:pPr>
            <a:r>
              <a:rPr lang="nl-NL" dirty="0"/>
              <a:t> </a:t>
            </a:r>
          </a:p>
          <a:p>
            <a:r>
              <a:rPr lang="nl-NL" sz="2200" dirty="0" err="1"/>
              <a:t>Ef</a:t>
            </a:r>
            <a:r>
              <a:rPr lang="nl-NL" sz="2200" dirty="0"/>
              <a:t>. 6:12</a:t>
            </a:r>
            <a:r>
              <a:rPr lang="nl-NL" sz="2000" dirty="0"/>
              <a:t>: </a:t>
            </a:r>
            <a:r>
              <a:rPr lang="nl-NL" sz="2000" i="1" dirty="0"/>
              <a:t>‘want wij hebben niet te worstelen tegen bloed en vlees, maar tegen de overheden, tegen de machten, tegen de wereldbeheersers dezer duisternis, tegen de boze geesten in de hemelse gewesten.’</a:t>
            </a:r>
          </a:p>
          <a:p>
            <a:endParaRPr lang="nl-NL" dirty="0"/>
          </a:p>
        </p:txBody>
      </p:sp>
    </p:spTree>
    <p:extLst>
      <p:ext uri="{BB962C8B-B14F-4D97-AF65-F5344CB8AC3E}">
        <p14:creationId xmlns:p14="http://schemas.microsoft.com/office/powerpoint/2010/main" val="361788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D986D-E026-8041-9F4B-69C24981D7F8}"/>
              </a:ext>
            </a:extLst>
          </p:cNvPr>
          <p:cNvSpPr>
            <a:spLocks noGrp="1"/>
          </p:cNvSpPr>
          <p:nvPr>
            <p:ph type="title"/>
          </p:nvPr>
        </p:nvSpPr>
        <p:spPr>
          <a:xfrm>
            <a:off x="2592925" y="624110"/>
            <a:ext cx="8911687" cy="553049"/>
          </a:xfrm>
        </p:spPr>
        <p:txBody>
          <a:bodyPr>
            <a:normAutofit fontScale="90000"/>
          </a:bodyPr>
          <a:lstStyle/>
          <a:p>
            <a:r>
              <a:rPr lang="nl-NL" b="1" dirty="0"/>
              <a:t>Wees sterk en houdt moed</a:t>
            </a:r>
            <a:endParaRPr lang="nl-NL" dirty="0"/>
          </a:p>
        </p:txBody>
      </p:sp>
      <p:sp>
        <p:nvSpPr>
          <p:cNvPr id="3" name="Tijdelijke aanduiding voor inhoud 2">
            <a:extLst>
              <a:ext uri="{FF2B5EF4-FFF2-40B4-BE49-F238E27FC236}">
                <a16:creationId xmlns:a16="http://schemas.microsoft.com/office/drawing/2014/main" id="{E0065543-D419-1F44-BBF7-EBA93585DF8A}"/>
              </a:ext>
            </a:extLst>
          </p:cNvPr>
          <p:cNvSpPr>
            <a:spLocks noGrp="1"/>
          </p:cNvSpPr>
          <p:nvPr>
            <p:ph idx="1"/>
          </p:nvPr>
        </p:nvSpPr>
        <p:spPr>
          <a:xfrm>
            <a:off x="2589212" y="1408386"/>
            <a:ext cx="8915400" cy="4502836"/>
          </a:xfrm>
        </p:spPr>
        <p:txBody>
          <a:bodyPr/>
          <a:lstStyle/>
          <a:p>
            <a:pPr marL="0" indent="0">
              <a:buNone/>
            </a:pPr>
            <a:r>
              <a:rPr lang="nl-NL" sz="2400" b="1" dirty="0"/>
              <a:t>Jesaja 54: 13 en 14</a:t>
            </a:r>
          </a:p>
          <a:p>
            <a:endParaRPr lang="nl-NL" dirty="0"/>
          </a:p>
          <a:p>
            <a:pPr marL="0" indent="0">
              <a:buNone/>
            </a:pPr>
            <a:r>
              <a:rPr lang="nl-NL" sz="2400" dirty="0"/>
              <a:t>“Al uw kinderen zullen door de HEERE onderwezen zijn,</a:t>
            </a:r>
          </a:p>
          <a:p>
            <a:pPr marL="0" indent="0">
              <a:buNone/>
            </a:pPr>
            <a:r>
              <a:rPr lang="nl-NL" sz="2400" dirty="0"/>
              <a:t>  en de vrede van uw kinderen zal groot zijn.</a:t>
            </a:r>
          </a:p>
          <a:p>
            <a:pPr marL="0" indent="0">
              <a:buNone/>
            </a:pPr>
            <a:r>
              <a:rPr lang="nl-NL" sz="2400" dirty="0"/>
              <a:t>  U zult door gerechtigheid bevestigd worden.</a:t>
            </a:r>
          </a:p>
          <a:p>
            <a:pPr marL="0" indent="0">
              <a:buNone/>
            </a:pPr>
            <a:r>
              <a:rPr lang="nl-NL" sz="2400" dirty="0"/>
              <a:t>  Houd u ver van onderdrukking, want u zult niet bevreesd  </a:t>
            </a:r>
          </a:p>
          <a:p>
            <a:pPr marL="0" indent="0">
              <a:buNone/>
            </a:pPr>
            <a:r>
              <a:rPr lang="nl-NL" sz="2400" dirty="0"/>
              <a:t>  zijn, en </a:t>
            </a:r>
            <a:r>
              <a:rPr lang="nl-NL" sz="2400" i="1" dirty="0"/>
              <a:t>ver</a:t>
            </a:r>
            <a:r>
              <a:rPr lang="nl-NL" sz="2400" dirty="0"/>
              <a:t> van verschrikking, want zij zal niet tot u               </a:t>
            </a:r>
          </a:p>
          <a:p>
            <a:pPr marL="0" indent="0">
              <a:buNone/>
            </a:pPr>
            <a:r>
              <a:rPr lang="nl-NL" sz="2400" dirty="0"/>
              <a:t>  naderen.”</a:t>
            </a:r>
          </a:p>
          <a:p>
            <a:pPr marL="0" indent="0">
              <a:buNone/>
            </a:pPr>
            <a:r>
              <a:rPr lang="nl-NL" sz="2400" dirty="0"/>
              <a:t>                                               AMEN</a:t>
            </a:r>
          </a:p>
        </p:txBody>
      </p:sp>
    </p:spTree>
    <p:extLst>
      <p:ext uri="{BB962C8B-B14F-4D97-AF65-F5344CB8AC3E}">
        <p14:creationId xmlns:p14="http://schemas.microsoft.com/office/powerpoint/2010/main" val="906554687"/>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{6671B47D-BDD0-9641-90B9-F7002AF5DCD7}tf10001069</Template>
  <TotalTime>299</TotalTime>
  <Words>1068</Words>
  <Application>Microsoft Macintosh PowerPoint</Application>
  <PresentationFormat>Breedbeeld</PresentationFormat>
  <Paragraphs>72</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Century Gothic</vt:lpstr>
      <vt:lpstr>Wingdings 3</vt:lpstr>
      <vt:lpstr>Sliert</vt:lpstr>
      <vt:lpstr>Wees sterk en houdt moed</vt:lpstr>
      <vt:lpstr>Wees sterk en houdt moed</vt:lpstr>
      <vt:lpstr>Wees sterk en houdt moed</vt:lpstr>
      <vt:lpstr>Wees sterk en houdt moed</vt:lpstr>
      <vt:lpstr>Wees sterk en houdt moed</vt:lpstr>
      <vt:lpstr>Wees sterk en houdt moed</vt:lpstr>
      <vt:lpstr>Wees sterk en houdt moed</vt:lpstr>
      <vt:lpstr>Wees sterk en houdt moed</vt:lpstr>
      <vt:lpstr>Wees sterk en houdt moed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Wees sterk en houdt moed</dc:title>
  <dc:creator>Daniëlle Verheye</dc:creator>
  <cp:lastModifiedBy>Daniëlle Verheye</cp:lastModifiedBy>
  <cp:revision>10</cp:revision>
  <dcterms:created xsi:type="dcterms:W3CDTF">2021-11-23T13:47:48Z</dcterms:created>
  <dcterms:modified xsi:type="dcterms:W3CDTF">2021-12-03T15:12:09Z</dcterms:modified>
</cp:coreProperties>
</file>