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5" r:id="rId1"/>
  </p:sldMasterIdLst>
  <p:notesMasterIdLst>
    <p:notesMasterId r:id="rId15"/>
  </p:notesMasterIdLst>
  <p:sldIdLst>
    <p:sldId id="273" r:id="rId2"/>
    <p:sldId id="277" r:id="rId3"/>
    <p:sldId id="274" r:id="rId4"/>
    <p:sldId id="278" r:id="rId5"/>
    <p:sldId id="279" r:id="rId6"/>
    <p:sldId id="280" r:id="rId7"/>
    <p:sldId id="270" r:id="rId8"/>
    <p:sldId id="267" r:id="rId9"/>
    <p:sldId id="266" r:id="rId10"/>
    <p:sldId id="269" r:id="rId11"/>
    <p:sldId id="268" r:id="rId12"/>
    <p:sldId id="271"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89"/>
    <p:restoredTop sz="94719"/>
  </p:normalViewPr>
  <p:slideViewPr>
    <p:cSldViewPr snapToGrid="0" snapToObjects="1">
      <p:cViewPr varScale="1">
        <p:scale>
          <a:sx n="152" d="100"/>
          <a:sy n="152" d="100"/>
        </p:scale>
        <p:origin x="312"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BB2BE3-144D-4A45-9BC4-68F02036FCA3}" type="datetimeFigureOut">
              <a:rPr lang="nl-NL" smtClean="0"/>
              <a:t>27-11-2022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8F74D-6385-E447-9F80-3F38382CBDD2}" type="slidenum">
              <a:rPr lang="nl-NL" smtClean="0"/>
              <a:t>‹nr.›</a:t>
            </a:fld>
            <a:endParaRPr lang="nl-NL"/>
          </a:p>
        </p:txBody>
      </p:sp>
    </p:spTree>
    <p:extLst>
      <p:ext uri="{BB962C8B-B14F-4D97-AF65-F5344CB8AC3E}">
        <p14:creationId xmlns:p14="http://schemas.microsoft.com/office/powerpoint/2010/main" val="418353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B88F74D-6385-E447-9F80-3F38382CBDD2}" type="slidenum">
              <a:rPr lang="nl-NL" smtClean="0"/>
              <a:t>10</a:t>
            </a:fld>
            <a:endParaRPr lang="nl-NL"/>
          </a:p>
        </p:txBody>
      </p:sp>
    </p:spTree>
    <p:extLst>
      <p:ext uri="{BB962C8B-B14F-4D97-AF65-F5344CB8AC3E}">
        <p14:creationId xmlns:p14="http://schemas.microsoft.com/office/powerpoint/2010/main" val="393210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30199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50955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5099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434817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4837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343877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777430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48110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426981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27-11-2022</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114850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55234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CAE1E25-CAD6-414D-B011-DFF9E1C5F96E}" type="datetimeFigureOut">
              <a:rPr lang="nl-NL" smtClean="0"/>
              <a:t>27-11-2022</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16851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CAE1E25-CAD6-414D-B011-DFF9E1C5F96E}" type="datetimeFigureOut">
              <a:rPr lang="nl-NL" smtClean="0"/>
              <a:t>27-11-2022</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52136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AE1E25-CAD6-414D-B011-DFF9E1C5F96E}" type="datetimeFigureOut">
              <a:rPr lang="nl-NL" smtClean="0"/>
              <a:t>27-11-2022</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16997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98297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27-11-2022</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82876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AE1E25-CAD6-414D-B011-DFF9E1C5F96E}" type="datetimeFigureOut">
              <a:rPr lang="nl-NL" smtClean="0"/>
              <a:t>27-11-2022</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51A43A-F63C-DF4E-99CF-30F9A7C90CF2}" type="slidenum">
              <a:rPr lang="nl-NL" smtClean="0"/>
              <a:t>‹nr.›</a:t>
            </a:fld>
            <a:endParaRPr lang="nl-NL"/>
          </a:p>
        </p:txBody>
      </p:sp>
    </p:spTree>
    <p:extLst>
      <p:ext uri="{BB962C8B-B14F-4D97-AF65-F5344CB8AC3E}">
        <p14:creationId xmlns:p14="http://schemas.microsoft.com/office/powerpoint/2010/main" val="131387110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bijbelhoek.nl/bijbel/exodus/17/3" TargetMode="External"/><Relationship Id="rId2" Type="http://schemas.openxmlformats.org/officeDocument/2006/relationships/hyperlink" Target="https://www.bijbelhoek.nl/bijbel/exodus/17/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jbelhoek.nl/bijbel/exodus/17/5" TargetMode="External"/><Relationship Id="rId2" Type="http://schemas.openxmlformats.org/officeDocument/2006/relationships/hyperlink" Target="https://www.bijbelhoek.nl/bijbel/exodus/17/4" TargetMode="External"/><Relationship Id="rId1" Type="http://schemas.openxmlformats.org/officeDocument/2006/relationships/slideLayout" Target="../slideLayouts/slideLayout1.xml"/><Relationship Id="rId4" Type="http://schemas.openxmlformats.org/officeDocument/2006/relationships/hyperlink" Target="https://www.bijbelhoek.nl/bijbel/exodus/17/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ijbelhoek.nl/bijbel/numeri/20/3" TargetMode="External"/><Relationship Id="rId2" Type="http://schemas.openxmlformats.org/officeDocument/2006/relationships/hyperlink" Target="https://www.bijbelhoek.nl/bijbel/numeri/20/2" TargetMode="External"/><Relationship Id="rId1" Type="http://schemas.openxmlformats.org/officeDocument/2006/relationships/slideLayout" Target="../slideLayouts/slideLayout2.xml"/><Relationship Id="rId6" Type="http://schemas.openxmlformats.org/officeDocument/2006/relationships/hyperlink" Target="https://www.bijbelhoek.nl/bijbel/numeri/20/6" TargetMode="External"/><Relationship Id="rId5" Type="http://schemas.openxmlformats.org/officeDocument/2006/relationships/hyperlink" Target="https://www.bijbelhoek.nl/bijbel/numeri/20/5" TargetMode="External"/><Relationship Id="rId4" Type="http://schemas.openxmlformats.org/officeDocument/2006/relationships/hyperlink" Target="https://www.bijbelhoek.nl/bijbel/numeri/20/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ijbelhoek.nl/bijbel/numeri/20/8" TargetMode="External"/><Relationship Id="rId7" Type="http://schemas.openxmlformats.org/officeDocument/2006/relationships/hyperlink" Target="https://www.bijbelhoek.nl/bijbel/numeri/20/12" TargetMode="External"/><Relationship Id="rId2" Type="http://schemas.openxmlformats.org/officeDocument/2006/relationships/hyperlink" Target="https://www.bijbelhoek.nl/bijbel/numeri/20/7" TargetMode="External"/><Relationship Id="rId1" Type="http://schemas.openxmlformats.org/officeDocument/2006/relationships/slideLayout" Target="../slideLayouts/slideLayout2.xml"/><Relationship Id="rId6" Type="http://schemas.openxmlformats.org/officeDocument/2006/relationships/hyperlink" Target="https://www.bijbelhoek.nl/bijbel/numeri/20/11" TargetMode="External"/><Relationship Id="rId5" Type="http://schemas.openxmlformats.org/officeDocument/2006/relationships/hyperlink" Target="https://www.bijbelhoek.nl/bijbel/numeri/20/10" TargetMode="External"/><Relationship Id="rId4" Type="http://schemas.openxmlformats.org/officeDocument/2006/relationships/hyperlink" Target="https://www.bijbelhoek.nl/bijbel/numeri/20/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ijbelhoek.nl/bijbel/exodus/17/5" TargetMode="External"/><Relationship Id="rId2" Type="http://schemas.openxmlformats.org/officeDocument/2006/relationships/hyperlink" Target="https://www.bijbelhoek.nl/bijbel/exodus/17/4" TargetMode="External"/><Relationship Id="rId1" Type="http://schemas.openxmlformats.org/officeDocument/2006/relationships/slideLayout" Target="../slideLayouts/slideLayout1.xml"/><Relationship Id="rId4" Type="http://schemas.openxmlformats.org/officeDocument/2006/relationships/hyperlink" Target="https://www.bijbelhoek.nl/bijbel/exodus/17/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bijbelhoek.nl/bijbel/numeri/20/8" TargetMode="External"/><Relationship Id="rId7" Type="http://schemas.openxmlformats.org/officeDocument/2006/relationships/hyperlink" Target="https://www.bijbelhoek.nl/bijbel/numeri/20/12" TargetMode="External"/><Relationship Id="rId2" Type="http://schemas.openxmlformats.org/officeDocument/2006/relationships/hyperlink" Target="https://www.bijbelhoek.nl/bijbel/numeri/20/7" TargetMode="External"/><Relationship Id="rId1" Type="http://schemas.openxmlformats.org/officeDocument/2006/relationships/slideLayout" Target="../slideLayouts/slideLayout2.xml"/><Relationship Id="rId6" Type="http://schemas.openxmlformats.org/officeDocument/2006/relationships/hyperlink" Target="https://www.bijbelhoek.nl/bijbel/numeri/20/11" TargetMode="External"/><Relationship Id="rId5" Type="http://schemas.openxmlformats.org/officeDocument/2006/relationships/hyperlink" Target="https://www.bijbelhoek.nl/bijbel/numeri/20/10" TargetMode="External"/><Relationship Id="rId4" Type="http://schemas.openxmlformats.org/officeDocument/2006/relationships/hyperlink" Target="https://www.bijbelhoek.nl/bijbel/numeri/20/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0" name="Rectangle 39">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DB3E531-0808-004B-9F79-F7F3F6785D8B}"/>
              </a:ext>
            </a:extLst>
          </p:cNvPr>
          <p:cNvSpPr>
            <a:spLocks noGrp="1"/>
          </p:cNvSpPr>
          <p:nvPr>
            <p:ph type="ctrTitle"/>
          </p:nvPr>
        </p:nvSpPr>
        <p:spPr>
          <a:xfrm>
            <a:off x="1259893" y="3101093"/>
            <a:ext cx="2454052" cy="3029344"/>
          </a:xfrm>
        </p:spPr>
        <p:txBody>
          <a:bodyPr vert="horz" lIns="91440" tIns="45720" rIns="91440" bIns="45720" rtlCol="0" anchor="t">
            <a:normAutofit/>
          </a:bodyPr>
          <a:lstStyle/>
          <a:p>
            <a:r>
              <a:rPr lang="en-US" sz="3200" b="1">
                <a:solidFill>
                  <a:schemeClr val="bg1"/>
                </a:solidFill>
              </a:rPr>
              <a:t>Werkelijke vrijheid</a:t>
            </a:r>
          </a:p>
        </p:txBody>
      </p:sp>
      <p:sp>
        <p:nvSpPr>
          <p:cNvPr id="4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4" name="Rectangle 43">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65662461-00E1-626D-0202-AEC7142EFD9B}"/>
              </a:ext>
            </a:extLst>
          </p:cNvPr>
          <p:cNvSpPr>
            <a:spLocks noGrp="1"/>
          </p:cNvSpPr>
          <p:nvPr>
            <p:ph type="subTitle" idx="1"/>
          </p:nvPr>
        </p:nvSpPr>
        <p:spPr>
          <a:xfrm>
            <a:off x="4706578" y="125835"/>
            <a:ext cx="6798033" cy="6727417"/>
          </a:xfrm>
        </p:spPr>
        <p:txBody>
          <a:bodyPr vert="horz" lIns="91440" tIns="45720" rIns="91440" bIns="45720" rtlCol="0" anchor="ctr">
            <a:normAutofit lnSpcReduction="10000"/>
          </a:bodyPr>
          <a:lstStyle/>
          <a:p>
            <a:pPr>
              <a:lnSpc>
                <a:spcPct val="90000"/>
              </a:lnSpc>
            </a:pPr>
            <a:r>
              <a:rPr lang="en-US" sz="2200" b="1" dirty="0">
                <a:solidFill>
                  <a:schemeClr val="tx1">
                    <a:lumMod val="75000"/>
                    <a:lumOff val="25000"/>
                  </a:schemeClr>
                </a:solidFill>
              </a:rPr>
              <a:t>Ex. 17:1-6</a:t>
            </a:r>
          </a:p>
          <a:p>
            <a:pPr>
              <a:lnSpc>
                <a:spcPct val="90000"/>
              </a:lnSpc>
              <a:buFont typeface="Wingdings 3" charset="2"/>
              <a:buChar char=""/>
            </a:pPr>
            <a:r>
              <a:rPr lang="en-US" sz="2400" dirty="0" err="1">
                <a:solidFill>
                  <a:schemeClr val="tx1">
                    <a:lumMod val="75000"/>
                    <a:lumOff val="25000"/>
                  </a:schemeClr>
                </a:solidFill>
                <a:effectLst/>
              </a:rPr>
              <a:t>Daarna</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brak</a:t>
            </a:r>
            <a:r>
              <a:rPr lang="en-US" sz="2400" dirty="0">
                <a:solidFill>
                  <a:schemeClr val="tx1">
                    <a:lumMod val="75000"/>
                    <a:lumOff val="25000"/>
                  </a:schemeClr>
                </a:solidFill>
                <a:effectLst/>
              </a:rPr>
              <a:t> heel de </a:t>
            </a:r>
            <a:r>
              <a:rPr lang="en-US" sz="2400" dirty="0" err="1">
                <a:solidFill>
                  <a:schemeClr val="tx1">
                    <a:lumMod val="75000"/>
                    <a:lumOff val="25000"/>
                  </a:schemeClr>
                </a:solidFill>
                <a:effectLst/>
              </a:rPr>
              <a:t>gemeenschap</a:t>
            </a:r>
            <a:r>
              <a:rPr lang="en-US" sz="2400" dirty="0">
                <a:solidFill>
                  <a:schemeClr val="tx1">
                    <a:lumMod val="75000"/>
                    <a:lumOff val="25000"/>
                  </a:schemeClr>
                </a:solidFill>
                <a:effectLst/>
              </a:rPr>
              <a:t> van de </a:t>
            </a:r>
            <a:r>
              <a:rPr lang="en-US" sz="2400" dirty="0" err="1">
                <a:solidFill>
                  <a:schemeClr val="tx1">
                    <a:lumMod val="75000"/>
                    <a:lumOff val="25000"/>
                  </a:schemeClr>
                </a:solidFill>
                <a:effectLst/>
              </a:rPr>
              <a:t>Israëlieten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uit</a:t>
            </a:r>
            <a:r>
              <a:rPr lang="en-US" sz="2400" dirty="0">
                <a:solidFill>
                  <a:schemeClr val="tx1">
                    <a:lumMod val="75000"/>
                    <a:lumOff val="25000"/>
                  </a:schemeClr>
                </a:solidFill>
                <a:effectLst/>
              </a:rPr>
              <a:t> de </a:t>
            </a:r>
            <a:r>
              <a:rPr lang="en-US" sz="2400" dirty="0" err="1">
                <a:solidFill>
                  <a:schemeClr val="tx1">
                    <a:lumMod val="75000"/>
                    <a:lumOff val="25000"/>
                  </a:schemeClr>
                </a:solidFill>
                <a:effectLst/>
              </a:rPr>
              <a:t>woestijn</a:t>
            </a:r>
            <a:r>
              <a:rPr lang="en-US" sz="2400" dirty="0">
                <a:solidFill>
                  <a:schemeClr val="tx1">
                    <a:lumMod val="75000"/>
                    <a:lumOff val="25000"/>
                  </a:schemeClr>
                </a:solidFill>
                <a:effectLst/>
              </a:rPr>
              <a:t> Sin op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trok</a:t>
            </a:r>
            <a:r>
              <a:rPr lang="en-US" sz="2400" dirty="0">
                <a:solidFill>
                  <a:schemeClr val="tx1">
                    <a:lumMod val="75000"/>
                    <a:lumOff val="25000"/>
                  </a:schemeClr>
                </a:solidFill>
                <a:effectLst/>
              </a:rPr>
              <a:t> van </a:t>
            </a:r>
            <a:r>
              <a:rPr lang="en-US" sz="2400" dirty="0" err="1">
                <a:solidFill>
                  <a:schemeClr val="tx1">
                    <a:lumMod val="75000"/>
                    <a:lumOff val="25000"/>
                  </a:schemeClr>
                </a:solidFill>
                <a:effectLst/>
              </a:rPr>
              <a:t>rustplaats</a:t>
            </a:r>
            <a:r>
              <a:rPr lang="en-US" sz="2400" dirty="0">
                <a:solidFill>
                  <a:schemeClr val="tx1">
                    <a:lumMod val="75000"/>
                    <a:lumOff val="25000"/>
                  </a:schemeClr>
                </a:solidFill>
                <a:effectLst/>
              </a:rPr>
              <a:t> tot </a:t>
            </a:r>
            <a:r>
              <a:rPr lang="en-US" sz="2400" dirty="0" err="1">
                <a:solidFill>
                  <a:schemeClr val="tx1">
                    <a:lumMod val="75000"/>
                    <a:lumOff val="25000"/>
                  </a:schemeClr>
                </a:solidFill>
                <a:effectLst/>
              </a:rPr>
              <a:t>rustplaats</a:t>
            </a:r>
            <a:r>
              <a:rPr lang="en-US" sz="2400" dirty="0">
                <a:solidFill>
                  <a:schemeClr val="tx1">
                    <a:lumMod val="75000"/>
                    <a:lumOff val="25000"/>
                  </a:schemeClr>
                </a:solidFill>
                <a:effectLst/>
              </a:rPr>
              <a:t>, op bevel van de HEERE,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sloegen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hun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kamp</a:t>
            </a:r>
            <a:r>
              <a:rPr lang="en-US" sz="2400" dirty="0">
                <a:solidFill>
                  <a:schemeClr val="tx1">
                    <a:lumMod val="75000"/>
                    <a:lumOff val="25000"/>
                  </a:schemeClr>
                </a:solidFill>
                <a:effectLst/>
              </a:rPr>
              <a:t> op in </a:t>
            </a:r>
            <a:r>
              <a:rPr lang="en-US" sz="2400" dirty="0" err="1">
                <a:solidFill>
                  <a:schemeClr val="tx1">
                    <a:lumMod val="75000"/>
                    <a:lumOff val="25000"/>
                  </a:schemeClr>
                </a:solidFill>
                <a:effectLst/>
              </a:rPr>
              <a:t>Rafidim</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Daar</a:t>
            </a:r>
            <a:r>
              <a:rPr lang="en-US" sz="2400" dirty="0">
                <a:solidFill>
                  <a:schemeClr val="tx1">
                    <a:lumMod val="75000"/>
                    <a:lumOff val="25000"/>
                  </a:schemeClr>
                </a:solidFill>
                <a:effectLst/>
              </a:rPr>
              <a:t> was </a:t>
            </a:r>
            <a:r>
              <a:rPr lang="en-US" sz="2400" dirty="0" err="1">
                <a:solidFill>
                  <a:schemeClr val="tx1">
                    <a:lumMod val="75000"/>
                    <a:lumOff val="25000"/>
                  </a:schemeClr>
                </a:solidFill>
                <a:effectLst/>
              </a:rPr>
              <a:t>echter</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geen</a:t>
            </a:r>
            <a:r>
              <a:rPr lang="en-US" sz="2400" dirty="0">
                <a:solidFill>
                  <a:schemeClr val="tx1">
                    <a:lumMod val="75000"/>
                    <a:lumOff val="25000"/>
                  </a:schemeClr>
                </a:solidFill>
                <a:effectLst/>
              </a:rPr>
              <a:t> water </a:t>
            </a:r>
            <a:r>
              <a:rPr lang="en-US" sz="2400" dirty="0" err="1">
                <a:solidFill>
                  <a:schemeClr val="tx1">
                    <a:lumMod val="75000"/>
                    <a:lumOff val="25000"/>
                  </a:schemeClr>
                </a:solidFill>
                <a:effectLst/>
              </a:rPr>
              <a:t>voor</a:t>
            </a:r>
            <a:r>
              <a:rPr lang="en-US" sz="2400" dirty="0">
                <a:solidFill>
                  <a:schemeClr val="tx1">
                    <a:lumMod val="75000"/>
                    <a:lumOff val="25000"/>
                  </a:schemeClr>
                </a:solidFill>
                <a:effectLst/>
              </a:rPr>
              <a:t> het volk om </a:t>
            </a:r>
            <a:r>
              <a:rPr lang="en-US" sz="2400" dirty="0" err="1">
                <a:solidFill>
                  <a:schemeClr val="tx1">
                    <a:lumMod val="75000"/>
                    <a:lumOff val="25000"/>
                  </a:schemeClr>
                </a:solidFill>
                <a:effectLst/>
              </a:rPr>
              <a:t>te</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drinken</a:t>
            </a:r>
            <a:r>
              <a:rPr lang="en-US" sz="2400" dirty="0">
                <a:solidFill>
                  <a:schemeClr val="tx1">
                    <a:lumMod val="75000"/>
                    <a:lumOff val="25000"/>
                  </a:schemeClr>
                </a:solidFill>
                <a:effectLst/>
              </a:rPr>
              <a:t>.</a:t>
            </a:r>
          </a:p>
          <a:p>
            <a:pPr>
              <a:lnSpc>
                <a:spcPct val="90000"/>
              </a:lnSpc>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2"/>
              </a:rPr>
              <a:t>2</a:t>
            </a:r>
            <a:r>
              <a:rPr lang="en-US" sz="2400" dirty="0">
                <a:solidFill>
                  <a:schemeClr val="tx1">
                    <a:lumMod val="75000"/>
                    <a:lumOff val="25000"/>
                  </a:schemeClr>
                </a:solidFill>
                <a:effectLst/>
              </a:rPr>
              <a:t>En het volk </a:t>
            </a:r>
            <a:r>
              <a:rPr lang="en-US" sz="2400" dirty="0" err="1">
                <a:solidFill>
                  <a:schemeClr val="tx1">
                    <a:lumMod val="75000"/>
                    <a:lumOff val="25000"/>
                  </a:schemeClr>
                </a:solidFill>
                <a:effectLst/>
              </a:rPr>
              <a:t>kreeg</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onenigheid</a:t>
            </a:r>
            <a:r>
              <a:rPr lang="en-US" sz="2400" dirty="0">
                <a:solidFill>
                  <a:schemeClr val="tx1">
                    <a:lumMod val="75000"/>
                    <a:lumOff val="25000"/>
                  </a:schemeClr>
                </a:solidFill>
                <a:effectLst/>
              </a:rPr>
              <a:t> met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zei</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Geeft</a:t>
            </a:r>
            <a:r>
              <a:rPr lang="en-US" sz="2400" dirty="0">
                <a:solidFill>
                  <a:schemeClr val="tx1">
                    <a:lumMod val="75000"/>
                    <a:lumOff val="25000"/>
                  </a:schemeClr>
                </a:solidFill>
                <a:effectLst/>
              </a:rPr>
              <a:t> u </a:t>
            </a:r>
            <a:r>
              <a:rPr lang="en-US" sz="2400" dirty="0" err="1">
                <a:solidFill>
                  <a:schemeClr val="tx1">
                    <a:lumMod val="75000"/>
                    <a:lumOff val="25000"/>
                  </a:schemeClr>
                </a:solidFill>
                <a:effectLst/>
              </a:rPr>
              <a:t>ons</a:t>
            </a:r>
            <a:r>
              <a:rPr lang="en-US" sz="2400" dirty="0">
                <a:solidFill>
                  <a:schemeClr val="tx1">
                    <a:lumMod val="75000"/>
                    <a:lumOff val="25000"/>
                  </a:schemeClr>
                </a:solidFill>
                <a:effectLst/>
              </a:rPr>
              <a:t> water, </a:t>
            </a:r>
            <a:r>
              <a:rPr lang="en-US" sz="2400" dirty="0" err="1">
                <a:solidFill>
                  <a:schemeClr val="tx1">
                    <a:lumMod val="75000"/>
                    <a:lumOff val="25000"/>
                  </a:schemeClr>
                </a:solidFill>
                <a:effectLst/>
              </a:rPr>
              <a:t>zodat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wij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kunnen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drinken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zei</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tegen</a:t>
            </a:r>
            <a:r>
              <a:rPr lang="en-US" sz="2400" dirty="0">
                <a:solidFill>
                  <a:schemeClr val="tx1">
                    <a:lumMod val="75000"/>
                    <a:lumOff val="25000"/>
                  </a:schemeClr>
                </a:solidFill>
                <a:effectLst/>
              </a:rPr>
              <a:t> hen: </a:t>
            </a:r>
            <a:r>
              <a:rPr lang="en-US" sz="2400" dirty="0" err="1">
                <a:solidFill>
                  <a:schemeClr val="tx1">
                    <a:lumMod val="75000"/>
                    <a:lumOff val="25000"/>
                  </a:schemeClr>
                </a:solidFill>
                <a:effectLst/>
              </a:rPr>
              <a:t>Waarom</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hebt</a:t>
            </a:r>
            <a:r>
              <a:rPr lang="en-US" sz="2400" dirty="0">
                <a:solidFill>
                  <a:schemeClr val="tx1">
                    <a:lumMod val="75000"/>
                    <a:lumOff val="25000"/>
                  </a:schemeClr>
                </a:solidFill>
                <a:effectLst/>
              </a:rPr>
              <a:t> u </a:t>
            </a:r>
            <a:r>
              <a:rPr lang="en-US" sz="2400" dirty="0" err="1">
                <a:solidFill>
                  <a:schemeClr val="tx1">
                    <a:lumMod val="75000"/>
                    <a:lumOff val="25000"/>
                  </a:schemeClr>
                </a:solidFill>
                <a:effectLst/>
              </a:rPr>
              <a:t>onenigheid</a:t>
            </a:r>
            <a:r>
              <a:rPr lang="en-US" sz="2400" dirty="0">
                <a:solidFill>
                  <a:schemeClr val="tx1">
                    <a:lumMod val="75000"/>
                    <a:lumOff val="25000"/>
                  </a:schemeClr>
                </a:solidFill>
                <a:effectLst/>
              </a:rPr>
              <a:t> met </a:t>
            </a:r>
            <a:r>
              <a:rPr lang="en-US" sz="2400" dirty="0" err="1">
                <a:solidFill>
                  <a:schemeClr val="tx1">
                    <a:lumMod val="75000"/>
                    <a:lumOff val="25000"/>
                  </a:schemeClr>
                </a:solidFill>
                <a:effectLst/>
              </a:rPr>
              <a:t>mij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Waarom</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stelt</a:t>
            </a:r>
            <a:r>
              <a:rPr lang="en-US" sz="2400" dirty="0">
                <a:solidFill>
                  <a:schemeClr val="tx1">
                    <a:lumMod val="75000"/>
                    <a:lumOff val="25000"/>
                  </a:schemeClr>
                </a:solidFill>
                <a:effectLst/>
              </a:rPr>
              <a:t> u de HEERE op de </a:t>
            </a:r>
            <a:r>
              <a:rPr lang="en-US" sz="2400" dirty="0" err="1">
                <a:solidFill>
                  <a:schemeClr val="tx1">
                    <a:lumMod val="75000"/>
                    <a:lumOff val="25000"/>
                  </a:schemeClr>
                </a:solidFill>
                <a:effectLst/>
              </a:rPr>
              <a:t>proef</a:t>
            </a:r>
            <a:r>
              <a:rPr lang="en-US" sz="2400" dirty="0">
                <a:solidFill>
                  <a:schemeClr val="tx1">
                    <a:lumMod val="75000"/>
                    <a:lumOff val="25000"/>
                  </a:schemeClr>
                </a:solidFill>
                <a:effectLst/>
              </a:rPr>
              <a:t>?</a:t>
            </a:r>
          </a:p>
          <a:p>
            <a:pPr>
              <a:lnSpc>
                <a:spcPct val="90000"/>
              </a:lnSpc>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3"/>
              </a:rPr>
              <a:t>3</a:t>
            </a:r>
            <a:r>
              <a:rPr lang="en-US" sz="2400" dirty="0">
                <a:solidFill>
                  <a:schemeClr val="tx1">
                    <a:lumMod val="75000"/>
                    <a:lumOff val="25000"/>
                  </a:schemeClr>
                </a:solidFill>
                <a:effectLst/>
              </a:rPr>
              <a:t>Het volk </a:t>
            </a:r>
            <a:r>
              <a:rPr lang="en-US" sz="2400" dirty="0" err="1">
                <a:solidFill>
                  <a:schemeClr val="tx1">
                    <a:lumMod val="75000"/>
                    <a:lumOff val="25000"/>
                  </a:schemeClr>
                </a:solidFill>
                <a:effectLst/>
              </a:rPr>
              <a:t>smachtte</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daar</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naar</a:t>
            </a:r>
            <a:r>
              <a:rPr lang="en-US" sz="2400" dirty="0">
                <a:solidFill>
                  <a:schemeClr val="tx1">
                    <a:lumMod val="75000"/>
                    <a:lumOff val="25000"/>
                  </a:schemeClr>
                </a:solidFill>
                <a:effectLst/>
              </a:rPr>
              <a:t> water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het volk </a:t>
            </a:r>
            <a:r>
              <a:rPr lang="en-US" sz="2400" dirty="0" err="1">
                <a:solidFill>
                  <a:schemeClr val="tx1">
                    <a:lumMod val="75000"/>
                    <a:lumOff val="25000"/>
                  </a:schemeClr>
                </a:solidFill>
                <a:effectLst/>
              </a:rPr>
              <a:t>morde</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tegen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het </a:t>
            </a:r>
            <a:r>
              <a:rPr lang="en-US" sz="2400" dirty="0" err="1">
                <a:solidFill>
                  <a:schemeClr val="tx1">
                    <a:lumMod val="75000"/>
                    <a:lumOff val="25000"/>
                  </a:schemeClr>
                </a:solidFill>
                <a:effectLst/>
              </a:rPr>
              <a:t>zei</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Waarom</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hebt</a:t>
            </a:r>
            <a:r>
              <a:rPr lang="en-US" sz="2400" dirty="0">
                <a:solidFill>
                  <a:schemeClr val="tx1">
                    <a:lumMod val="75000"/>
                    <a:lumOff val="25000"/>
                  </a:schemeClr>
                </a:solidFill>
                <a:effectLst/>
              </a:rPr>
              <a:t> u </a:t>
            </a:r>
            <a:r>
              <a:rPr lang="en-US" sz="2400" dirty="0" err="1">
                <a:solidFill>
                  <a:schemeClr val="tx1">
                    <a:lumMod val="75000"/>
                    <a:lumOff val="25000"/>
                  </a:schemeClr>
                </a:solidFill>
                <a:effectLst/>
              </a:rPr>
              <a:t>ons</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toch</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uit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Egypte</a:t>
            </a:r>
            <a:r>
              <a:rPr lang="en-US" sz="2400" dirty="0">
                <a:solidFill>
                  <a:schemeClr val="tx1">
                    <a:lumMod val="75000"/>
                    <a:lumOff val="25000"/>
                  </a:schemeClr>
                </a:solidFill>
                <a:effectLst/>
              </a:rPr>
              <a:t> laten </a:t>
            </a:r>
            <a:r>
              <a:rPr lang="en-US" sz="2400" dirty="0" err="1">
                <a:solidFill>
                  <a:schemeClr val="tx1">
                    <a:lumMod val="75000"/>
                    <a:lumOff val="25000"/>
                  </a:schemeClr>
                </a:solidFill>
                <a:effectLst/>
              </a:rPr>
              <a:t>vertrekken</a:t>
            </a:r>
            <a:r>
              <a:rPr lang="en-US" sz="2400" dirty="0">
                <a:solidFill>
                  <a:schemeClr val="tx1">
                    <a:lumMod val="75000"/>
                    <a:lumOff val="25000"/>
                  </a:schemeClr>
                </a:solidFill>
                <a:effectLst/>
              </a:rPr>
              <a:t>? Om </a:t>
            </a:r>
            <a:r>
              <a:rPr lang="en-US" sz="2400" dirty="0" err="1">
                <a:solidFill>
                  <a:schemeClr val="tx1">
                    <a:lumMod val="75000"/>
                    <a:lumOff val="25000"/>
                  </a:schemeClr>
                </a:solidFill>
                <a:effectLst/>
              </a:rPr>
              <a:t>mij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mijn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kinderen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mijn</a:t>
            </a:r>
            <a:r>
              <a:rPr lang="en-US" sz="2400" dirty="0">
                <a:solidFill>
                  <a:schemeClr val="tx1">
                    <a:lumMod val="75000"/>
                    <a:lumOff val="25000"/>
                  </a:schemeClr>
                </a:solidFill>
                <a:effectLst/>
              </a:rPr>
              <a:t> vee van </a:t>
            </a:r>
            <a:r>
              <a:rPr lang="en-US" sz="2400" dirty="0" err="1">
                <a:solidFill>
                  <a:schemeClr val="tx1">
                    <a:lumMod val="75000"/>
                    <a:lumOff val="25000"/>
                  </a:schemeClr>
                </a:solidFill>
                <a:effectLst/>
              </a:rPr>
              <a:t>dorst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te</a:t>
            </a:r>
            <a:r>
              <a:rPr lang="en-US" sz="2400" dirty="0">
                <a:solidFill>
                  <a:schemeClr val="tx1">
                    <a:lumMod val="75000"/>
                    <a:lumOff val="25000"/>
                  </a:schemeClr>
                </a:solidFill>
                <a:effectLst/>
              </a:rPr>
              <a:t> laten </a:t>
            </a:r>
            <a:r>
              <a:rPr lang="en-US" sz="2400" dirty="0" err="1">
                <a:solidFill>
                  <a:schemeClr val="tx1">
                    <a:lumMod val="75000"/>
                    <a:lumOff val="25000"/>
                  </a:schemeClr>
                </a:solidFill>
                <a:effectLst/>
              </a:rPr>
              <a:t>omkomen</a:t>
            </a:r>
            <a:r>
              <a:rPr lang="en-US" sz="2400" dirty="0">
                <a:solidFill>
                  <a:schemeClr val="tx1">
                    <a:lumMod val="75000"/>
                    <a:lumOff val="25000"/>
                  </a:schemeClr>
                </a:solidFill>
                <a:effectLst/>
              </a:rPr>
              <a:t>?</a:t>
            </a:r>
          </a:p>
          <a:p>
            <a:pPr>
              <a:lnSpc>
                <a:spcPct val="90000"/>
              </a:lnSpc>
              <a:buFont typeface="Wingdings 3" charset="2"/>
              <a:buChar char=""/>
            </a:pPr>
            <a:endParaRPr lang="en-US" sz="1500" dirty="0">
              <a:solidFill>
                <a:schemeClr val="tx1">
                  <a:lumMod val="75000"/>
                  <a:lumOff val="25000"/>
                </a:schemeClr>
              </a:solidFill>
            </a:endParaRPr>
          </a:p>
        </p:txBody>
      </p:sp>
    </p:spTree>
    <p:extLst>
      <p:ext uri="{BB962C8B-B14F-4D97-AF65-F5344CB8AC3E}">
        <p14:creationId xmlns:p14="http://schemas.microsoft.com/office/powerpoint/2010/main" val="3896876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81" name="Group 1080">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82"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83"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84"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85"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86"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87"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88"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89"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90"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91"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92"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93"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95" name="Group 1094">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096"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97"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98"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99"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100"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101"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102"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103"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04"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105"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106"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107"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109" name="Rectangle 1108">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111" name="Freeform 6">
            <a:extLst>
              <a:ext uri="{FF2B5EF4-FFF2-40B4-BE49-F238E27FC236}">
                <a16:creationId xmlns:a16="http://schemas.microsoft.com/office/drawing/2014/main" id="{7BD08880-457D-4C62-A3B5-6A9B0878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1113" name="Rectangle 1112">
            <a:extLst>
              <a:ext uri="{FF2B5EF4-FFF2-40B4-BE49-F238E27FC236}">
                <a16:creationId xmlns:a16="http://schemas.microsoft.com/office/drawing/2014/main" id="{FA94DED7-0A28-4AD9-8747-E94113225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15" name="Rectangle 1114">
            <a:extLst>
              <a:ext uri="{FF2B5EF4-FFF2-40B4-BE49-F238E27FC236}">
                <a16:creationId xmlns:a16="http://schemas.microsoft.com/office/drawing/2014/main" id="{6F175609-91A3-416E-BC3D-7548FDE02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17" name="Rectangle 1116">
            <a:extLst>
              <a:ext uri="{FF2B5EF4-FFF2-40B4-BE49-F238E27FC236}">
                <a16:creationId xmlns:a16="http://schemas.microsoft.com/office/drawing/2014/main" id="{9A3B0D54-9DF0-4FF8-A0AA-B4234DF35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bg2">
              <a:lumMod val="1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9FC3FBE3-8C31-C84A-9262-E8ABCAFB1A07}"/>
              </a:ext>
            </a:extLst>
          </p:cNvPr>
          <p:cNvSpPr>
            <a:spLocks noGrp="1"/>
          </p:cNvSpPr>
          <p:nvPr>
            <p:ph type="title"/>
          </p:nvPr>
        </p:nvSpPr>
        <p:spPr>
          <a:xfrm>
            <a:off x="540279" y="1795849"/>
            <a:ext cx="3778870" cy="3114818"/>
          </a:xfrm>
        </p:spPr>
        <p:txBody>
          <a:bodyPr vert="horz" lIns="91440" tIns="45720" rIns="91440" bIns="45720" rtlCol="0" anchor="b">
            <a:normAutofit/>
          </a:bodyPr>
          <a:lstStyle/>
          <a:p>
            <a:r>
              <a:rPr lang="en-US" sz="4000" b="1">
                <a:solidFill>
                  <a:srgbClr val="FEFFFF"/>
                </a:solidFill>
              </a:rPr>
              <a:t>Werkelijke vrijheid</a:t>
            </a:r>
            <a:endParaRPr lang="en-US" sz="4000">
              <a:solidFill>
                <a:srgbClr val="FEFFFF"/>
              </a:solidFill>
            </a:endParaRPr>
          </a:p>
        </p:txBody>
      </p:sp>
      <p:pic>
        <p:nvPicPr>
          <p:cNvPr id="1026" name="Picture 2" descr="2. Israëls uittocht uit Egypte en intocht in Kanaän">
            <a:extLst>
              <a:ext uri="{FF2B5EF4-FFF2-40B4-BE49-F238E27FC236}">
                <a16:creationId xmlns:a16="http://schemas.microsoft.com/office/drawing/2014/main" id="{963C0D8E-A8A8-CC3B-E7DE-7309291EA0F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484" r="10921" b="9090"/>
          <a:stretch/>
        </p:blipFill>
        <p:spPr bwMode="auto">
          <a:xfrm>
            <a:off x="4639732" y="10"/>
            <a:ext cx="7552267" cy="6857990"/>
          </a:xfrm>
          <a:prstGeom prst="rect">
            <a:avLst/>
          </a:prstGeom>
          <a:noFill/>
          <a:extLst>
            <a:ext uri="{909E8E84-426E-40DD-AFC4-6F175D3DCCD1}">
              <a14:hiddenFill xmlns:a14="http://schemas.microsoft.com/office/drawing/2010/main">
                <a:solidFill>
                  <a:srgbClr val="FFFFFF"/>
                </a:solidFill>
              </a14:hiddenFill>
            </a:ext>
          </a:extLst>
        </p:spPr>
      </p:pic>
      <p:sp>
        <p:nvSpPr>
          <p:cNvPr id="1119" name="Freeform 5">
            <a:extLst>
              <a:ext uri="{FF2B5EF4-FFF2-40B4-BE49-F238E27FC236}">
                <a16:creationId xmlns:a16="http://schemas.microsoft.com/office/drawing/2014/main" id="{64D236DE-BD07-488F-B236-DDEEFFF720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030" name="Content Placeholder 1029">
            <a:extLst>
              <a:ext uri="{FF2B5EF4-FFF2-40B4-BE49-F238E27FC236}">
                <a16:creationId xmlns:a16="http://schemas.microsoft.com/office/drawing/2014/main" id="{433AF6CD-43EB-1774-9C4E-512B84183CA4}"/>
              </a:ext>
            </a:extLst>
          </p:cNvPr>
          <p:cNvSpPr>
            <a:spLocks noGrp="1"/>
          </p:cNvSpPr>
          <p:nvPr>
            <p:ph idx="1"/>
          </p:nvPr>
        </p:nvSpPr>
        <p:spPr>
          <a:xfrm>
            <a:off x="540279" y="5189400"/>
            <a:ext cx="3778870" cy="544260"/>
          </a:xfrm>
        </p:spPr>
        <p:txBody>
          <a:bodyPr vert="horz" lIns="91440" tIns="45720" rIns="91440" bIns="45720" rtlCol="0" anchor="ctr">
            <a:normAutofit/>
          </a:bodyPr>
          <a:lstStyle/>
          <a:p>
            <a:pPr marL="0" indent="0">
              <a:buNone/>
            </a:pPr>
            <a:r>
              <a:rPr lang="en-US" sz="1600">
                <a:solidFill>
                  <a:srgbClr val="FEFFFF"/>
                </a:solidFill>
              </a:rPr>
              <a:t>Tocht door de woestijn</a:t>
            </a:r>
          </a:p>
        </p:txBody>
      </p:sp>
    </p:spTree>
    <p:extLst>
      <p:ext uri="{BB962C8B-B14F-4D97-AF65-F5344CB8AC3E}">
        <p14:creationId xmlns:p14="http://schemas.microsoft.com/office/powerpoint/2010/main" val="385401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C3FBE3-8C31-C84A-9262-E8ABCAFB1A07}"/>
              </a:ext>
            </a:extLst>
          </p:cNvPr>
          <p:cNvSpPr>
            <a:spLocks noGrp="1"/>
          </p:cNvSpPr>
          <p:nvPr>
            <p:ph type="title"/>
          </p:nvPr>
        </p:nvSpPr>
        <p:spPr>
          <a:xfrm>
            <a:off x="1259893" y="3101093"/>
            <a:ext cx="2454052" cy="3029344"/>
          </a:xfrm>
        </p:spPr>
        <p:txBody>
          <a:bodyPr>
            <a:normAutofit/>
          </a:bodyPr>
          <a:lstStyle/>
          <a:p>
            <a:r>
              <a:rPr lang="nl-NL" sz="3200" b="1">
                <a:solidFill>
                  <a:schemeClr val="bg1"/>
                </a:solidFill>
              </a:rPr>
              <a:t>Werkelijke vrijheid</a:t>
            </a:r>
            <a:endParaRPr lang="nl-NL" sz="3200">
              <a:solidFill>
                <a:schemeClr val="bg1"/>
              </a:solidFill>
            </a:endParaRPr>
          </a:p>
        </p:txBody>
      </p:sp>
      <p:sp>
        <p:nvSpPr>
          <p:cNvPr id="1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3" name="Rectangle 1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jdelijke aanduiding voor inhoud 3"/>
          <p:cNvSpPr>
            <a:spLocks noGrp="1"/>
          </p:cNvSpPr>
          <p:nvPr>
            <p:ph idx="1"/>
          </p:nvPr>
        </p:nvSpPr>
        <p:spPr>
          <a:xfrm>
            <a:off x="4706578" y="199697"/>
            <a:ext cx="7212153" cy="6295696"/>
          </a:xfrm>
        </p:spPr>
        <p:txBody>
          <a:bodyPr anchor="ctr">
            <a:normAutofit/>
          </a:bodyPr>
          <a:lstStyle/>
          <a:p>
            <a:pPr marL="0" indent="0">
              <a:lnSpc>
                <a:spcPct val="90000"/>
              </a:lnSpc>
              <a:buNone/>
            </a:pPr>
            <a:endParaRPr lang="nl-BE" sz="1700" dirty="0"/>
          </a:p>
          <a:p>
            <a:pPr marL="0" indent="0">
              <a:lnSpc>
                <a:spcPct val="90000"/>
              </a:lnSpc>
              <a:buNone/>
            </a:pPr>
            <a:r>
              <a:rPr lang="nl-BE" sz="2400" b="1" dirty="0"/>
              <a:t>-In niemandsland, de woestijn’ vinden we de essentie van de overgang</a:t>
            </a:r>
            <a:r>
              <a:rPr lang="mr-IN" sz="2400" b="1" dirty="0"/>
              <a:t>…</a:t>
            </a:r>
            <a:r>
              <a:rPr lang="nl-BE" sz="2400" b="1" dirty="0"/>
              <a:t> om een nieuwe samenleving te stichten</a:t>
            </a:r>
          </a:p>
          <a:p>
            <a:pPr marL="0" indent="0">
              <a:lnSpc>
                <a:spcPct val="90000"/>
              </a:lnSpc>
              <a:buNone/>
            </a:pPr>
            <a:endParaRPr lang="nl-BE" sz="2400" b="1" dirty="0"/>
          </a:p>
          <a:p>
            <a:pPr marL="0" indent="0">
              <a:lnSpc>
                <a:spcPct val="90000"/>
              </a:lnSpc>
              <a:buNone/>
            </a:pPr>
            <a:r>
              <a:rPr lang="nl-BE" sz="2400" b="1" dirty="0"/>
              <a:t>-Daar, alleen met God, een identiteit van een vrij volk aannemen</a:t>
            </a:r>
          </a:p>
          <a:p>
            <a:pPr marL="0" indent="0">
              <a:lnSpc>
                <a:spcPct val="90000"/>
              </a:lnSpc>
              <a:buNone/>
            </a:pPr>
            <a:endParaRPr lang="nl-BE" sz="2400" b="1" dirty="0"/>
          </a:p>
          <a:p>
            <a:pPr marL="0" indent="0">
              <a:lnSpc>
                <a:spcPct val="90000"/>
              </a:lnSpc>
              <a:buNone/>
            </a:pPr>
            <a:r>
              <a:rPr lang="nl-BE" sz="2400" b="1" dirty="0"/>
              <a:t>-Opmerkelijk: Wat komt er eerst: ‘wet of land’</a:t>
            </a:r>
          </a:p>
          <a:p>
            <a:pPr marL="0" indent="0">
              <a:lnSpc>
                <a:spcPct val="90000"/>
              </a:lnSpc>
              <a:buNone/>
            </a:pPr>
            <a:endParaRPr lang="nl-BE" sz="2400" b="1" dirty="0"/>
          </a:p>
          <a:p>
            <a:pPr marL="0" indent="0">
              <a:lnSpc>
                <a:spcPct val="90000"/>
              </a:lnSpc>
              <a:buNone/>
            </a:pPr>
            <a:r>
              <a:rPr lang="nl-BE" sz="2400" b="1" dirty="0"/>
              <a:t>-Antropologisch: eerst land dan de wet</a:t>
            </a:r>
            <a:r>
              <a:rPr lang="mr-IN" sz="2400" b="1" dirty="0"/>
              <a:t>…</a:t>
            </a:r>
            <a:endParaRPr lang="nl-BE" sz="2400" b="1" dirty="0"/>
          </a:p>
          <a:p>
            <a:pPr marL="0" indent="0">
              <a:lnSpc>
                <a:spcPct val="90000"/>
              </a:lnSpc>
              <a:buNone/>
            </a:pPr>
            <a:endParaRPr lang="nl-BE" sz="2400" b="1" dirty="0"/>
          </a:p>
          <a:p>
            <a:pPr marL="0" indent="0">
              <a:lnSpc>
                <a:spcPct val="90000"/>
              </a:lnSpc>
              <a:buNone/>
            </a:pPr>
            <a:r>
              <a:rPr lang="nl-BE" sz="2400" b="1" dirty="0"/>
              <a:t>-In het jodendom werd eerst de thora gegeven alvorens het volk het land binnenging (overleving van het joodse volk)</a:t>
            </a:r>
          </a:p>
          <a:p>
            <a:pPr marL="0" indent="0">
              <a:lnSpc>
                <a:spcPct val="90000"/>
              </a:lnSpc>
              <a:buNone/>
            </a:pPr>
            <a:endParaRPr lang="nl-BE" sz="2400" b="1" dirty="0"/>
          </a:p>
          <a:p>
            <a:pPr marL="0" indent="0">
              <a:lnSpc>
                <a:spcPct val="90000"/>
              </a:lnSpc>
              <a:buNone/>
            </a:pPr>
            <a:endParaRPr lang="nl-BE" sz="1700" dirty="0"/>
          </a:p>
        </p:txBody>
      </p:sp>
    </p:spTree>
    <p:extLst>
      <p:ext uri="{BB962C8B-B14F-4D97-AF65-F5344CB8AC3E}">
        <p14:creationId xmlns:p14="http://schemas.microsoft.com/office/powerpoint/2010/main" val="272525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7A8923F-8C13-BF65-FD13-840B16E54E25}"/>
              </a:ext>
            </a:extLst>
          </p:cNvPr>
          <p:cNvSpPr>
            <a:spLocks noGrp="1"/>
          </p:cNvSpPr>
          <p:nvPr>
            <p:ph type="title"/>
          </p:nvPr>
        </p:nvSpPr>
        <p:spPr>
          <a:xfrm>
            <a:off x="1259893" y="3101093"/>
            <a:ext cx="2454052" cy="3029344"/>
          </a:xfrm>
        </p:spPr>
        <p:txBody>
          <a:bodyPr>
            <a:normAutofit/>
          </a:bodyPr>
          <a:lstStyle/>
          <a:p>
            <a:r>
              <a:rPr lang="nl-NL" sz="3200">
                <a:solidFill>
                  <a:schemeClr val="bg1"/>
                </a:solidFill>
              </a:rPr>
              <a:t>Werkelijke vrijheid</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C55BC373-9F62-8627-3C27-B46D5C0E875C}"/>
              </a:ext>
            </a:extLst>
          </p:cNvPr>
          <p:cNvSpPr>
            <a:spLocks noGrp="1"/>
          </p:cNvSpPr>
          <p:nvPr>
            <p:ph idx="1"/>
          </p:nvPr>
        </p:nvSpPr>
        <p:spPr>
          <a:xfrm>
            <a:off x="4733905" y="0"/>
            <a:ext cx="6798033" cy="6746846"/>
          </a:xfrm>
        </p:spPr>
        <p:txBody>
          <a:bodyPr anchor="ctr">
            <a:normAutofit fontScale="92500" lnSpcReduction="20000"/>
          </a:bodyPr>
          <a:lstStyle/>
          <a:p>
            <a:pPr marL="0" indent="0">
              <a:buNone/>
            </a:pPr>
            <a:r>
              <a:rPr lang="nl-NL" sz="28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t>‘Wanneer dan de Zoon u vrijgemaakt heeft, zult gij werkelijk vrij zijn’, (Joh. 8:36)</a:t>
            </a:r>
          </a:p>
          <a:p>
            <a:pPr marL="0" indent="0">
              <a:buNone/>
            </a:pPr>
            <a:endParaRPr lang="nl-NL" dirty="0">
              <a:solidFill>
                <a:srgbClr val="525252"/>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nl-NL" sz="28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t>‘En waar de Geest des Heren is, daar is vrijheid’ (2Kor. 3:17) </a:t>
            </a:r>
          </a:p>
          <a:p>
            <a:pPr marL="0" indent="0">
              <a:buNone/>
            </a:pPr>
            <a:endParaRPr lang="nl-NL" sz="18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nl-NL" sz="26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t>‘Hij echter die zich in de volmaakte wet verdiept, die van de vrijheid, en daarbij blijft, die zal, omdat hij niet een vergeetachtig hoorder geworden is, maar een dader van het werk, zalig zijn in wat hij doet.’ (Jak. 1:25)</a:t>
            </a:r>
          </a:p>
          <a:p>
            <a:pPr marL="0" indent="0">
              <a:buNone/>
            </a:pPr>
            <a:endParaRPr lang="nl-NL" sz="18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nl-NL" sz="26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t>Het is de koninklijke wet (Jak. 2:8</a:t>
            </a:r>
            <a:r>
              <a:rPr lang="nl-NL" sz="2600" dirty="0">
                <a:solidFill>
                  <a:srgbClr val="525252"/>
                </a:solidFill>
                <a:latin typeface="Arial" panose="020B0604020202020204" pitchFamily="34" charset="0"/>
                <a:ea typeface="Times New Roman" panose="02020603050405020304" pitchFamily="18" charset="0"/>
                <a:cs typeface="Times New Roman" panose="02020603050405020304" pitchFamily="18" charset="0"/>
              </a:rPr>
              <a:t>)… U zult uw naaste liefhebben als uzelf, dan handelt u goed…</a:t>
            </a:r>
          </a:p>
          <a:p>
            <a:pPr marL="0" indent="0">
              <a:buNone/>
            </a:pPr>
            <a:endParaRPr lang="nl-NL" dirty="0">
              <a:solidFill>
                <a:srgbClr val="525252"/>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nl-NL" sz="26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t>‘Sta dan vast in de vrijheid waarmee Christus ons vrijgemaakt heeft, en laat u niet weer met een juk van slavernij belasten’ (Gal. 5:1)</a:t>
            </a:r>
            <a:br>
              <a:rPr lang="nl-NL" sz="2600"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rPr>
            </a:br>
            <a:endParaRPr lang="nl-NL" sz="2600" dirty="0"/>
          </a:p>
        </p:txBody>
      </p:sp>
    </p:spTree>
    <p:extLst>
      <p:ext uri="{BB962C8B-B14F-4D97-AF65-F5344CB8AC3E}">
        <p14:creationId xmlns:p14="http://schemas.microsoft.com/office/powerpoint/2010/main" val="423470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1" name="Group 3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3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5" name="Rectangle 4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7" name="Freeform 6">
            <a:extLst>
              <a:ext uri="{FF2B5EF4-FFF2-40B4-BE49-F238E27FC236}">
                <a16:creationId xmlns:a16="http://schemas.microsoft.com/office/drawing/2014/main" id="{5BD23F8E-2E78-4C84-8EFB-FE6C8ACB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9" name="Rectangle 48">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52"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53"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54"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55"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56"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7"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8"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9"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60"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61"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62"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63"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65"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Titel 1">
            <a:extLst>
              <a:ext uri="{FF2B5EF4-FFF2-40B4-BE49-F238E27FC236}">
                <a16:creationId xmlns:a16="http://schemas.microsoft.com/office/drawing/2014/main" id="{77A8923F-8C13-BF65-FD13-840B16E54E25}"/>
              </a:ext>
            </a:extLst>
          </p:cNvPr>
          <p:cNvSpPr>
            <a:spLocks noGrp="1"/>
          </p:cNvSpPr>
          <p:nvPr>
            <p:ph type="title"/>
          </p:nvPr>
        </p:nvSpPr>
        <p:spPr>
          <a:xfrm>
            <a:off x="987215" y="1318590"/>
            <a:ext cx="5102159" cy="4220820"/>
          </a:xfrm>
        </p:spPr>
        <p:txBody>
          <a:bodyPr vert="horz" lIns="91440" tIns="45720" rIns="91440" bIns="45720" rtlCol="0" anchor="ctr">
            <a:normAutofit/>
          </a:bodyPr>
          <a:lstStyle/>
          <a:p>
            <a:r>
              <a:rPr lang="en-US" sz="5400">
                <a:solidFill>
                  <a:srgbClr val="FFFFFF"/>
                </a:solidFill>
              </a:rPr>
              <a:t>Werkelijke vrijheid</a:t>
            </a:r>
          </a:p>
        </p:txBody>
      </p:sp>
      <p:sp>
        <p:nvSpPr>
          <p:cNvPr id="3" name="Tijdelijke aanduiding voor inhoud 2">
            <a:extLst>
              <a:ext uri="{FF2B5EF4-FFF2-40B4-BE49-F238E27FC236}">
                <a16:creationId xmlns:a16="http://schemas.microsoft.com/office/drawing/2014/main" id="{C55BC373-9F62-8627-3C27-B46D5C0E875C}"/>
              </a:ext>
            </a:extLst>
          </p:cNvPr>
          <p:cNvSpPr>
            <a:spLocks noGrp="1"/>
          </p:cNvSpPr>
          <p:nvPr>
            <p:ph idx="1"/>
          </p:nvPr>
        </p:nvSpPr>
        <p:spPr>
          <a:xfrm>
            <a:off x="7712032" y="804334"/>
            <a:ext cx="4259574" cy="5249332"/>
          </a:xfrm>
        </p:spPr>
        <p:txBody>
          <a:bodyPr vert="horz" lIns="91440" tIns="45720" rIns="91440" bIns="45720" rtlCol="0" anchor="ctr">
            <a:normAutofit/>
          </a:bodyPr>
          <a:lstStyle/>
          <a:p>
            <a:pPr marL="0" indent="0">
              <a:buNone/>
            </a:pPr>
            <a:r>
              <a:rPr lang="en-US" sz="3600" dirty="0">
                <a:solidFill>
                  <a:schemeClr val="tx1"/>
                </a:solidFill>
              </a:rPr>
              <a:t>Psalm 119:36-48</a:t>
            </a:r>
          </a:p>
          <a:p>
            <a:pPr marL="0" indent="0">
              <a:buNone/>
            </a:pPr>
            <a:r>
              <a:rPr lang="en-US" sz="3600" dirty="0" err="1">
                <a:solidFill>
                  <a:schemeClr val="tx1"/>
                </a:solidFill>
              </a:rPr>
              <a:t>Bergrede</a:t>
            </a:r>
            <a:r>
              <a:rPr lang="en-US" sz="2800" dirty="0">
                <a:solidFill>
                  <a:schemeClr val="tx1"/>
                </a:solidFill>
              </a:rPr>
              <a:t> (</a:t>
            </a:r>
            <a:r>
              <a:rPr lang="en-US" dirty="0">
                <a:solidFill>
                  <a:schemeClr val="tx1"/>
                </a:solidFill>
              </a:rPr>
              <a:t>Matt. 5-7)</a:t>
            </a:r>
          </a:p>
        </p:txBody>
      </p:sp>
    </p:spTree>
    <p:extLst>
      <p:ext uri="{BB962C8B-B14F-4D97-AF65-F5344CB8AC3E}">
        <p14:creationId xmlns:p14="http://schemas.microsoft.com/office/powerpoint/2010/main" val="93945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0" name="Rectangle 39">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DB3E531-0808-004B-9F79-F7F3F6785D8B}"/>
              </a:ext>
            </a:extLst>
          </p:cNvPr>
          <p:cNvSpPr>
            <a:spLocks noGrp="1"/>
          </p:cNvSpPr>
          <p:nvPr>
            <p:ph type="ctrTitle"/>
          </p:nvPr>
        </p:nvSpPr>
        <p:spPr>
          <a:xfrm>
            <a:off x="1259893" y="3101093"/>
            <a:ext cx="2454052" cy="3029344"/>
          </a:xfrm>
        </p:spPr>
        <p:txBody>
          <a:bodyPr vert="horz" lIns="91440" tIns="45720" rIns="91440" bIns="45720" rtlCol="0" anchor="t">
            <a:normAutofit/>
          </a:bodyPr>
          <a:lstStyle/>
          <a:p>
            <a:r>
              <a:rPr lang="en-US" sz="3200" b="1">
                <a:solidFill>
                  <a:schemeClr val="bg1"/>
                </a:solidFill>
              </a:rPr>
              <a:t>Werkelijke vrijheid</a:t>
            </a:r>
          </a:p>
        </p:txBody>
      </p:sp>
      <p:sp>
        <p:nvSpPr>
          <p:cNvPr id="4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4" name="Rectangle 43">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65662461-00E1-626D-0202-AEC7142EFD9B}"/>
              </a:ext>
            </a:extLst>
          </p:cNvPr>
          <p:cNvSpPr>
            <a:spLocks noGrp="1"/>
          </p:cNvSpPr>
          <p:nvPr>
            <p:ph type="subTitle" idx="1"/>
          </p:nvPr>
        </p:nvSpPr>
        <p:spPr>
          <a:xfrm>
            <a:off x="4706578" y="125835"/>
            <a:ext cx="6798033" cy="6727417"/>
          </a:xfrm>
        </p:spPr>
        <p:txBody>
          <a:bodyPr vert="horz" lIns="91440" tIns="45720" rIns="91440" bIns="45720" rtlCol="0" anchor="ctr">
            <a:normAutofit/>
          </a:bodyPr>
          <a:lstStyle/>
          <a:p>
            <a:pPr>
              <a:lnSpc>
                <a:spcPct val="90000"/>
              </a:lnSpc>
            </a:pPr>
            <a:endParaRPr lang="en-US" sz="2200" b="1" dirty="0">
              <a:solidFill>
                <a:schemeClr val="tx1">
                  <a:lumMod val="75000"/>
                  <a:lumOff val="25000"/>
                </a:schemeClr>
              </a:solidFill>
            </a:endParaRPr>
          </a:p>
          <a:p>
            <a:pPr>
              <a:lnSpc>
                <a:spcPct val="90000"/>
              </a:lnSpc>
              <a:buFont typeface="Wingdings 3" charset="2"/>
              <a:buChar char=""/>
            </a:pPr>
            <a:r>
              <a:rPr lang="en-US" sz="2400" b="1" u="none" strike="noStrike" dirty="0">
                <a:solidFill>
                  <a:schemeClr val="tx1">
                    <a:lumMod val="75000"/>
                    <a:lumOff val="25000"/>
                  </a:schemeClr>
                </a:solidFill>
                <a:effectLst/>
                <a:hlinkClick r:id="rId2"/>
              </a:rPr>
              <a:t>4</a:t>
            </a:r>
            <a:r>
              <a:rPr lang="en-US" sz="2400" dirty="0">
                <a:solidFill>
                  <a:schemeClr val="tx1">
                    <a:lumMod val="75000"/>
                    <a:lumOff val="25000"/>
                  </a:schemeClr>
                </a:solidFill>
                <a:effectLst/>
              </a:rPr>
              <a:t>Toen </a:t>
            </a:r>
            <a:r>
              <a:rPr lang="en-US" sz="2400" dirty="0" err="1">
                <a:solidFill>
                  <a:schemeClr val="tx1">
                    <a:lumMod val="75000"/>
                    <a:lumOff val="25000"/>
                  </a:schemeClr>
                </a:solidFill>
                <a:effectLst/>
              </a:rPr>
              <a:t>riep</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tot de HEERE: Wat </a:t>
            </a:r>
            <a:r>
              <a:rPr lang="en-US" sz="2400" dirty="0" err="1">
                <a:solidFill>
                  <a:schemeClr val="tx1">
                    <a:lumMod val="75000"/>
                    <a:lumOff val="25000"/>
                  </a:schemeClr>
                </a:solidFill>
                <a:effectLst/>
              </a:rPr>
              <a:t>moet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ik</a:t>
            </a:r>
            <a:r>
              <a:rPr lang="en-US" sz="2400" dirty="0">
                <a:solidFill>
                  <a:schemeClr val="tx1">
                    <a:lumMod val="75000"/>
                    <a:lumOff val="25000"/>
                  </a:schemeClr>
                </a:solidFill>
                <a:effectLst/>
              </a:rPr>
              <a:t> met </a:t>
            </a:r>
            <a:r>
              <a:rPr lang="en-US" sz="2400" dirty="0" err="1">
                <a:solidFill>
                  <a:schemeClr val="tx1">
                    <a:lumMod val="75000"/>
                    <a:lumOff val="25000"/>
                  </a:schemeClr>
                </a:solidFill>
                <a:effectLst/>
              </a:rPr>
              <a:t>dit</a:t>
            </a:r>
            <a:r>
              <a:rPr lang="en-US" sz="2400" dirty="0">
                <a:solidFill>
                  <a:schemeClr val="tx1">
                    <a:lumMod val="75000"/>
                    <a:lumOff val="25000"/>
                  </a:schemeClr>
                </a:solidFill>
                <a:effectLst/>
              </a:rPr>
              <a:t> volk </a:t>
            </a:r>
            <a:r>
              <a:rPr lang="en-US" sz="2400" dirty="0" err="1">
                <a:solidFill>
                  <a:schemeClr val="tx1">
                    <a:lumMod val="75000"/>
                    <a:lumOff val="25000"/>
                  </a:schemeClr>
                </a:solidFill>
                <a:effectLst/>
              </a:rPr>
              <a:t>doen</a:t>
            </a:r>
            <a:r>
              <a:rPr lang="en-US" sz="2400" dirty="0">
                <a:solidFill>
                  <a:schemeClr val="tx1">
                    <a:lumMod val="75000"/>
                    <a:lumOff val="25000"/>
                  </a:schemeClr>
                </a:solidFill>
                <a:effectLst/>
              </a:rPr>
              <a:t>? Het </a:t>
            </a:r>
            <a:r>
              <a:rPr lang="en-US" sz="2400" dirty="0" err="1">
                <a:solidFill>
                  <a:schemeClr val="tx1">
                    <a:lumMod val="75000"/>
                    <a:lumOff val="25000"/>
                  </a:schemeClr>
                </a:solidFill>
                <a:effectLst/>
              </a:rPr>
              <a:t>scheelt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niet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veel</a:t>
            </a:r>
            <a:r>
              <a:rPr lang="en-US" sz="2400" dirty="0">
                <a:solidFill>
                  <a:schemeClr val="tx1">
                    <a:lumMod val="75000"/>
                    <a:lumOff val="25000"/>
                  </a:schemeClr>
                </a:solidFill>
                <a:effectLst/>
              </a:rPr>
              <a:t> of </a:t>
            </a:r>
            <a:r>
              <a:rPr lang="en-US" sz="2400" dirty="0" err="1">
                <a:solidFill>
                  <a:schemeClr val="tx1">
                    <a:lumMod val="75000"/>
                    <a:lumOff val="25000"/>
                  </a:schemeClr>
                </a:solidFill>
                <a:effectLst/>
              </a:rPr>
              <a:t>zij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zullen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stenigen</a:t>
            </a:r>
            <a:r>
              <a:rPr lang="en-US" sz="2400" dirty="0">
                <a:solidFill>
                  <a:schemeClr val="tx1">
                    <a:lumMod val="75000"/>
                    <a:lumOff val="25000"/>
                  </a:schemeClr>
                </a:solidFill>
                <a:effectLst/>
              </a:rPr>
              <a:t>.</a:t>
            </a:r>
          </a:p>
          <a:p>
            <a:pPr>
              <a:lnSpc>
                <a:spcPct val="90000"/>
              </a:lnSpc>
              <a:buFont typeface="Wingdings 3" charset="2"/>
              <a:buChar char=""/>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3"/>
              </a:rPr>
              <a:t>5</a:t>
            </a:r>
            <a:r>
              <a:rPr lang="en-US" sz="2400" dirty="0">
                <a:solidFill>
                  <a:schemeClr val="tx1">
                    <a:lumMod val="75000"/>
                    <a:lumOff val="25000"/>
                  </a:schemeClr>
                </a:solidFill>
                <a:effectLst/>
              </a:rPr>
              <a:t>De HEERE </a:t>
            </a:r>
            <a:r>
              <a:rPr lang="en-US" sz="2400" dirty="0" err="1">
                <a:solidFill>
                  <a:schemeClr val="tx1">
                    <a:lumMod val="75000"/>
                    <a:lumOff val="25000"/>
                  </a:schemeClr>
                </a:solidFill>
                <a:effectLst/>
              </a:rPr>
              <a:t>zei</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tegen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Trek </a:t>
            </a:r>
            <a:r>
              <a:rPr lang="en-US" sz="2400" dirty="0" err="1">
                <a:solidFill>
                  <a:schemeClr val="tx1">
                    <a:lumMod val="75000"/>
                    <a:lumOff val="25000"/>
                  </a:schemeClr>
                </a:solidFill>
                <a:effectLst/>
              </a:rPr>
              <a:t>vóór</a:t>
            </a:r>
            <a:r>
              <a:rPr lang="en-US" sz="2400" dirty="0">
                <a:solidFill>
                  <a:schemeClr val="tx1">
                    <a:lumMod val="75000"/>
                    <a:lumOff val="25000"/>
                  </a:schemeClr>
                </a:solidFill>
                <a:effectLst/>
              </a:rPr>
              <a:t> het volk </a:t>
            </a:r>
            <a:r>
              <a:rPr lang="en-US" sz="2400" dirty="0" err="1">
                <a:solidFill>
                  <a:schemeClr val="tx1">
                    <a:lumMod val="75000"/>
                    <a:lumOff val="25000"/>
                  </a:schemeClr>
                </a:solidFill>
                <a:effectLst/>
              </a:rPr>
              <a:t>uit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neem </a:t>
            </a:r>
            <a:r>
              <a:rPr lang="en-US" sz="2400" dirty="0" err="1">
                <a:solidFill>
                  <a:schemeClr val="tx1">
                    <a:lumMod val="75000"/>
                    <a:lumOff val="25000"/>
                  </a:schemeClr>
                </a:solidFill>
                <a:effectLst/>
              </a:rPr>
              <a:t>enkelen</a:t>
            </a:r>
            <a:r>
              <a:rPr lang="en-US" sz="2400" dirty="0">
                <a:solidFill>
                  <a:schemeClr val="tx1">
                    <a:lumMod val="75000"/>
                    <a:lumOff val="25000"/>
                  </a:schemeClr>
                </a:solidFill>
                <a:effectLst/>
              </a:rPr>
              <a:t> van de </a:t>
            </a:r>
            <a:r>
              <a:rPr lang="en-US" sz="2400" dirty="0" err="1">
                <a:solidFill>
                  <a:schemeClr val="tx1">
                    <a:lumMod val="75000"/>
                    <a:lumOff val="25000"/>
                  </a:schemeClr>
                </a:solidFill>
                <a:effectLst/>
              </a:rPr>
              <a:t>oudsten</a:t>
            </a:r>
            <a:r>
              <a:rPr lang="en-US" sz="2400" dirty="0">
                <a:solidFill>
                  <a:schemeClr val="tx1">
                    <a:lumMod val="75000"/>
                    <a:lumOff val="25000"/>
                  </a:schemeClr>
                </a:solidFill>
                <a:effectLst/>
              </a:rPr>
              <a:t> van </a:t>
            </a:r>
            <a:r>
              <a:rPr lang="en-US" sz="2400" dirty="0" err="1">
                <a:solidFill>
                  <a:schemeClr val="tx1">
                    <a:lumMod val="75000"/>
                    <a:lumOff val="25000"/>
                  </a:schemeClr>
                </a:solidFill>
                <a:effectLst/>
              </a:rPr>
              <a:t>Israël</a:t>
            </a:r>
            <a:r>
              <a:rPr lang="en-US" sz="2400" dirty="0">
                <a:solidFill>
                  <a:schemeClr val="tx1">
                    <a:lumMod val="75000"/>
                    <a:lumOff val="25000"/>
                  </a:schemeClr>
                </a:solidFill>
                <a:effectLst/>
              </a:rPr>
              <a:t> met u mee. Neem </a:t>
            </a:r>
            <a:r>
              <a:rPr lang="en-US" sz="2400" dirty="0" err="1">
                <a:solidFill>
                  <a:schemeClr val="tx1">
                    <a:lumMod val="75000"/>
                    <a:lumOff val="25000"/>
                  </a:schemeClr>
                </a:solidFill>
                <a:effectLst/>
              </a:rPr>
              <a:t>uw</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staf</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waarmee</a:t>
            </a:r>
            <a:r>
              <a:rPr lang="en-US" sz="2400" dirty="0">
                <a:solidFill>
                  <a:schemeClr val="tx1">
                    <a:lumMod val="75000"/>
                    <a:lumOff val="25000"/>
                  </a:schemeClr>
                </a:solidFill>
                <a:effectLst/>
              </a:rPr>
              <a:t> u de </a:t>
            </a:r>
            <a:r>
              <a:rPr lang="en-US" sz="2400" dirty="0" err="1">
                <a:solidFill>
                  <a:schemeClr val="tx1">
                    <a:lumMod val="75000"/>
                    <a:lumOff val="25000"/>
                  </a:schemeClr>
                </a:solidFill>
                <a:effectLst/>
              </a:rPr>
              <a:t>Nijl</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sloeg</a:t>
            </a:r>
            <a:r>
              <a:rPr lang="en-US" sz="2400" dirty="0">
                <a:solidFill>
                  <a:schemeClr val="tx1">
                    <a:lumMod val="75000"/>
                    <a:lumOff val="25000"/>
                  </a:schemeClr>
                </a:solidFill>
                <a:effectLst/>
              </a:rPr>
              <a:t>, in </a:t>
            </a:r>
            <a:r>
              <a:rPr lang="en-US" sz="2400" dirty="0" err="1">
                <a:solidFill>
                  <a:schemeClr val="tx1">
                    <a:lumMod val="75000"/>
                    <a:lumOff val="25000"/>
                  </a:schemeClr>
                </a:solidFill>
                <a:effectLst/>
              </a:rPr>
              <a:t>uw</a:t>
            </a:r>
            <a:r>
              <a:rPr lang="en-US" sz="2400" dirty="0">
                <a:solidFill>
                  <a:schemeClr val="tx1">
                    <a:lumMod val="75000"/>
                    <a:lumOff val="25000"/>
                  </a:schemeClr>
                </a:solidFill>
                <a:effectLst/>
              </a:rPr>
              <a:t> hand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ga op </a:t>
            </a:r>
            <a:r>
              <a:rPr lang="en-US" sz="2400" dirty="0" err="1">
                <a:solidFill>
                  <a:schemeClr val="tx1">
                    <a:lumMod val="75000"/>
                    <a:lumOff val="25000"/>
                  </a:schemeClr>
                </a:solidFill>
                <a:effectLst/>
              </a:rPr>
              <a:t>weg</a:t>
            </a:r>
            <a:r>
              <a:rPr lang="en-US" sz="2400" dirty="0">
                <a:solidFill>
                  <a:schemeClr val="tx1">
                    <a:lumMod val="75000"/>
                    <a:lumOff val="25000"/>
                  </a:schemeClr>
                </a:solidFill>
                <a:effectLst/>
              </a:rPr>
              <a:t>.</a:t>
            </a:r>
          </a:p>
          <a:p>
            <a:pPr>
              <a:lnSpc>
                <a:spcPct val="90000"/>
              </a:lnSpc>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4"/>
              </a:rPr>
              <a:t>6</a:t>
            </a:r>
            <a:r>
              <a:rPr lang="en-US" sz="2400" dirty="0">
                <a:solidFill>
                  <a:schemeClr val="tx1">
                    <a:lumMod val="75000"/>
                    <a:lumOff val="25000"/>
                  </a:schemeClr>
                </a:solidFill>
                <a:effectLst/>
              </a:rPr>
              <a:t>Zie, </a:t>
            </a:r>
            <a:r>
              <a:rPr lang="en-US" sz="2400" dirty="0" err="1">
                <a:solidFill>
                  <a:schemeClr val="tx1">
                    <a:lumMod val="75000"/>
                    <a:lumOff val="25000"/>
                  </a:schemeClr>
                </a:solidFill>
                <a:effectLst/>
              </a:rPr>
              <a:t>Ik</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zal</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daar</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vóór</a:t>
            </a:r>
            <a:r>
              <a:rPr lang="en-US" sz="2400" dirty="0">
                <a:solidFill>
                  <a:schemeClr val="tx1">
                    <a:lumMod val="75000"/>
                    <a:lumOff val="25000"/>
                  </a:schemeClr>
                </a:solidFill>
                <a:effectLst/>
              </a:rPr>
              <a:t> u op de rots </a:t>
            </a:r>
            <a:r>
              <a:rPr lang="en-US" sz="2400" dirty="0" err="1">
                <a:solidFill>
                  <a:schemeClr val="tx1">
                    <a:lumMod val="75000"/>
                    <a:lumOff val="25000"/>
                  </a:schemeClr>
                </a:solidFill>
                <a:effectLst/>
              </a:rPr>
              <a:t>bij</a:t>
            </a:r>
            <a:r>
              <a:rPr lang="en-US" sz="2400" dirty="0">
                <a:solidFill>
                  <a:schemeClr val="tx1">
                    <a:lumMod val="75000"/>
                    <a:lumOff val="25000"/>
                  </a:schemeClr>
                </a:solidFill>
                <a:effectLst/>
              </a:rPr>
              <a:t> de Horeb </a:t>
            </a:r>
            <a:r>
              <a:rPr lang="en-US" sz="2400" dirty="0" err="1">
                <a:solidFill>
                  <a:schemeClr val="tx1">
                    <a:lumMod val="75000"/>
                    <a:lumOff val="25000"/>
                  </a:schemeClr>
                </a:solidFill>
                <a:effectLst/>
              </a:rPr>
              <a:t>staan</a:t>
            </a:r>
            <a:r>
              <a:rPr lang="en-US" sz="2400" dirty="0">
                <a:solidFill>
                  <a:schemeClr val="tx1">
                    <a:lumMod val="75000"/>
                    <a:lumOff val="25000"/>
                  </a:schemeClr>
                </a:solidFill>
                <a:effectLst/>
              </a:rPr>
              <a:t>. Dan </a:t>
            </a:r>
            <a:r>
              <a:rPr lang="en-US" sz="2400" dirty="0" err="1">
                <a:solidFill>
                  <a:schemeClr val="tx1">
                    <a:lumMod val="75000"/>
                    <a:lumOff val="25000"/>
                  </a:schemeClr>
                </a:solidFill>
                <a:effectLst/>
              </a:rPr>
              <a:t>moet</a:t>
            </a:r>
            <a:r>
              <a:rPr lang="en-US" sz="2400" dirty="0">
                <a:solidFill>
                  <a:schemeClr val="tx1">
                    <a:lumMod val="75000"/>
                    <a:lumOff val="25000"/>
                  </a:schemeClr>
                </a:solidFill>
                <a:effectLst/>
              </a:rPr>
              <a:t> u op de rots </a:t>
            </a:r>
            <a:r>
              <a:rPr lang="en-US" sz="2400" dirty="0" err="1">
                <a:solidFill>
                  <a:schemeClr val="tx1">
                    <a:lumMod val="75000"/>
                    <a:lumOff val="25000"/>
                  </a:schemeClr>
                </a:solidFill>
                <a:effectLst/>
              </a:rPr>
              <a:t>slaan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er </a:t>
            </a:r>
            <a:r>
              <a:rPr lang="en-US" sz="2400" dirty="0" err="1">
                <a:solidFill>
                  <a:schemeClr val="tx1">
                    <a:lumMod val="75000"/>
                    <a:lumOff val="25000"/>
                  </a:schemeClr>
                </a:solidFill>
                <a:effectLst/>
              </a:rPr>
              <a:t>zal</a:t>
            </a:r>
            <a:r>
              <a:rPr lang="en-US" sz="2400" dirty="0">
                <a:solidFill>
                  <a:schemeClr val="tx1">
                    <a:lumMod val="75000"/>
                    <a:lumOff val="25000"/>
                  </a:schemeClr>
                </a:solidFill>
                <a:effectLst/>
              </a:rPr>
              <a:t> water </a:t>
            </a:r>
            <a:r>
              <a:rPr lang="en-US" sz="2400" dirty="0" err="1">
                <a:solidFill>
                  <a:schemeClr val="tx1">
                    <a:lumMod val="75000"/>
                    <a:lumOff val="25000"/>
                  </a:schemeClr>
                </a:solidFill>
                <a:effectLst/>
              </a:rPr>
              <a:t>uitkomen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zodat</a:t>
            </a:r>
            <a:r>
              <a:rPr lang="en-US" sz="2400" dirty="0">
                <a:solidFill>
                  <a:schemeClr val="tx1">
                    <a:lumMod val="75000"/>
                    <a:lumOff val="25000"/>
                  </a:schemeClr>
                </a:solidFill>
                <a:effectLst/>
              </a:rPr>
              <a:t> het volk </a:t>
            </a:r>
            <a:r>
              <a:rPr lang="en-US" sz="2400" dirty="0" err="1">
                <a:solidFill>
                  <a:schemeClr val="tx1">
                    <a:lumMod val="75000"/>
                    <a:lumOff val="25000"/>
                  </a:schemeClr>
                </a:solidFill>
                <a:effectLst/>
              </a:rPr>
              <a:t>kan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drinken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deed </a:t>
            </a:r>
            <a:r>
              <a:rPr lang="en-US" sz="2400" dirty="0" err="1">
                <a:solidFill>
                  <a:schemeClr val="tx1">
                    <a:lumMod val="75000"/>
                    <a:lumOff val="25000"/>
                  </a:schemeClr>
                </a:solidFill>
                <a:effectLst/>
              </a:rPr>
              <a:t>dit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voor</a:t>
            </a:r>
            <a:r>
              <a:rPr lang="en-US" sz="2400" dirty="0">
                <a:solidFill>
                  <a:schemeClr val="tx1">
                    <a:lumMod val="75000"/>
                    <a:lumOff val="25000"/>
                  </a:schemeClr>
                </a:solidFill>
                <a:effectLst/>
              </a:rPr>
              <a:t> de </a:t>
            </a:r>
            <a:r>
              <a:rPr lang="en-US" sz="2400" dirty="0" err="1">
                <a:solidFill>
                  <a:schemeClr val="tx1">
                    <a:lumMod val="75000"/>
                    <a:lumOff val="25000"/>
                  </a:schemeClr>
                </a:solidFill>
                <a:effectLst/>
              </a:rPr>
              <a:t>ogen</a:t>
            </a:r>
            <a:r>
              <a:rPr lang="en-US" sz="2400" dirty="0">
                <a:solidFill>
                  <a:schemeClr val="tx1">
                    <a:lumMod val="75000"/>
                    <a:lumOff val="25000"/>
                  </a:schemeClr>
                </a:solidFill>
                <a:effectLst/>
              </a:rPr>
              <a:t> van de </a:t>
            </a:r>
            <a:r>
              <a:rPr lang="en-US" sz="2400" dirty="0" err="1">
                <a:solidFill>
                  <a:schemeClr val="tx1">
                    <a:lumMod val="75000"/>
                    <a:lumOff val="25000"/>
                  </a:schemeClr>
                </a:solidFill>
                <a:effectLst/>
              </a:rPr>
              <a:t>oudsten</a:t>
            </a:r>
            <a:r>
              <a:rPr lang="en-US" sz="2400" dirty="0">
                <a:solidFill>
                  <a:schemeClr val="tx1">
                    <a:lumMod val="75000"/>
                    <a:lumOff val="25000"/>
                  </a:schemeClr>
                </a:solidFill>
                <a:effectLst/>
              </a:rPr>
              <a:t> van </a:t>
            </a:r>
            <a:r>
              <a:rPr lang="en-US" sz="2400" dirty="0" err="1">
                <a:solidFill>
                  <a:schemeClr val="tx1">
                    <a:lumMod val="75000"/>
                    <a:lumOff val="25000"/>
                  </a:schemeClr>
                </a:solidFill>
                <a:effectLst/>
              </a:rPr>
              <a:t>Israël</a:t>
            </a:r>
            <a:r>
              <a:rPr lang="en-US" sz="2400" dirty="0">
                <a:solidFill>
                  <a:schemeClr val="tx1">
                    <a:lumMod val="75000"/>
                    <a:lumOff val="25000"/>
                  </a:schemeClr>
                </a:solidFill>
                <a:effectLst/>
              </a:rPr>
              <a:t>.</a:t>
            </a:r>
          </a:p>
          <a:p>
            <a:pPr>
              <a:lnSpc>
                <a:spcPct val="90000"/>
              </a:lnSpc>
              <a:buFont typeface="Wingdings 3" charset="2"/>
              <a:buChar char=""/>
            </a:pPr>
            <a:endParaRPr lang="en-US" sz="1500" dirty="0">
              <a:solidFill>
                <a:schemeClr val="tx1">
                  <a:lumMod val="75000"/>
                  <a:lumOff val="25000"/>
                </a:schemeClr>
              </a:solidFill>
            </a:endParaRPr>
          </a:p>
        </p:txBody>
      </p:sp>
    </p:spTree>
    <p:extLst>
      <p:ext uri="{BB962C8B-B14F-4D97-AF65-F5344CB8AC3E}">
        <p14:creationId xmlns:p14="http://schemas.microsoft.com/office/powerpoint/2010/main" val="1098494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66BA81-2630-3038-4844-128DBC5DE918}"/>
              </a:ext>
            </a:extLst>
          </p:cNvPr>
          <p:cNvSpPr>
            <a:spLocks noGrp="1"/>
          </p:cNvSpPr>
          <p:nvPr>
            <p:ph type="title"/>
          </p:nvPr>
        </p:nvSpPr>
        <p:spPr>
          <a:xfrm>
            <a:off x="1259893" y="3101093"/>
            <a:ext cx="2454052" cy="3029344"/>
          </a:xfrm>
        </p:spPr>
        <p:txBody>
          <a:bodyPr>
            <a:normAutofit/>
          </a:bodyPr>
          <a:lstStyle/>
          <a:p>
            <a:r>
              <a:rPr lang="nl-NL" sz="3200">
                <a:solidFill>
                  <a:schemeClr val="bg1"/>
                </a:solidFill>
              </a:rPr>
              <a:t>Werkelijke vrijheid</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92F5DAA-CA4F-E864-D81A-918B3533C103}"/>
              </a:ext>
            </a:extLst>
          </p:cNvPr>
          <p:cNvSpPr>
            <a:spLocks noGrp="1"/>
          </p:cNvSpPr>
          <p:nvPr>
            <p:ph idx="1"/>
          </p:nvPr>
        </p:nvSpPr>
        <p:spPr>
          <a:xfrm>
            <a:off x="4706578" y="-453006"/>
            <a:ext cx="7485421" cy="8128933"/>
          </a:xfrm>
        </p:spPr>
        <p:txBody>
          <a:bodyPr anchor="ctr">
            <a:normAutofit/>
          </a:bodyPr>
          <a:lstStyle/>
          <a:p>
            <a:pPr marL="0" indent="0">
              <a:lnSpc>
                <a:spcPct val="90000"/>
              </a:lnSpc>
              <a:buNone/>
            </a:pPr>
            <a:r>
              <a:rPr lang="nl-NL" sz="2000" b="1" dirty="0"/>
              <a:t>Num. 20: 1-12</a:t>
            </a:r>
          </a:p>
          <a:p>
            <a:pPr>
              <a:lnSpc>
                <a:spcPct val="90000"/>
              </a:lnSpc>
            </a:pPr>
            <a:r>
              <a:rPr lang="nl-NL" dirty="0">
                <a:effectLst/>
              </a:rPr>
              <a:t>De Israëlieten kwamen in de woestijn Zin, heel de gemeenschap, in de eerste maand, en het volk bleef in Kades. Daar stierf Mirjam, en zij werd er begraven.</a:t>
            </a:r>
          </a:p>
          <a:p>
            <a:pPr>
              <a:lnSpc>
                <a:spcPct val="90000"/>
              </a:lnSpc>
            </a:pPr>
            <a:r>
              <a:rPr lang="nl-NL" b="1" u="none" strike="noStrike" dirty="0">
                <a:effectLst/>
                <a:hlinkClick r:id="rId2"/>
              </a:rPr>
              <a:t>2</a:t>
            </a:r>
            <a:r>
              <a:rPr lang="nl-NL" dirty="0">
                <a:effectLst/>
              </a:rPr>
              <a:t>Maar er was voor de gemeenschap geen water. Toen kwamen zij bijeen vanwege Mozes en vanwege </a:t>
            </a:r>
            <a:r>
              <a:rPr lang="nl-NL" dirty="0" err="1">
                <a:effectLst/>
              </a:rPr>
              <a:t>Aäron</a:t>
            </a:r>
            <a:r>
              <a:rPr lang="nl-NL" dirty="0">
                <a:effectLst/>
              </a:rPr>
              <a:t>.</a:t>
            </a:r>
          </a:p>
          <a:p>
            <a:pPr>
              <a:lnSpc>
                <a:spcPct val="90000"/>
              </a:lnSpc>
            </a:pPr>
            <a:r>
              <a:rPr lang="nl-NL" b="1" u="none" strike="noStrike" dirty="0">
                <a:effectLst/>
                <a:hlinkClick r:id="rId3"/>
              </a:rPr>
              <a:t>3</a:t>
            </a:r>
            <a:r>
              <a:rPr lang="nl-NL" dirty="0">
                <a:effectLst/>
              </a:rPr>
              <a:t>En het volk kreeg onenigheid met Mozes. Zij zeiden: Hadden wij maar de geest gegeven, toen onze broeders voor het aangezicht van de HEERE de geest gaven!</a:t>
            </a:r>
          </a:p>
          <a:p>
            <a:pPr>
              <a:lnSpc>
                <a:spcPct val="90000"/>
              </a:lnSpc>
            </a:pPr>
            <a:r>
              <a:rPr lang="nl-NL" b="1" u="none" strike="noStrike" dirty="0">
                <a:effectLst/>
                <a:hlinkClick r:id="rId4"/>
              </a:rPr>
              <a:t>4</a:t>
            </a:r>
            <a:r>
              <a:rPr lang="nl-NL" dirty="0">
                <a:effectLst/>
              </a:rPr>
              <a:t>En waarom hebt u de gemeente van de HEERE in deze woestijn gebracht? Om hier te sterven, wij en ons vee?</a:t>
            </a:r>
          </a:p>
          <a:p>
            <a:pPr>
              <a:lnSpc>
                <a:spcPct val="90000"/>
              </a:lnSpc>
            </a:pPr>
            <a:r>
              <a:rPr lang="nl-NL" b="1" u="none" strike="noStrike" dirty="0">
                <a:effectLst/>
                <a:hlinkClick r:id="rId5"/>
              </a:rPr>
              <a:t>5</a:t>
            </a:r>
            <a:r>
              <a:rPr lang="nl-NL" dirty="0">
                <a:effectLst/>
              </a:rPr>
              <a:t>En waarom hebt u ons uit Egypte laten vertrekken? Om ons op deze ellendige plaats te brengen? Het is geen plaats voor zaaigoed, evenmin voor vijgenbomen, wijnstokken en granaatappels. Ook is er geen water om te drinken.</a:t>
            </a:r>
          </a:p>
          <a:p>
            <a:pPr>
              <a:lnSpc>
                <a:spcPct val="90000"/>
              </a:lnSpc>
            </a:pPr>
            <a:r>
              <a:rPr lang="nl-NL" b="1" u="none" strike="noStrike" dirty="0">
                <a:effectLst/>
                <a:hlinkClick r:id="rId6"/>
              </a:rPr>
              <a:t>6</a:t>
            </a:r>
            <a:r>
              <a:rPr lang="nl-NL" dirty="0">
                <a:effectLst/>
              </a:rPr>
              <a:t>Toen gingen Mozes en </a:t>
            </a:r>
            <a:r>
              <a:rPr lang="nl-NL" dirty="0" err="1">
                <a:effectLst/>
              </a:rPr>
              <a:t>Aäron</a:t>
            </a:r>
            <a:r>
              <a:rPr lang="nl-NL" dirty="0">
                <a:effectLst/>
              </a:rPr>
              <a:t> van de gemeente weg naar de ingang van de tent van ontmoeting, en zij wierpen zich met hun gezicht ter aarde. En de heerlijkheid van de HEERE verscheen hun.</a:t>
            </a:r>
          </a:p>
          <a:p>
            <a:pPr marL="0" indent="0">
              <a:lnSpc>
                <a:spcPct val="90000"/>
              </a:lnSpc>
              <a:buNone/>
            </a:pPr>
            <a:endParaRPr lang="nl-NL" sz="1000" dirty="0"/>
          </a:p>
        </p:txBody>
      </p:sp>
    </p:spTree>
    <p:extLst>
      <p:ext uri="{BB962C8B-B14F-4D97-AF65-F5344CB8AC3E}">
        <p14:creationId xmlns:p14="http://schemas.microsoft.com/office/powerpoint/2010/main" val="420323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66BA81-2630-3038-4844-128DBC5DE918}"/>
              </a:ext>
            </a:extLst>
          </p:cNvPr>
          <p:cNvSpPr>
            <a:spLocks noGrp="1"/>
          </p:cNvSpPr>
          <p:nvPr>
            <p:ph type="title"/>
          </p:nvPr>
        </p:nvSpPr>
        <p:spPr>
          <a:xfrm>
            <a:off x="1259893" y="3101093"/>
            <a:ext cx="2454052" cy="3029344"/>
          </a:xfrm>
        </p:spPr>
        <p:txBody>
          <a:bodyPr>
            <a:normAutofit/>
          </a:bodyPr>
          <a:lstStyle/>
          <a:p>
            <a:r>
              <a:rPr lang="nl-NL" sz="3200">
                <a:solidFill>
                  <a:schemeClr val="bg1"/>
                </a:solidFill>
              </a:rPr>
              <a:t>Werkelijke vrijheid</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92F5DAA-CA4F-E864-D81A-918B3533C103}"/>
              </a:ext>
            </a:extLst>
          </p:cNvPr>
          <p:cNvSpPr>
            <a:spLocks noGrp="1"/>
          </p:cNvSpPr>
          <p:nvPr>
            <p:ph idx="1"/>
          </p:nvPr>
        </p:nvSpPr>
        <p:spPr>
          <a:xfrm>
            <a:off x="4706578" y="-453006"/>
            <a:ext cx="7485421" cy="8128933"/>
          </a:xfrm>
        </p:spPr>
        <p:txBody>
          <a:bodyPr anchor="ctr">
            <a:normAutofit/>
          </a:bodyPr>
          <a:lstStyle/>
          <a:p>
            <a:pPr marL="0" indent="0">
              <a:lnSpc>
                <a:spcPct val="90000"/>
              </a:lnSpc>
              <a:buNone/>
            </a:pPr>
            <a:endParaRPr lang="nl-NL" sz="2000" b="1" dirty="0"/>
          </a:p>
          <a:p>
            <a:pPr>
              <a:lnSpc>
                <a:spcPct val="90000"/>
              </a:lnSpc>
            </a:pPr>
            <a:r>
              <a:rPr lang="nl-NL" b="1" u="none" strike="noStrike" dirty="0">
                <a:effectLst/>
                <a:hlinkClick r:id="rId2"/>
              </a:rPr>
              <a:t>7</a:t>
            </a:r>
            <a:r>
              <a:rPr lang="nl-NL" dirty="0">
                <a:effectLst/>
              </a:rPr>
              <a:t>De HEERE sprak tot Mozes:</a:t>
            </a:r>
          </a:p>
          <a:p>
            <a:pPr>
              <a:lnSpc>
                <a:spcPct val="90000"/>
              </a:lnSpc>
            </a:pPr>
            <a:r>
              <a:rPr lang="nl-NL" b="1" u="none" strike="noStrike" dirty="0">
                <a:effectLst/>
                <a:hlinkClick r:id="rId3"/>
              </a:rPr>
              <a:t>8</a:t>
            </a:r>
            <a:r>
              <a:rPr lang="nl-NL" dirty="0">
                <a:effectLst/>
              </a:rPr>
              <a:t>Neem de staf en roep de gemeenschap bijeen, u en </a:t>
            </a:r>
            <a:r>
              <a:rPr lang="nl-NL" dirty="0" err="1">
                <a:effectLst/>
              </a:rPr>
              <a:t>Aäron</a:t>
            </a:r>
            <a:r>
              <a:rPr lang="nl-NL" dirty="0">
                <a:effectLst/>
              </a:rPr>
              <a:t>, uw broer, en spreek voor hun ogen tot de rots, en die zal zijn water geven. Zo zult u water voor hen voortbrengen uit de rots, en u zult de gemeenschap en hun vee laten drinken.</a:t>
            </a:r>
          </a:p>
          <a:p>
            <a:pPr>
              <a:lnSpc>
                <a:spcPct val="90000"/>
              </a:lnSpc>
            </a:pPr>
            <a:r>
              <a:rPr lang="nl-NL" b="1" u="none" strike="noStrike" dirty="0">
                <a:effectLst/>
                <a:hlinkClick r:id="rId4"/>
              </a:rPr>
              <a:t>9</a:t>
            </a:r>
            <a:r>
              <a:rPr lang="nl-NL" dirty="0">
                <a:effectLst/>
              </a:rPr>
              <a:t>Toen nam Mozes de staf van voor het aangezicht van de HEERE, zoals Hij hem geboden had.</a:t>
            </a:r>
          </a:p>
          <a:p>
            <a:pPr>
              <a:lnSpc>
                <a:spcPct val="90000"/>
              </a:lnSpc>
            </a:pPr>
            <a:r>
              <a:rPr lang="nl-NL" b="1" u="none" strike="noStrike" dirty="0">
                <a:effectLst/>
                <a:hlinkClick r:id="rId5"/>
              </a:rPr>
              <a:t>10</a:t>
            </a:r>
            <a:r>
              <a:rPr lang="nl-NL" dirty="0">
                <a:effectLst/>
              </a:rPr>
              <a:t>En Mozes en </a:t>
            </a:r>
            <a:r>
              <a:rPr lang="nl-NL" dirty="0" err="1">
                <a:effectLst/>
              </a:rPr>
              <a:t>Aäron</a:t>
            </a:r>
            <a:r>
              <a:rPr lang="nl-NL" dirty="0">
                <a:effectLst/>
              </a:rPr>
              <a:t> riepen de gemeente voor de rots bijeen, en hij zei tegen hen: Luister toch, ongehoorzamen, zullen wij voor u uit deze rots water voortbrengen?</a:t>
            </a:r>
          </a:p>
          <a:p>
            <a:pPr>
              <a:lnSpc>
                <a:spcPct val="90000"/>
              </a:lnSpc>
            </a:pPr>
            <a:r>
              <a:rPr lang="nl-NL" b="1" u="none" strike="noStrike" dirty="0">
                <a:effectLst/>
                <a:hlinkClick r:id="rId6"/>
              </a:rPr>
              <a:t>11</a:t>
            </a:r>
            <a:r>
              <a:rPr lang="nl-NL" dirty="0">
                <a:effectLst/>
              </a:rPr>
              <a:t>Toen hief Mozes zijn hand op en hij sloeg de rots twee keer met zijn staf, en er kwam veel water uit, zodat de gemeenschap en hun vee konden drinken.</a:t>
            </a:r>
          </a:p>
          <a:p>
            <a:pPr>
              <a:lnSpc>
                <a:spcPct val="90000"/>
              </a:lnSpc>
            </a:pPr>
            <a:r>
              <a:rPr lang="nl-NL" b="1" u="none" strike="noStrike" dirty="0">
                <a:effectLst/>
                <a:hlinkClick r:id="rId7"/>
              </a:rPr>
              <a:t>12</a:t>
            </a:r>
            <a:r>
              <a:rPr lang="nl-NL" dirty="0">
                <a:effectLst/>
              </a:rPr>
              <a:t>Maar de HEERE zei tegen Mozes en tegen </a:t>
            </a:r>
            <a:r>
              <a:rPr lang="nl-NL" dirty="0" err="1">
                <a:effectLst/>
              </a:rPr>
              <a:t>Aäron</a:t>
            </a:r>
            <a:r>
              <a:rPr lang="nl-NL" dirty="0">
                <a:effectLst/>
              </a:rPr>
              <a:t>: Omdat u niet in Mij geloofd hebt, en Mij voor de ogen van de Israëlieten niet geheiligd hebt, zult u deze gemeente niet in het land brengen dat Ik hun gegeven heb.</a:t>
            </a:r>
          </a:p>
          <a:p>
            <a:pPr marL="0" indent="0">
              <a:lnSpc>
                <a:spcPct val="90000"/>
              </a:lnSpc>
              <a:buNone/>
            </a:pPr>
            <a:endParaRPr lang="nl-NL" sz="1000" dirty="0"/>
          </a:p>
        </p:txBody>
      </p:sp>
    </p:spTree>
    <p:extLst>
      <p:ext uri="{BB962C8B-B14F-4D97-AF65-F5344CB8AC3E}">
        <p14:creationId xmlns:p14="http://schemas.microsoft.com/office/powerpoint/2010/main" val="204339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0" name="Rectangle 39">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DB3E531-0808-004B-9F79-F7F3F6785D8B}"/>
              </a:ext>
            </a:extLst>
          </p:cNvPr>
          <p:cNvSpPr>
            <a:spLocks noGrp="1"/>
          </p:cNvSpPr>
          <p:nvPr>
            <p:ph type="ctrTitle"/>
          </p:nvPr>
        </p:nvSpPr>
        <p:spPr>
          <a:xfrm>
            <a:off x="1259893" y="3101093"/>
            <a:ext cx="2454052" cy="3029344"/>
          </a:xfrm>
        </p:spPr>
        <p:txBody>
          <a:bodyPr vert="horz" lIns="91440" tIns="45720" rIns="91440" bIns="45720" rtlCol="0" anchor="t">
            <a:normAutofit/>
          </a:bodyPr>
          <a:lstStyle/>
          <a:p>
            <a:r>
              <a:rPr lang="en-US" sz="3200" b="1">
                <a:solidFill>
                  <a:schemeClr val="bg1"/>
                </a:solidFill>
              </a:rPr>
              <a:t>Werkelijke vrijheid</a:t>
            </a:r>
          </a:p>
        </p:txBody>
      </p:sp>
      <p:sp>
        <p:nvSpPr>
          <p:cNvPr id="4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4" name="Rectangle 43">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65662461-00E1-626D-0202-AEC7142EFD9B}"/>
              </a:ext>
            </a:extLst>
          </p:cNvPr>
          <p:cNvSpPr>
            <a:spLocks noGrp="1"/>
          </p:cNvSpPr>
          <p:nvPr>
            <p:ph type="subTitle" idx="1"/>
          </p:nvPr>
        </p:nvSpPr>
        <p:spPr>
          <a:xfrm>
            <a:off x="4706578" y="125835"/>
            <a:ext cx="6798033" cy="6727417"/>
          </a:xfrm>
        </p:spPr>
        <p:txBody>
          <a:bodyPr vert="horz" lIns="91440" tIns="45720" rIns="91440" bIns="45720" rtlCol="0" anchor="ctr">
            <a:normAutofit/>
          </a:bodyPr>
          <a:lstStyle/>
          <a:p>
            <a:pPr>
              <a:lnSpc>
                <a:spcPct val="90000"/>
              </a:lnSpc>
            </a:pPr>
            <a:r>
              <a:rPr lang="en-US" sz="2200" b="1" dirty="0">
                <a:solidFill>
                  <a:schemeClr val="tx1">
                    <a:lumMod val="75000"/>
                    <a:lumOff val="25000"/>
                  </a:schemeClr>
                </a:solidFill>
              </a:rPr>
              <a:t>Ex. 17:1-6</a:t>
            </a:r>
          </a:p>
          <a:p>
            <a:pPr>
              <a:lnSpc>
                <a:spcPct val="90000"/>
              </a:lnSpc>
              <a:buFont typeface="Wingdings 3" charset="2"/>
              <a:buChar char=""/>
            </a:pPr>
            <a:r>
              <a:rPr lang="en-US" sz="2400" b="1" u="none" strike="noStrike" dirty="0">
                <a:solidFill>
                  <a:schemeClr val="tx1">
                    <a:lumMod val="75000"/>
                    <a:lumOff val="25000"/>
                  </a:schemeClr>
                </a:solidFill>
                <a:effectLst/>
                <a:hlinkClick r:id="rId2"/>
              </a:rPr>
              <a:t>4</a:t>
            </a:r>
            <a:r>
              <a:rPr lang="en-US" sz="2400" dirty="0">
                <a:solidFill>
                  <a:schemeClr val="tx1">
                    <a:lumMod val="75000"/>
                    <a:lumOff val="25000"/>
                  </a:schemeClr>
                </a:solidFill>
                <a:effectLst/>
              </a:rPr>
              <a:t>Toen </a:t>
            </a:r>
            <a:r>
              <a:rPr lang="en-US" sz="2400" dirty="0" err="1">
                <a:solidFill>
                  <a:schemeClr val="tx1">
                    <a:lumMod val="75000"/>
                    <a:lumOff val="25000"/>
                  </a:schemeClr>
                </a:solidFill>
                <a:effectLst/>
              </a:rPr>
              <a:t>riep</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tot de HEERE: Wat </a:t>
            </a:r>
            <a:r>
              <a:rPr lang="en-US" sz="2400" dirty="0" err="1">
                <a:solidFill>
                  <a:schemeClr val="tx1">
                    <a:lumMod val="75000"/>
                    <a:lumOff val="25000"/>
                  </a:schemeClr>
                </a:solidFill>
                <a:effectLst/>
              </a:rPr>
              <a:t>moet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ik</a:t>
            </a:r>
            <a:r>
              <a:rPr lang="en-US" sz="2400" dirty="0">
                <a:solidFill>
                  <a:schemeClr val="tx1">
                    <a:lumMod val="75000"/>
                    <a:lumOff val="25000"/>
                  </a:schemeClr>
                </a:solidFill>
                <a:effectLst/>
              </a:rPr>
              <a:t> met </a:t>
            </a:r>
            <a:r>
              <a:rPr lang="en-US" sz="2400" dirty="0" err="1">
                <a:solidFill>
                  <a:schemeClr val="tx1">
                    <a:lumMod val="75000"/>
                    <a:lumOff val="25000"/>
                  </a:schemeClr>
                </a:solidFill>
                <a:effectLst/>
              </a:rPr>
              <a:t>dit</a:t>
            </a:r>
            <a:r>
              <a:rPr lang="en-US" sz="2400" dirty="0">
                <a:solidFill>
                  <a:schemeClr val="tx1">
                    <a:lumMod val="75000"/>
                    <a:lumOff val="25000"/>
                  </a:schemeClr>
                </a:solidFill>
                <a:effectLst/>
              </a:rPr>
              <a:t> volk </a:t>
            </a:r>
            <a:r>
              <a:rPr lang="en-US" sz="2400" dirty="0" err="1">
                <a:solidFill>
                  <a:schemeClr val="tx1">
                    <a:lumMod val="75000"/>
                    <a:lumOff val="25000"/>
                  </a:schemeClr>
                </a:solidFill>
                <a:effectLst/>
              </a:rPr>
              <a:t>doen</a:t>
            </a:r>
            <a:r>
              <a:rPr lang="en-US" sz="2400" dirty="0">
                <a:solidFill>
                  <a:schemeClr val="tx1">
                    <a:lumMod val="75000"/>
                    <a:lumOff val="25000"/>
                  </a:schemeClr>
                </a:solidFill>
                <a:effectLst/>
              </a:rPr>
              <a:t>? Het </a:t>
            </a:r>
            <a:r>
              <a:rPr lang="en-US" sz="2400" dirty="0" err="1">
                <a:solidFill>
                  <a:schemeClr val="tx1">
                    <a:lumMod val="75000"/>
                    <a:lumOff val="25000"/>
                  </a:schemeClr>
                </a:solidFill>
                <a:effectLst/>
              </a:rPr>
              <a:t>scheelt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niet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veel</a:t>
            </a:r>
            <a:r>
              <a:rPr lang="en-US" sz="2400" dirty="0">
                <a:solidFill>
                  <a:schemeClr val="tx1">
                    <a:lumMod val="75000"/>
                    <a:lumOff val="25000"/>
                  </a:schemeClr>
                </a:solidFill>
                <a:effectLst/>
              </a:rPr>
              <a:t> of </a:t>
            </a:r>
            <a:r>
              <a:rPr lang="en-US" sz="2400" dirty="0" err="1">
                <a:solidFill>
                  <a:schemeClr val="tx1">
                    <a:lumMod val="75000"/>
                    <a:lumOff val="25000"/>
                  </a:schemeClr>
                </a:solidFill>
                <a:effectLst/>
              </a:rPr>
              <a:t>zij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zullen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mij</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stenigen</a:t>
            </a:r>
            <a:r>
              <a:rPr lang="en-US" sz="2400" dirty="0">
                <a:solidFill>
                  <a:schemeClr val="tx1">
                    <a:lumMod val="75000"/>
                    <a:lumOff val="25000"/>
                  </a:schemeClr>
                </a:solidFill>
                <a:effectLst/>
              </a:rPr>
              <a:t>.</a:t>
            </a:r>
          </a:p>
          <a:p>
            <a:pPr>
              <a:lnSpc>
                <a:spcPct val="90000"/>
              </a:lnSpc>
              <a:buFont typeface="Wingdings 3" charset="2"/>
              <a:buChar char=""/>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3"/>
              </a:rPr>
              <a:t>5</a:t>
            </a:r>
            <a:r>
              <a:rPr lang="en-US" sz="2400" dirty="0">
                <a:solidFill>
                  <a:schemeClr val="tx1">
                    <a:lumMod val="75000"/>
                    <a:lumOff val="25000"/>
                  </a:schemeClr>
                </a:solidFill>
                <a:effectLst/>
              </a:rPr>
              <a:t>De HEERE </a:t>
            </a:r>
            <a:r>
              <a:rPr lang="en-US" sz="2400" dirty="0" err="1">
                <a:solidFill>
                  <a:schemeClr val="tx1">
                    <a:lumMod val="75000"/>
                    <a:lumOff val="25000"/>
                  </a:schemeClr>
                </a:solidFill>
                <a:effectLst/>
              </a:rPr>
              <a:t>zei</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tegen</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Mozes</a:t>
            </a:r>
            <a:r>
              <a:rPr lang="en-US" sz="2400" dirty="0">
                <a:solidFill>
                  <a:schemeClr val="tx1">
                    <a:lumMod val="75000"/>
                    <a:lumOff val="25000"/>
                  </a:schemeClr>
                </a:solidFill>
                <a:effectLst/>
              </a:rPr>
              <a:t>: Trek </a:t>
            </a:r>
            <a:r>
              <a:rPr lang="en-US" sz="2400" dirty="0" err="1">
                <a:solidFill>
                  <a:schemeClr val="tx1">
                    <a:lumMod val="75000"/>
                    <a:lumOff val="25000"/>
                  </a:schemeClr>
                </a:solidFill>
                <a:effectLst/>
              </a:rPr>
              <a:t>vóór</a:t>
            </a:r>
            <a:r>
              <a:rPr lang="en-US" sz="2400" dirty="0">
                <a:solidFill>
                  <a:schemeClr val="tx1">
                    <a:lumMod val="75000"/>
                    <a:lumOff val="25000"/>
                  </a:schemeClr>
                </a:solidFill>
                <a:effectLst/>
              </a:rPr>
              <a:t> het volk </a:t>
            </a:r>
            <a:r>
              <a:rPr lang="en-US" sz="2400" dirty="0" err="1">
                <a:solidFill>
                  <a:schemeClr val="tx1">
                    <a:lumMod val="75000"/>
                    <a:lumOff val="25000"/>
                  </a:schemeClr>
                </a:solidFill>
                <a:effectLst/>
              </a:rPr>
              <a:t>uit</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neem </a:t>
            </a:r>
            <a:r>
              <a:rPr lang="en-US" sz="2400" dirty="0" err="1">
                <a:solidFill>
                  <a:schemeClr val="tx1">
                    <a:lumMod val="75000"/>
                    <a:lumOff val="25000"/>
                  </a:schemeClr>
                </a:solidFill>
                <a:effectLst/>
              </a:rPr>
              <a:t>enkelen</a:t>
            </a:r>
            <a:r>
              <a:rPr lang="en-US" sz="2400" dirty="0">
                <a:solidFill>
                  <a:schemeClr val="tx1">
                    <a:lumMod val="75000"/>
                    <a:lumOff val="25000"/>
                  </a:schemeClr>
                </a:solidFill>
                <a:effectLst/>
              </a:rPr>
              <a:t> van de </a:t>
            </a:r>
            <a:r>
              <a:rPr lang="en-US" sz="2400" dirty="0" err="1">
                <a:solidFill>
                  <a:schemeClr val="tx1">
                    <a:lumMod val="75000"/>
                    <a:lumOff val="25000"/>
                  </a:schemeClr>
                </a:solidFill>
                <a:effectLst/>
              </a:rPr>
              <a:t>oudsten</a:t>
            </a:r>
            <a:r>
              <a:rPr lang="en-US" sz="2400" dirty="0">
                <a:solidFill>
                  <a:schemeClr val="tx1">
                    <a:lumMod val="75000"/>
                    <a:lumOff val="25000"/>
                  </a:schemeClr>
                </a:solidFill>
                <a:effectLst/>
              </a:rPr>
              <a:t> van </a:t>
            </a:r>
            <a:r>
              <a:rPr lang="en-US" sz="2400" dirty="0" err="1">
                <a:solidFill>
                  <a:schemeClr val="tx1">
                    <a:lumMod val="75000"/>
                    <a:lumOff val="25000"/>
                  </a:schemeClr>
                </a:solidFill>
                <a:effectLst/>
              </a:rPr>
              <a:t>Israël</a:t>
            </a:r>
            <a:r>
              <a:rPr lang="en-US" sz="2400" dirty="0">
                <a:solidFill>
                  <a:schemeClr val="tx1">
                    <a:lumMod val="75000"/>
                    <a:lumOff val="25000"/>
                  </a:schemeClr>
                </a:solidFill>
                <a:effectLst/>
              </a:rPr>
              <a:t> met u mee. Neem </a:t>
            </a:r>
            <a:r>
              <a:rPr lang="en-US" sz="2400" dirty="0" err="1">
                <a:solidFill>
                  <a:schemeClr val="tx1">
                    <a:lumMod val="75000"/>
                    <a:lumOff val="25000"/>
                  </a:schemeClr>
                </a:solidFill>
                <a:effectLst/>
              </a:rPr>
              <a:t>uw</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staf</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waarmee</a:t>
            </a:r>
            <a:r>
              <a:rPr lang="en-US" sz="2400" dirty="0">
                <a:solidFill>
                  <a:schemeClr val="tx1">
                    <a:lumMod val="75000"/>
                    <a:lumOff val="25000"/>
                  </a:schemeClr>
                </a:solidFill>
                <a:effectLst/>
              </a:rPr>
              <a:t> u de </a:t>
            </a:r>
            <a:r>
              <a:rPr lang="en-US" sz="2400" dirty="0" err="1">
                <a:solidFill>
                  <a:schemeClr val="tx1">
                    <a:lumMod val="75000"/>
                    <a:lumOff val="25000"/>
                  </a:schemeClr>
                </a:solidFill>
                <a:effectLst/>
              </a:rPr>
              <a:t>Nijl</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sloeg</a:t>
            </a:r>
            <a:r>
              <a:rPr lang="en-US" sz="2400" dirty="0">
                <a:solidFill>
                  <a:schemeClr val="tx1">
                    <a:lumMod val="75000"/>
                    <a:lumOff val="25000"/>
                  </a:schemeClr>
                </a:solidFill>
                <a:effectLst/>
              </a:rPr>
              <a:t>, in </a:t>
            </a:r>
            <a:r>
              <a:rPr lang="en-US" sz="2400" dirty="0" err="1">
                <a:solidFill>
                  <a:schemeClr val="tx1">
                    <a:lumMod val="75000"/>
                    <a:lumOff val="25000"/>
                  </a:schemeClr>
                </a:solidFill>
                <a:effectLst/>
              </a:rPr>
              <a:t>uw</a:t>
            </a:r>
            <a:r>
              <a:rPr lang="en-US" sz="2400" dirty="0">
                <a:solidFill>
                  <a:schemeClr val="tx1">
                    <a:lumMod val="75000"/>
                    <a:lumOff val="25000"/>
                  </a:schemeClr>
                </a:solidFill>
                <a:effectLst/>
              </a:rPr>
              <a:t> hand </a:t>
            </a:r>
            <a:r>
              <a:rPr lang="en-US" sz="2400" dirty="0" err="1">
                <a:solidFill>
                  <a:schemeClr val="tx1">
                    <a:lumMod val="75000"/>
                    <a:lumOff val="25000"/>
                  </a:schemeClr>
                </a:solidFill>
                <a:effectLst/>
              </a:rPr>
              <a:t>en</a:t>
            </a:r>
            <a:r>
              <a:rPr lang="en-US" sz="2400" dirty="0">
                <a:solidFill>
                  <a:schemeClr val="tx1">
                    <a:lumMod val="75000"/>
                    <a:lumOff val="25000"/>
                  </a:schemeClr>
                </a:solidFill>
                <a:effectLst/>
              </a:rPr>
              <a:t> ga op </a:t>
            </a:r>
            <a:r>
              <a:rPr lang="en-US" sz="2400" dirty="0" err="1">
                <a:solidFill>
                  <a:schemeClr val="tx1">
                    <a:lumMod val="75000"/>
                    <a:lumOff val="25000"/>
                  </a:schemeClr>
                </a:solidFill>
                <a:effectLst/>
              </a:rPr>
              <a:t>weg</a:t>
            </a:r>
            <a:r>
              <a:rPr lang="en-US" sz="2400" dirty="0">
                <a:solidFill>
                  <a:schemeClr val="tx1">
                    <a:lumMod val="75000"/>
                    <a:lumOff val="25000"/>
                  </a:schemeClr>
                </a:solidFill>
                <a:effectLst/>
              </a:rPr>
              <a:t>.</a:t>
            </a:r>
          </a:p>
          <a:p>
            <a:pPr>
              <a:lnSpc>
                <a:spcPct val="90000"/>
              </a:lnSpc>
            </a:pPr>
            <a:endParaRPr lang="en-US" sz="2400" dirty="0">
              <a:solidFill>
                <a:schemeClr val="tx1">
                  <a:lumMod val="75000"/>
                  <a:lumOff val="25000"/>
                </a:schemeClr>
              </a:solidFill>
              <a:effectLst/>
            </a:endParaRPr>
          </a:p>
          <a:p>
            <a:pPr>
              <a:lnSpc>
                <a:spcPct val="90000"/>
              </a:lnSpc>
              <a:buFont typeface="Wingdings 3" charset="2"/>
              <a:buChar char=""/>
            </a:pPr>
            <a:r>
              <a:rPr lang="en-US" sz="2400" b="1" u="none" strike="noStrike" dirty="0">
                <a:solidFill>
                  <a:schemeClr val="tx1">
                    <a:lumMod val="75000"/>
                    <a:lumOff val="25000"/>
                  </a:schemeClr>
                </a:solidFill>
                <a:effectLst/>
                <a:hlinkClick r:id="rId4"/>
              </a:rPr>
              <a:t>6</a:t>
            </a:r>
            <a:r>
              <a:rPr lang="en-US" sz="2400" dirty="0">
                <a:solidFill>
                  <a:schemeClr val="tx1">
                    <a:lumMod val="75000"/>
                    <a:lumOff val="25000"/>
                  </a:schemeClr>
                </a:solidFill>
                <a:effectLst/>
              </a:rPr>
              <a:t>Zie, </a:t>
            </a:r>
            <a:r>
              <a:rPr lang="en-US" sz="2400" dirty="0" err="1">
                <a:solidFill>
                  <a:schemeClr val="tx1">
                    <a:lumMod val="75000"/>
                    <a:lumOff val="25000"/>
                  </a:schemeClr>
                </a:solidFill>
                <a:effectLst/>
              </a:rPr>
              <a:t>Ik</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zal</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daar</a:t>
            </a:r>
            <a:r>
              <a:rPr lang="en-US" sz="2400" dirty="0">
                <a:solidFill>
                  <a:schemeClr val="tx1">
                    <a:lumMod val="75000"/>
                    <a:lumOff val="25000"/>
                  </a:schemeClr>
                </a:solidFill>
                <a:effectLst/>
              </a:rPr>
              <a:t> </a:t>
            </a:r>
            <a:r>
              <a:rPr lang="en-US" sz="2400" dirty="0" err="1">
                <a:solidFill>
                  <a:schemeClr val="tx1">
                    <a:lumMod val="75000"/>
                    <a:lumOff val="25000"/>
                  </a:schemeClr>
                </a:solidFill>
                <a:effectLst/>
              </a:rPr>
              <a:t>vóór</a:t>
            </a:r>
            <a:r>
              <a:rPr lang="en-US" sz="2400" dirty="0">
                <a:solidFill>
                  <a:schemeClr val="tx1">
                    <a:lumMod val="75000"/>
                    <a:lumOff val="25000"/>
                  </a:schemeClr>
                </a:solidFill>
                <a:effectLst/>
              </a:rPr>
              <a:t> u op de rots </a:t>
            </a:r>
            <a:r>
              <a:rPr lang="en-US" sz="2400" dirty="0" err="1">
                <a:solidFill>
                  <a:schemeClr val="tx1">
                    <a:lumMod val="75000"/>
                    <a:lumOff val="25000"/>
                  </a:schemeClr>
                </a:solidFill>
                <a:effectLst/>
              </a:rPr>
              <a:t>bij</a:t>
            </a:r>
            <a:r>
              <a:rPr lang="en-US" sz="2400" dirty="0">
                <a:solidFill>
                  <a:schemeClr val="tx1">
                    <a:lumMod val="75000"/>
                    <a:lumOff val="25000"/>
                  </a:schemeClr>
                </a:solidFill>
                <a:effectLst/>
              </a:rPr>
              <a:t> de Horeb </a:t>
            </a:r>
            <a:r>
              <a:rPr lang="en-US" sz="2400" dirty="0" err="1">
                <a:solidFill>
                  <a:schemeClr val="tx1">
                    <a:lumMod val="75000"/>
                    <a:lumOff val="25000"/>
                  </a:schemeClr>
                </a:solidFill>
                <a:effectLst/>
              </a:rPr>
              <a:t>staan</a:t>
            </a:r>
            <a:r>
              <a:rPr lang="en-US" sz="2400" dirty="0">
                <a:solidFill>
                  <a:schemeClr val="tx1">
                    <a:lumMod val="75000"/>
                    <a:lumOff val="25000"/>
                  </a:schemeClr>
                </a:solidFill>
                <a:effectLst/>
              </a:rPr>
              <a:t>. </a:t>
            </a:r>
            <a:r>
              <a:rPr lang="en-US" sz="2400" dirty="0">
                <a:solidFill>
                  <a:srgbClr val="0070C0"/>
                </a:solidFill>
                <a:effectLst/>
              </a:rPr>
              <a:t>Dan </a:t>
            </a:r>
            <a:r>
              <a:rPr lang="en-US" sz="2400" dirty="0" err="1">
                <a:solidFill>
                  <a:srgbClr val="0070C0"/>
                </a:solidFill>
                <a:effectLst/>
              </a:rPr>
              <a:t>moet</a:t>
            </a:r>
            <a:r>
              <a:rPr lang="en-US" sz="2400" dirty="0">
                <a:solidFill>
                  <a:srgbClr val="0070C0"/>
                </a:solidFill>
                <a:effectLst/>
              </a:rPr>
              <a:t> u op de rots </a:t>
            </a:r>
            <a:r>
              <a:rPr lang="en-US" sz="2400" dirty="0" err="1">
                <a:solidFill>
                  <a:srgbClr val="0070C0"/>
                </a:solidFill>
                <a:effectLst/>
              </a:rPr>
              <a:t>slaan</a:t>
            </a:r>
            <a:r>
              <a:rPr lang="en-US" sz="2400" dirty="0">
                <a:solidFill>
                  <a:srgbClr val="0070C0"/>
                </a:solidFill>
                <a:effectLst/>
              </a:rPr>
              <a:t>, </a:t>
            </a:r>
            <a:r>
              <a:rPr lang="en-US" sz="2400" dirty="0" err="1">
                <a:solidFill>
                  <a:srgbClr val="0070C0"/>
                </a:solidFill>
                <a:effectLst/>
              </a:rPr>
              <a:t>en</a:t>
            </a:r>
            <a:r>
              <a:rPr lang="en-US" sz="2400" dirty="0">
                <a:solidFill>
                  <a:srgbClr val="0070C0"/>
                </a:solidFill>
                <a:effectLst/>
              </a:rPr>
              <a:t> er </a:t>
            </a:r>
            <a:r>
              <a:rPr lang="en-US" sz="2400" dirty="0" err="1">
                <a:solidFill>
                  <a:srgbClr val="0070C0"/>
                </a:solidFill>
                <a:effectLst/>
              </a:rPr>
              <a:t>zal</a:t>
            </a:r>
            <a:r>
              <a:rPr lang="en-US" sz="2400" dirty="0">
                <a:solidFill>
                  <a:srgbClr val="0070C0"/>
                </a:solidFill>
                <a:effectLst/>
              </a:rPr>
              <a:t> water </a:t>
            </a:r>
            <a:r>
              <a:rPr lang="en-US" sz="2400" dirty="0" err="1">
                <a:solidFill>
                  <a:srgbClr val="0070C0"/>
                </a:solidFill>
                <a:effectLst/>
              </a:rPr>
              <a:t>uitkomen</a:t>
            </a:r>
            <a:r>
              <a:rPr lang="en-US" sz="2400" dirty="0">
                <a:solidFill>
                  <a:srgbClr val="0070C0"/>
                </a:solidFill>
                <a:effectLst/>
              </a:rPr>
              <a:t>, </a:t>
            </a:r>
            <a:r>
              <a:rPr lang="en-US" sz="2400" dirty="0" err="1">
                <a:solidFill>
                  <a:srgbClr val="0070C0"/>
                </a:solidFill>
                <a:effectLst/>
              </a:rPr>
              <a:t>zodat</a:t>
            </a:r>
            <a:r>
              <a:rPr lang="en-US" sz="2400" dirty="0">
                <a:solidFill>
                  <a:srgbClr val="0070C0"/>
                </a:solidFill>
                <a:effectLst/>
              </a:rPr>
              <a:t> het volk </a:t>
            </a:r>
            <a:r>
              <a:rPr lang="en-US" sz="2400" dirty="0" err="1">
                <a:solidFill>
                  <a:srgbClr val="0070C0"/>
                </a:solidFill>
                <a:effectLst/>
              </a:rPr>
              <a:t>kan</a:t>
            </a:r>
            <a:r>
              <a:rPr lang="en-US" sz="2400" dirty="0">
                <a:solidFill>
                  <a:srgbClr val="0070C0"/>
                </a:solidFill>
                <a:effectLst/>
              </a:rPr>
              <a:t> </a:t>
            </a:r>
            <a:r>
              <a:rPr lang="en-US" sz="2400" dirty="0" err="1">
                <a:solidFill>
                  <a:srgbClr val="0070C0"/>
                </a:solidFill>
                <a:effectLst/>
              </a:rPr>
              <a:t>drinken</a:t>
            </a:r>
            <a:r>
              <a:rPr lang="en-US" sz="2400" dirty="0">
                <a:solidFill>
                  <a:srgbClr val="0070C0"/>
                </a:solidFill>
                <a:effectLst/>
              </a:rPr>
              <a:t>. </a:t>
            </a:r>
            <a:r>
              <a:rPr lang="en-US" sz="2400" dirty="0" err="1">
                <a:solidFill>
                  <a:srgbClr val="0070C0"/>
                </a:solidFill>
                <a:effectLst/>
              </a:rPr>
              <a:t>En</a:t>
            </a:r>
            <a:r>
              <a:rPr lang="en-US" sz="2400" dirty="0">
                <a:solidFill>
                  <a:srgbClr val="0070C0"/>
                </a:solidFill>
                <a:effectLst/>
              </a:rPr>
              <a:t> </a:t>
            </a:r>
            <a:r>
              <a:rPr lang="en-US" sz="2400" dirty="0" err="1">
                <a:solidFill>
                  <a:srgbClr val="0070C0"/>
                </a:solidFill>
                <a:effectLst/>
              </a:rPr>
              <a:t>Mozes</a:t>
            </a:r>
            <a:r>
              <a:rPr lang="en-US" sz="2400" dirty="0">
                <a:solidFill>
                  <a:srgbClr val="0070C0"/>
                </a:solidFill>
                <a:effectLst/>
              </a:rPr>
              <a:t> deed </a:t>
            </a:r>
            <a:r>
              <a:rPr lang="en-US" sz="2400" dirty="0" err="1">
                <a:solidFill>
                  <a:srgbClr val="0070C0"/>
                </a:solidFill>
                <a:effectLst/>
              </a:rPr>
              <a:t>dit</a:t>
            </a:r>
            <a:r>
              <a:rPr lang="en-US" sz="2400" dirty="0">
                <a:solidFill>
                  <a:srgbClr val="0070C0"/>
                </a:solidFill>
                <a:effectLst/>
              </a:rPr>
              <a:t> </a:t>
            </a:r>
            <a:r>
              <a:rPr lang="en-US" sz="2400" dirty="0" err="1">
                <a:solidFill>
                  <a:srgbClr val="0070C0"/>
                </a:solidFill>
                <a:effectLst/>
              </a:rPr>
              <a:t>voor</a:t>
            </a:r>
            <a:r>
              <a:rPr lang="en-US" sz="2400" dirty="0">
                <a:solidFill>
                  <a:srgbClr val="0070C0"/>
                </a:solidFill>
                <a:effectLst/>
              </a:rPr>
              <a:t> de </a:t>
            </a:r>
            <a:r>
              <a:rPr lang="en-US" sz="2400" dirty="0" err="1">
                <a:solidFill>
                  <a:srgbClr val="0070C0"/>
                </a:solidFill>
                <a:effectLst/>
              </a:rPr>
              <a:t>ogen</a:t>
            </a:r>
            <a:r>
              <a:rPr lang="en-US" sz="2400" dirty="0">
                <a:solidFill>
                  <a:srgbClr val="0070C0"/>
                </a:solidFill>
                <a:effectLst/>
              </a:rPr>
              <a:t> van de </a:t>
            </a:r>
            <a:r>
              <a:rPr lang="en-US" sz="2400" dirty="0" err="1">
                <a:solidFill>
                  <a:srgbClr val="0070C0"/>
                </a:solidFill>
                <a:effectLst/>
              </a:rPr>
              <a:t>oudsten</a:t>
            </a:r>
            <a:r>
              <a:rPr lang="en-US" sz="2400" dirty="0">
                <a:solidFill>
                  <a:srgbClr val="0070C0"/>
                </a:solidFill>
                <a:effectLst/>
              </a:rPr>
              <a:t> van </a:t>
            </a:r>
            <a:r>
              <a:rPr lang="en-US" sz="2400" dirty="0" err="1">
                <a:solidFill>
                  <a:srgbClr val="0070C0"/>
                </a:solidFill>
                <a:effectLst/>
              </a:rPr>
              <a:t>Israël</a:t>
            </a:r>
            <a:r>
              <a:rPr lang="en-US" sz="2400" dirty="0">
                <a:solidFill>
                  <a:srgbClr val="0070C0"/>
                </a:solidFill>
                <a:effectLst/>
              </a:rPr>
              <a:t>.</a:t>
            </a:r>
          </a:p>
          <a:p>
            <a:pPr>
              <a:lnSpc>
                <a:spcPct val="90000"/>
              </a:lnSpc>
              <a:buFont typeface="Wingdings 3" charset="2"/>
              <a:buChar char=""/>
            </a:pPr>
            <a:endParaRPr lang="en-US" sz="1500" dirty="0">
              <a:solidFill>
                <a:schemeClr val="tx1">
                  <a:lumMod val="75000"/>
                  <a:lumOff val="25000"/>
                </a:schemeClr>
              </a:solidFill>
            </a:endParaRPr>
          </a:p>
        </p:txBody>
      </p:sp>
    </p:spTree>
    <p:extLst>
      <p:ext uri="{BB962C8B-B14F-4D97-AF65-F5344CB8AC3E}">
        <p14:creationId xmlns:p14="http://schemas.microsoft.com/office/powerpoint/2010/main" val="146366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66BA81-2630-3038-4844-128DBC5DE918}"/>
              </a:ext>
            </a:extLst>
          </p:cNvPr>
          <p:cNvSpPr>
            <a:spLocks noGrp="1"/>
          </p:cNvSpPr>
          <p:nvPr>
            <p:ph type="title"/>
          </p:nvPr>
        </p:nvSpPr>
        <p:spPr>
          <a:xfrm>
            <a:off x="1259893" y="3101093"/>
            <a:ext cx="2454052" cy="3029344"/>
          </a:xfrm>
        </p:spPr>
        <p:txBody>
          <a:bodyPr>
            <a:normAutofit/>
          </a:bodyPr>
          <a:lstStyle/>
          <a:p>
            <a:r>
              <a:rPr lang="nl-NL" sz="3200">
                <a:solidFill>
                  <a:schemeClr val="bg1"/>
                </a:solidFill>
              </a:rPr>
              <a:t>Werkelijke vrijheid</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92F5DAA-CA4F-E864-D81A-918B3533C103}"/>
              </a:ext>
            </a:extLst>
          </p:cNvPr>
          <p:cNvSpPr>
            <a:spLocks noGrp="1"/>
          </p:cNvSpPr>
          <p:nvPr>
            <p:ph idx="1"/>
          </p:nvPr>
        </p:nvSpPr>
        <p:spPr>
          <a:xfrm>
            <a:off x="4706578" y="-453006"/>
            <a:ext cx="7485421" cy="8128933"/>
          </a:xfrm>
        </p:spPr>
        <p:txBody>
          <a:bodyPr anchor="ctr">
            <a:normAutofit/>
          </a:bodyPr>
          <a:lstStyle/>
          <a:p>
            <a:pPr marL="0" indent="0">
              <a:lnSpc>
                <a:spcPct val="90000"/>
              </a:lnSpc>
              <a:buNone/>
            </a:pPr>
            <a:r>
              <a:rPr lang="nl-NL" sz="2000" b="1" dirty="0"/>
              <a:t>Num. 20:1-12</a:t>
            </a:r>
          </a:p>
          <a:p>
            <a:pPr>
              <a:lnSpc>
                <a:spcPct val="90000"/>
              </a:lnSpc>
            </a:pPr>
            <a:r>
              <a:rPr lang="nl-NL" b="1" u="none" strike="noStrike" dirty="0">
                <a:effectLst/>
                <a:hlinkClick r:id="rId2"/>
              </a:rPr>
              <a:t>7</a:t>
            </a:r>
            <a:r>
              <a:rPr lang="nl-NL" dirty="0">
                <a:effectLst/>
              </a:rPr>
              <a:t>De HEERE sprak tot Mozes:</a:t>
            </a:r>
          </a:p>
          <a:p>
            <a:pPr>
              <a:lnSpc>
                <a:spcPct val="90000"/>
              </a:lnSpc>
            </a:pPr>
            <a:r>
              <a:rPr lang="nl-NL" b="1" u="none" strike="noStrike" dirty="0">
                <a:solidFill>
                  <a:srgbClr val="0070C0"/>
                </a:solidFill>
                <a:effectLst/>
                <a:hlinkClick r:id="rId3">
                  <a:extLst>
                    <a:ext uri="{A12FA001-AC4F-418D-AE19-62706E023703}">
                      <ahyp:hlinkClr xmlns:ahyp="http://schemas.microsoft.com/office/drawing/2018/hyperlinkcolor" val="tx"/>
                    </a:ext>
                  </a:extLst>
                </a:hlinkClick>
              </a:rPr>
              <a:t>8</a:t>
            </a:r>
            <a:r>
              <a:rPr lang="nl-NL" dirty="0">
                <a:solidFill>
                  <a:srgbClr val="0070C0"/>
                </a:solidFill>
                <a:effectLst/>
              </a:rPr>
              <a:t>Neem de staf en roep de gemeenschap bijeen, u en </a:t>
            </a:r>
            <a:r>
              <a:rPr lang="nl-NL" dirty="0" err="1">
                <a:solidFill>
                  <a:srgbClr val="0070C0"/>
                </a:solidFill>
                <a:effectLst/>
              </a:rPr>
              <a:t>Aäron</a:t>
            </a:r>
            <a:r>
              <a:rPr lang="nl-NL" dirty="0">
                <a:solidFill>
                  <a:srgbClr val="0070C0"/>
                </a:solidFill>
                <a:effectLst/>
              </a:rPr>
              <a:t>, uw broer, en spreek voor hun ogen tot de rots, en die zal zijn water geven. </a:t>
            </a:r>
            <a:r>
              <a:rPr lang="nl-NL" dirty="0">
                <a:effectLst/>
              </a:rPr>
              <a:t>Zo zult u water voor hen voortbrengen uit de rots, en u zult de gemeenschap en hun vee laten drinken.</a:t>
            </a:r>
          </a:p>
          <a:p>
            <a:pPr>
              <a:lnSpc>
                <a:spcPct val="90000"/>
              </a:lnSpc>
            </a:pPr>
            <a:r>
              <a:rPr lang="nl-NL" b="1" u="none" strike="noStrike" dirty="0">
                <a:effectLst/>
                <a:hlinkClick r:id="rId4"/>
              </a:rPr>
              <a:t>9</a:t>
            </a:r>
            <a:r>
              <a:rPr lang="nl-NL" dirty="0">
                <a:effectLst/>
              </a:rPr>
              <a:t>Toen nam Mozes de staf van voor het aangezicht van de HEERE, zoals Hij hem geboden had.</a:t>
            </a:r>
          </a:p>
          <a:p>
            <a:pPr>
              <a:lnSpc>
                <a:spcPct val="90000"/>
              </a:lnSpc>
            </a:pPr>
            <a:r>
              <a:rPr lang="nl-NL" b="1" u="none" strike="noStrike" dirty="0">
                <a:effectLst/>
                <a:hlinkClick r:id="rId5"/>
              </a:rPr>
              <a:t>10</a:t>
            </a:r>
            <a:r>
              <a:rPr lang="nl-NL" dirty="0">
                <a:effectLst/>
              </a:rPr>
              <a:t>En Mozes en </a:t>
            </a:r>
            <a:r>
              <a:rPr lang="nl-NL" dirty="0" err="1">
                <a:effectLst/>
              </a:rPr>
              <a:t>Aäron</a:t>
            </a:r>
            <a:r>
              <a:rPr lang="nl-NL" dirty="0">
                <a:effectLst/>
              </a:rPr>
              <a:t> riepen de gemeente voor de rots bijeen, en hij zei tegen hen: Luister toch, ongehoorzamen, zullen wij voor u uit deze rots water voortbrengen?</a:t>
            </a:r>
          </a:p>
          <a:p>
            <a:pPr>
              <a:lnSpc>
                <a:spcPct val="90000"/>
              </a:lnSpc>
            </a:pPr>
            <a:r>
              <a:rPr lang="nl-NL" b="1" u="none" strike="noStrike" dirty="0">
                <a:solidFill>
                  <a:srgbClr val="0070C0"/>
                </a:solidFill>
                <a:effectLst/>
                <a:hlinkClick r:id="rId6">
                  <a:extLst>
                    <a:ext uri="{A12FA001-AC4F-418D-AE19-62706E023703}">
                      <ahyp:hlinkClr xmlns:ahyp="http://schemas.microsoft.com/office/drawing/2018/hyperlinkcolor" val="tx"/>
                    </a:ext>
                  </a:extLst>
                </a:hlinkClick>
              </a:rPr>
              <a:t>11</a:t>
            </a:r>
            <a:r>
              <a:rPr lang="nl-NL" dirty="0">
                <a:solidFill>
                  <a:srgbClr val="0070C0"/>
                </a:solidFill>
                <a:effectLst/>
              </a:rPr>
              <a:t>Toen hief Mozes zijn hand op en hij sloeg de rots twee keer met zijn staf, en er kwam veel water uit, zodat de gemeenschap en hun vee konden drinken</a:t>
            </a:r>
            <a:r>
              <a:rPr lang="nl-NL" dirty="0">
                <a:effectLst/>
              </a:rPr>
              <a:t>.</a:t>
            </a:r>
          </a:p>
          <a:p>
            <a:pPr>
              <a:lnSpc>
                <a:spcPct val="90000"/>
              </a:lnSpc>
            </a:pPr>
            <a:r>
              <a:rPr lang="nl-NL" b="1" u="none" strike="noStrike" dirty="0">
                <a:effectLst/>
                <a:hlinkClick r:id="rId7"/>
              </a:rPr>
              <a:t>12</a:t>
            </a:r>
            <a:r>
              <a:rPr lang="nl-NL" dirty="0">
                <a:effectLst/>
              </a:rPr>
              <a:t>Maar de HEERE zei tegen Mozes en tegen </a:t>
            </a:r>
            <a:r>
              <a:rPr lang="nl-NL" dirty="0" err="1">
                <a:effectLst/>
              </a:rPr>
              <a:t>Aäron</a:t>
            </a:r>
            <a:r>
              <a:rPr lang="nl-NL" dirty="0">
                <a:effectLst/>
              </a:rPr>
              <a:t>: Omdat u niet in Mij geloofd hebt, en Mij voor de ogen van de Israëlieten niet geheiligd hebt, zult u deze gemeente niet in het land brengen dat Ik hun gegeven heb.</a:t>
            </a:r>
          </a:p>
          <a:p>
            <a:pPr marL="0" indent="0">
              <a:lnSpc>
                <a:spcPct val="90000"/>
              </a:lnSpc>
              <a:buNone/>
            </a:pPr>
            <a:endParaRPr lang="nl-NL" sz="1000" dirty="0"/>
          </a:p>
        </p:txBody>
      </p:sp>
    </p:spTree>
    <p:extLst>
      <p:ext uri="{BB962C8B-B14F-4D97-AF65-F5344CB8AC3E}">
        <p14:creationId xmlns:p14="http://schemas.microsoft.com/office/powerpoint/2010/main" val="427198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Tijdelijke aanduiding voor inhoud 4" descr="Afbeelding met tekst, persoon&#10;&#10;Automatisch gegenereerde beschrijving">
            <a:extLst>
              <a:ext uri="{FF2B5EF4-FFF2-40B4-BE49-F238E27FC236}">
                <a16:creationId xmlns:a16="http://schemas.microsoft.com/office/drawing/2014/main" id="{CBADB804-0FFF-A460-6C89-DED15DEB2C5B}"/>
              </a:ext>
            </a:extLst>
          </p:cNvPr>
          <p:cNvPicPr>
            <a:picLocks noChangeAspect="1"/>
          </p:cNvPicPr>
          <p:nvPr/>
        </p:nvPicPr>
        <p:blipFill rotWithShape="1">
          <a:blip r:embed="rId2"/>
          <a:srcRect t="27906" r="1" b="11659"/>
          <a:stretch/>
        </p:blipFill>
        <p:spPr>
          <a:xfrm>
            <a:off x="1" y="10"/>
            <a:ext cx="7574440" cy="6857990"/>
          </a:xfrm>
          <a:prstGeom prst="rect">
            <a:avLst/>
          </a:prstGeom>
        </p:spPr>
      </p:pic>
      <p:sp>
        <p:nvSpPr>
          <p:cNvPr id="14"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1AED8080-58D2-05A5-4A43-090A75B9C498}"/>
              </a:ext>
            </a:extLst>
          </p:cNvPr>
          <p:cNvSpPr>
            <a:spLocks noGrp="1"/>
          </p:cNvSpPr>
          <p:nvPr>
            <p:ph type="title"/>
          </p:nvPr>
        </p:nvSpPr>
        <p:spPr>
          <a:xfrm>
            <a:off x="541867" y="787400"/>
            <a:ext cx="7145866" cy="778933"/>
          </a:xfrm>
        </p:spPr>
        <p:txBody>
          <a:bodyPr anchor="ctr">
            <a:normAutofit/>
          </a:bodyPr>
          <a:lstStyle/>
          <a:p>
            <a:r>
              <a:rPr lang="nl-NL" sz="3200" b="1">
                <a:solidFill>
                  <a:srgbClr val="FEFFFF"/>
                </a:solidFill>
              </a:rPr>
              <a:t>Werkelijke vrijheid</a:t>
            </a:r>
            <a:endParaRPr lang="nl-NL" sz="3200">
              <a:solidFill>
                <a:srgbClr val="FEFFFF"/>
              </a:solidFill>
            </a:endParaRPr>
          </a:p>
        </p:txBody>
      </p:sp>
      <p:sp>
        <p:nvSpPr>
          <p:cNvPr id="11" name="Content Placeholder 8">
            <a:extLst>
              <a:ext uri="{FF2B5EF4-FFF2-40B4-BE49-F238E27FC236}">
                <a16:creationId xmlns:a16="http://schemas.microsoft.com/office/drawing/2014/main" id="{F2D933FE-ECF0-C63B-2C53-87BCF306D77E}"/>
              </a:ext>
            </a:extLst>
          </p:cNvPr>
          <p:cNvSpPr>
            <a:spLocks noGrp="1"/>
          </p:cNvSpPr>
          <p:nvPr>
            <p:ph idx="1"/>
          </p:nvPr>
        </p:nvSpPr>
        <p:spPr>
          <a:xfrm>
            <a:off x="7860770" y="2017668"/>
            <a:ext cx="3750205" cy="3857816"/>
          </a:xfrm>
        </p:spPr>
        <p:txBody>
          <a:bodyPr>
            <a:normAutofit/>
          </a:bodyPr>
          <a:lstStyle/>
          <a:p>
            <a:r>
              <a:rPr lang="en-US" sz="3200" b="1" dirty="0">
                <a:solidFill>
                  <a:schemeClr val="tx1">
                    <a:lumMod val="95000"/>
                    <a:lumOff val="5000"/>
                  </a:schemeClr>
                </a:solidFill>
              </a:rPr>
              <a:t>Het </a:t>
            </a:r>
            <a:r>
              <a:rPr lang="en-US" sz="3200" b="1" dirty="0" err="1">
                <a:solidFill>
                  <a:schemeClr val="tx1">
                    <a:lumMod val="95000"/>
                    <a:lumOff val="5000"/>
                  </a:schemeClr>
                </a:solidFill>
              </a:rPr>
              <a:t>boek</a:t>
            </a:r>
            <a:r>
              <a:rPr lang="en-US" sz="3200" b="1" dirty="0">
                <a:solidFill>
                  <a:schemeClr val="tx1">
                    <a:lumMod val="95000"/>
                    <a:lumOff val="5000"/>
                  </a:schemeClr>
                </a:solidFill>
              </a:rPr>
              <a:t> “Exodus”</a:t>
            </a:r>
          </a:p>
        </p:txBody>
      </p:sp>
    </p:spTree>
    <p:extLst>
      <p:ext uri="{BB962C8B-B14F-4D97-AF65-F5344CB8AC3E}">
        <p14:creationId xmlns:p14="http://schemas.microsoft.com/office/powerpoint/2010/main" val="287153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C3FBE3-8C31-C84A-9262-E8ABCAFB1A07}"/>
              </a:ext>
            </a:extLst>
          </p:cNvPr>
          <p:cNvSpPr>
            <a:spLocks noGrp="1"/>
          </p:cNvSpPr>
          <p:nvPr>
            <p:ph type="title"/>
          </p:nvPr>
        </p:nvSpPr>
        <p:spPr>
          <a:xfrm>
            <a:off x="1259893" y="3101093"/>
            <a:ext cx="2454052" cy="3029344"/>
          </a:xfrm>
        </p:spPr>
        <p:txBody>
          <a:bodyPr>
            <a:normAutofit/>
          </a:bodyPr>
          <a:lstStyle/>
          <a:p>
            <a:r>
              <a:rPr lang="nl-NL" sz="3200" b="1">
                <a:solidFill>
                  <a:schemeClr val="bg1"/>
                </a:solidFill>
              </a:rPr>
              <a:t>Werkelijke vrijheid</a:t>
            </a:r>
          </a:p>
        </p:txBody>
      </p:sp>
      <p:sp>
        <p:nvSpPr>
          <p:cNvPr id="48"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0" name="Rectangle 49">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jdelijke aanduiding voor inhoud 3"/>
          <p:cNvSpPr>
            <a:spLocks noGrp="1"/>
          </p:cNvSpPr>
          <p:nvPr>
            <p:ph idx="1"/>
          </p:nvPr>
        </p:nvSpPr>
        <p:spPr>
          <a:xfrm>
            <a:off x="4706578" y="589721"/>
            <a:ext cx="6798033" cy="5869801"/>
          </a:xfrm>
        </p:spPr>
        <p:txBody>
          <a:bodyPr anchor="ctr">
            <a:normAutofit/>
          </a:bodyPr>
          <a:lstStyle/>
          <a:p>
            <a:r>
              <a:rPr lang="nl-NL" sz="2400" b="1" dirty="0"/>
              <a:t>Drie delen in Numeri: (chaos en orde)</a:t>
            </a:r>
          </a:p>
          <a:p>
            <a:pPr marL="0" indent="0">
              <a:buNone/>
            </a:pPr>
            <a:endParaRPr lang="nl-NL" sz="2400" dirty="0"/>
          </a:p>
          <a:p>
            <a:pPr marL="0" indent="0">
              <a:buNone/>
            </a:pPr>
            <a:r>
              <a:rPr lang="nl-NL" sz="2400" dirty="0"/>
              <a:t>    </a:t>
            </a:r>
            <a:r>
              <a:rPr lang="nl-NL" sz="2400" b="1" dirty="0"/>
              <a:t>- </a:t>
            </a:r>
            <a:r>
              <a:rPr lang="nl-NL" sz="2400" b="1" dirty="0" err="1"/>
              <a:t>Hfdst</a:t>
            </a:r>
            <a:r>
              <a:rPr lang="nl-NL" sz="2400" b="1" dirty="0"/>
              <a:t>. 1-10 voorbereiding tweede helft </a:t>
            </a:r>
          </a:p>
          <a:p>
            <a:pPr marL="0" indent="0">
              <a:buNone/>
            </a:pPr>
            <a:r>
              <a:rPr lang="nl-NL" sz="2400" b="1" dirty="0"/>
              <a:t>       van hun reis… </a:t>
            </a:r>
          </a:p>
          <a:p>
            <a:pPr marL="0" indent="0">
              <a:buNone/>
            </a:pPr>
            <a:endParaRPr lang="nl-BE" sz="2400" b="1" dirty="0"/>
          </a:p>
          <a:p>
            <a:pPr marL="0" indent="0">
              <a:buNone/>
            </a:pPr>
            <a:r>
              <a:rPr lang="nl-BE" sz="2400" dirty="0"/>
              <a:t>    </a:t>
            </a:r>
            <a:r>
              <a:rPr lang="nl-BE" sz="2400" b="1" dirty="0"/>
              <a:t>- Hfdst. 11-25 chaos en onenigheid</a:t>
            </a:r>
            <a:r>
              <a:rPr lang="mr-IN" sz="2400" b="1" dirty="0"/>
              <a:t>…</a:t>
            </a:r>
            <a:endParaRPr lang="nl-BE" sz="2400" b="1" dirty="0"/>
          </a:p>
          <a:p>
            <a:pPr marL="0" indent="0">
              <a:buNone/>
            </a:pPr>
            <a:endParaRPr lang="nl-BE" sz="2400" b="1" dirty="0"/>
          </a:p>
          <a:p>
            <a:pPr marL="0" indent="0">
              <a:buNone/>
            </a:pPr>
            <a:endParaRPr lang="nl-BE" sz="2400" dirty="0"/>
          </a:p>
          <a:p>
            <a:pPr marL="0" indent="0">
              <a:buNone/>
            </a:pPr>
            <a:r>
              <a:rPr lang="nl-BE" sz="2400" dirty="0"/>
              <a:t>    </a:t>
            </a:r>
            <a:r>
              <a:rPr lang="nl-BE" sz="2400" b="1" dirty="0"/>
              <a:t>- Hfdst. 26-36 een nieuwe start</a:t>
            </a:r>
            <a:r>
              <a:rPr lang="mr-IN" sz="2400" b="1" dirty="0"/>
              <a:t>…</a:t>
            </a:r>
            <a:r>
              <a:rPr lang="nl-BE" sz="2400" b="1" dirty="0"/>
              <a:t> </a:t>
            </a:r>
          </a:p>
          <a:p>
            <a:pPr marL="0" indent="0">
              <a:buNone/>
            </a:pPr>
            <a:endParaRPr lang="nl-BE" sz="2400" dirty="0"/>
          </a:p>
          <a:p>
            <a:pPr marL="0" indent="0">
              <a:buNone/>
            </a:pPr>
            <a:r>
              <a:rPr lang="nl-BE" sz="2400" dirty="0"/>
              <a:t>    </a:t>
            </a:r>
            <a:endParaRPr lang="nl-BE" dirty="0"/>
          </a:p>
        </p:txBody>
      </p:sp>
    </p:spTree>
    <p:extLst>
      <p:ext uri="{BB962C8B-B14F-4D97-AF65-F5344CB8AC3E}">
        <p14:creationId xmlns:p14="http://schemas.microsoft.com/office/powerpoint/2010/main" val="23482484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C3FBE3-8C31-C84A-9262-E8ABCAFB1A07}"/>
              </a:ext>
            </a:extLst>
          </p:cNvPr>
          <p:cNvSpPr>
            <a:spLocks noGrp="1"/>
          </p:cNvSpPr>
          <p:nvPr>
            <p:ph type="title"/>
          </p:nvPr>
        </p:nvSpPr>
        <p:spPr>
          <a:xfrm>
            <a:off x="1259893" y="3101093"/>
            <a:ext cx="2454052" cy="3029344"/>
          </a:xfrm>
        </p:spPr>
        <p:txBody>
          <a:bodyPr>
            <a:normAutofit/>
          </a:bodyPr>
          <a:lstStyle/>
          <a:p>
            <a:r>
              <a:rPr lang="nl-NL" sz="3200" b="1">
                <a:solidFill>
                  <a:schemeClr val="bg1"/>
                </a:solidFill>
              </a:rPr>
              <a:t>Werkelijke vrijheid</a:t>
            </a:r>
            <a:endParaRPr lang="nl-NL" sz="3200">
              <a:solidFill>
                <a:schemeClr val="bg1"/>
              </a:solidFill>
            </a:endParaRPr>
          </a:p>
        </p:txBody>
      </p:sp>
      <p:sp>
        <p:nvSpPr>
          <p:cNvPr id="48"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0" name="Rectangle 49">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jdelijke aanduiding voor inhoud 3"/>
          <p:cNvSpPr>
            <a:spLocks noGrp="1"/>
          </p:cNvSpPr>
          <p:nvPr>
            <p:ph idx="1"/>
          </p:nvPr>
        </p:nvSpPr>
        <p:spPr>
          <a:xfrm>
            <a:off x="4681411" y="67112"/>
            <a:ext cx="7396264" cy="6711193"/>
          </a:xfrm>
        </p:spPr>
        <p:txBody>
          <a:bodyPr anchor="ctr">
            <a:normAutofit/>
          </a:bodyPr>
          <a:lstStyle/>
          <a:p>
            <a:r>
              <a:rPr lang="nl-NL" sz="2400" b="1" dirty="0"/>
              <a:t>‘How </a:t>
            </a:r>
            <a:r>
              <a:rPr lang="nl-NL" sz="2400" b="1" dirty="0" err="1"/>
              <a:t>odd</a:t>
            </a:r>
            <a:r>
              <a:rPr lang="nl-NL" sz="2400" b="1" dirty="0"/>
              <a:t> of God </a:t>
            </a:r>
            <a:r>
              <a:rPr lang="nl-NL" sz="2400" b="1" dirty="0" err="1"/>
              <a:t>to</a:t>
            </a:r>
            <a:r>
              <a:rPr lang="nl-NL" sz="2400" b="1" dirty="0"/>
              <a:t> </a:t>
            </a:r>
            <a:r>
              <a:rPr lang="nl-NL" sz="2400" b="1" dirty="0" err="1"/>
              <a:t>choose</a:t>
            </a:r>
            <a:r>
              <a:rPr lang="nl-NL" sz="2400" b="1" dirty="0"/>
              <a:t> </a:t>
            </a:r>
            <a:r>
              <a:rPr lang="nl-NL" sz="2400" b="1" dirty="0" err="1"/>
              <a:t>the</a:t>
            </a:r>
            <a:r>
              <a:rPr lang="nl-NL" sz="2400" b="1" dirty="0"/>
              <a:t> </a:t>
            </a:r>
            <a:r>
              <a:rPr lang="nl-NL" sz="2400" b="1" dirty="0" err="1"/>
              <a:t>Jews</a:t>
            </a:r>
            <a:r>
              <a:rPr lang="nl-NL" sz="2400" b="1" dirty="0"/>
              <a:t>’ (William Norman </a:t>
            </a:r>
            <a:r>
              <a:rPr lang="nl-NL" sz="2400" b="1" dirty="0" err="1"/>
              <a:t>Ewer</a:t>
            </a:r>
            <a:r>
              <a:rPr lang="nl-NL" sz="2400" b="1" dirty="0"/>
              <a:t>)</a:t>
            </a:r>
          </a:p>
          <a:p>
            <a:r>
              <a:rPr lang="nl-NL" sz="2400" b="1" dirty="0"/>
              <a:t>Het boek Numeri (Latijn: getallen) (Hebreeuws: </a:t>
            </a:r>
            <a:r>
              <a:rPr lang="nl-NL" sz="2400" b="1" dirty="0" err="1"/>
              <a:t>bemidbar</a:t>
            </a:r>
            <a:r>
              <a:rPr lang="nl-NL" sz="2400" b="1" dirty="0"/>
              <a:t>, ‘in de woestijn’)</a:t>
            </a:r>
          </a:p>
          <a:p>
            <a:r>
              <a:rPr lang="nl-NL" sz="2400" b="1" dirty="0"/>
              <a:t>Centraal thema in Numeri : de tweede etappe van de reis van de Israëlieten</a:t>
            </a:r>
            <a:r>
              <a:rPr lang="mr-IN" sz="2400" b="1" dirty="0"/>
              <a:t>…</a:t>
            </a:r>
            <a:r>
              <a:rPr lang="nl-BE" sz="2400" b="1" dirty="0"/>
              <a:t> </a:t>
            </a:r>
          </a:p>
          <a:p>
            <a:r>
              <a:rPr lang="nl-BE" sz="2400" b="1" dirty="0"/>
              <a:t>Fysiek van Egypte naar het beloofde land</a:t>
            </a:r>
          </a:p>
          <a:p>
            <a:r>
              <a:rPr lang="nl-BE" sz="2400" b="1" dirty="0"/>
              <a:t>Mentaal van slavernij naar vrijheid (negatief/positief)</a:t>
            </a:r>
          </a:p>
          <a:p>
            <a:r>
              <a:rPr lang="nl-BE" sz="2400" b="1" dirty="0"/>
              <a:t>Vrijheid wordt met moeite verworven te midden van stormen</a:t>
            </a:r>
            <a:r>
              <a:rPr lang="mr-IN" sz="2400" b="1" dirty="0"/>
              <a:t>…</a:t>
            </a:r>
            <a:r>
              <a:rPr lang="nl-BE" sz="2400" b="1" dirty="0"/>
              <a:t>samenvatting van Numeri</a:t>
            </a:r>
            <a:endParaRPr lang="nl-NL" sz="2400" b="1" dirty="0"/>
          </a:p>
        </p:txBody>
      </p:sp>
    </p:spTree>
    <p:extLst>
      <p:ext uri="{BB962C8B-B14F-4D97-AF65-F5344CB8AC3E}">
        <p14:creationId xmlns:p14="http://schemas.microsoft.com/office/powerpoint/2010/main" val="152140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{6671B47D-BDD0-9641-90B9-F7002AF5DCD7}tf10001069</Template>
  <TotalTime>1205</TotalTime>
  <Words>1326</Words>
  <Application>Microsoft Macintosh PowerPoint</Application>
  <PresentationFormat>Breedbeeld</PresentationFormat>
  <Paragraphs>93</Paragraphs>
  <Slides>13</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Century Gothic</vt:lpstr>
      <vt:lpstr>Wingdings 3</vt:lpstr>
      <vt:lpstr>Sliert</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lpstr>Werkelijke vrijheid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Wees sterk en houdt moed</dc:title>
  <dc:creator>Daniëlle Verheye</dc:creator>
  <cp:lastModifiedBy>Daniëlle Verheye</cp:lastModifiedBy>
  <cp:revision>39</cp:revision>
  <dcterms:created xsi:type="dcterms:W3CDTF">2021-11-23T13:47:48Z</dcterms:created>
  <dcterms:modified xsi:type="dcterms:W3CDTF">2022-11-26T23:37:50Z</dcterms:modified>
</cp:coreProperties>
</file>