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handoutMasterIdLst>
    <p:handoutMasterId r:id="rId9"/>
  </p:handout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21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C0EF43-1515-A449-9D16-022128E058D6}" type="datetimeFigureOut">
              <a:rPr lang="nl-NL" smtClean="0"/>
              <a:t>23/05/21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D027F7-B3D2-B446-B2EB-7BB858B9479A}" type="slidenum">
              <a:rPr lang="nl-NL" smtClean="0"/>
              <a:t>‹nr.›</a:t>
            </a:fld>
            <a:endParaRPr lang="nl-NL"/>
          </a:p>
        </p:txBody>
      </p:sp>
    </p:spTree>
    <p:extLst>
      <p:ext uri="{BB962C8B-B14F-4D97-AF65-F5344CB8AC3E}">
        <p14:creationId xmlns:p14="http://schemas.microsoft.com/office/powerpoint/2010/main" val="7700349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nl-BE" smtClean="0"/>
              <a:t>Titelstijl van model bewerken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nl-BE" smtClean="0"/>
              <a:t>Titelstijl van model bewerken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B01F9CA3-105E-4857-9057-6DB6197DA786}" type="datetimeFigureOut">
              <a:rPr lang="en-US" smtClean="0"/>
              <a:t>23/05/21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‹nr.›</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Sleep de afbeelding naar de tijdelijke aanduiding of klik op het pictogram als u een afbeelding wilt toevoegen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nl-BE" smtClean="0"/>
              <a:t>Titelstijl van model bewerken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nl-BE" smtClean="0"/>
              <a:t>Titelstijl van model bewerken</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23/05/21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Sleep de afbeelding naar de tijdelijke aanduiding of klik op het pictogram als u een afbeelding wilt toevoegen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nl-BE" smtClean="0"/>
              <a:t>Titelstijl van model bewerken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Date Placeholder 3"/>
          <p:cNvSpPr>
            <a:spLocks noGrp="1"/>
          </p:cNvSpPr>
          <p:nvPr>
            <p:ph type="dt" sz="half" idx="10"/>
          </p:nvPr>
        </p:nvSpPr>
        <p:spPr/>
        <p:txBody>
          <a:bodyPr/>
          <a:lstStyle/>
          <a:p>
            <a:fld id="{B01F9CA3-105E-4857-9057-6DB6197DA786}" type="datetimeFigureOut">
              <a:rPr lang="en-US" smtClean="0"/>
              <a:t>23/05/21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nl-BE" smtClean="0"/>
              <a:t>Titelstijl van model bewerken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23/05/21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nl-BE" smtClean="0"/>
              <a:t>Titelstijl van model bewerken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23/05/21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23/05/21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23/05/21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nl-BE" smtClean="0"/>
              <a:t>Titelstijl van model bewerken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B01F9CA3-105E-4857-9057-6DB6197DA786}" type="datetimeFigureOut">
              <a:rPr lang="en-US" smtClean="0"/>
              <a:t>23/05/21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nl-BE" smtClean="0"/>
              <a:t>Titelstijl van model bewerken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23/05/21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99706" y="697682"/>
            <a:ext cx="7377808" cy="5632310"/>
          </a:xfrm>
          <a:prstGeom prst="rect">
            <a:avLst/>
          </a:prstGeom>
        </p:spPr>
        <p:txBody>
          <a:bodyPr wrap="square">
            <a:spAutoFit/>
          </a:bodyPr>
          <a:lstStyle/>
          <a:p>
            <a:r>
              <a:rPr lang="nl-NL" sz="2400" dirty="0" smtClean="0"/>
              <a:t>Zoekt </a:t>
            </a:r>
            <a:r>
              <a:rPr lang="nl-NL" sz="2400" dirty="0"/>
              <a:t>de </a:t>
            </a:r>
            <a:r>
              <a:rPr lang="nl-NL" sz="2400" dirty="0" err="1"/>
              <a:t>Here</a:t>
            </a:r>
            <a:r>
              <a:rPr lang="nl-NL" sz="2400" dirty="0"/>
              <a:t>, terwijl Hij Zich laat vinden; </a:t>
            </a:r>
            <a:endParaRPr lang="nl-NL" sz="2400" dirty="0" smtClean="0"/>
          </a:p>
          <a:p>
            <a:r>
              <a:rPr lang="nl-NL" sz="2400" dirty="0" smtClean="0"/>
              <a:t>roept </a:t>
            </a:r>
            <a:r>
              <a:rPr lang="nl-NL" sz="2400" dirty="0"/>
              <a:t>Hem aan, terwijl Hij nabij is. </a:t>
            </a:r>
            <a:endParaRPr lang="nl-NL" sz="2400" dirty="0" smtClean="0"/>
          </a:p>
          <a:p>
            <a:endParaRPr lang="nl-NL" sz="2400" dirty="0" smtClean="0"/>
          </a:p>
          <a:p>
            <a:r>
              <a:rPr lang="nl-NL" sz="2400" dirty="0" smtClean="0"/>
              <a:t>De </a:t>
            </a:r>
            <a:r>
              <a:rPr lang="nl-NL" sz="2400" dirty="0"/>
              <a:t>goddeloze verlate zijn weg en de ongerechtige man zijn gedachten en hij </a:t>
            </a:r>
            <a:r>
              <a:rPr lang="nl-NL" sz="2400" dirty="0" err="1"/>
              <a:t>bekere</a:t>
            </a:r>
            <a:r>
              <a:rPr lang="nl-NL" sz="2400" dirty="0"/>
              <a:t> zich tot de </a:t>
            </a:r>
            <a:r>
              <a:rPr lang="nl-NL" sz="2400" dirty="0" err="1"/>
              <a:t>Here</a:t>
            </a:r>
            <a:r>
              <a:rPr lang="nl-NL" sz="2400" dirty="0"/>
              <a:t>, </a:t>
            </a:r>
            <a:r>
              <a:rPr lang="nl-NL" sz="2400" dirty="0" smtClean="0"/>
              <a:t>dan </a:t>
            </a:r>
            <a:r>
              <a:rPr lang="nl-NL" sz="2400" dirty="0"/>
              <a:t>zal Hij Zich over hem ontfermen – en tot onze God, want Hij vergeeft veelvuldig. </a:t>
            </a:r>
            <a:endParaRPr lang="nl-NL" sz="2400" dirty="0" smtClean="0"/>
          </a:p>
          <a:p>
            <a:endParaRPr lang="nl-NL" sz="2400" dirty="0" smtClean="0"/>
          </a:p>
          <a:p>
            <a:r>
              <a:rPr lang="nl-NL" sz="2400" dirty="0" smtClean="0"/>
              <a:t>Want </a:t>
            </a:r>
            <a:r>
              <a:rPr lang="nl-NL" sz="2400" dirty="0"/>
              <a:t>mijn gedachten zijn niet uw gedachten en uw wegen zijn niet mijn wegen, luidt het woord des Heren. </a:t>
            </a:r>
            <a:endParaRPr lang="nl-NL" sz="2400" dirty="0" smtClean="0"/>
          </a:p>
          <a:p>
            <a:endParaRPr lang="nl-NL" sz="2400" dirty="0" smtClean="0"/>
          </a:p>
          <a:p>
            <a:r>
              <a:rPr lang="nl-NL" sz="2400" dirty="0" smtClean="0"/>
              <a:t>Want </a:t>
            </a:r>
            <a:r>
              <a:rPr lang="nl-NL" sz="2400" dirty="0"/>
              <a:t>zoals de hemelen hoger zijn dan de aarde, zo zijn mijn wegen hoger dan uw wegen en mijn gedachten dan uw gedachten. </a:t>
            </a:r>
          </a:p>
        </p:txBody>
      </p:sp>
      <p:sp>
        <p:nvSpPr>
          <p:cNvPr id="5" name="Tekstvak 4"/>
          <p:cNvSpPr txBox="1"/>
          <p:nvPr/>
        </p:nvSpPr>
        <p:spPr>
          <a:xfrm>
            <a:off x="999706" y="236017"/>
            <a:ext cx="7298842" cy="461665"/>
          </a:xfrm>
          <a:prstGeom prst="rect">
            <a:avLst/>
          </a:prstGeom>
          <a:noFill/>
        </p:spPr>
        <p:txBody>
          <a:bodyPr wrap="square" rtlCol="0">
            <a:spAutoFit/>
          </a:bodyPr>
          <a:lstStyle/>
          <a:p>
            <a:pPr algn="ctr"/>
            <a:r>
              <a:rPr lang="nl-NL" sz="2400" b="1" i="1" dirty="0" smtClean="0">
                <a:latin typeface="Arial Black"/>
                <a:cs typeface="Arial Black"/>
              </a:rPr>
              <a:t>Mijn gedachten zijn niet uw gedachten</a:t>
            </a:r>
            <a:endParaRPr lang="nl-NL" sz="2400" b="1" i="1" dirty="0">
              <a:latin typeface="Arial Black"/>
              <a:cs typeface="Arial Black"/>
            </a:endParaRPr>
          </a:p>
        </p:txBody>
      </p:sp>
      <p:sp>
        <p:nvSpPr>
          <p:cNvPr id="6" name="Tekstvak 5"/>
          <p:cNvSpPr txBox="1"/>
          <p:nvPr/>
        </p:nvSpPr>
        <p:spPr>
          <a:xfrm>
            <a:off x="2971125" y="6276902"/>
            <a:ext cx="2491913" cy="400110"/>
          </a:xfrm>
          <a:prstGeom prst="rect">
            <a:avLst/>
          </a:prstGeom>
          <a:noFill/>
        </p:spPr>
        <p:txBody>
          <a:bodyPr wrap="square" rtlCol="0">
            <a:spAutoFit/>
          </a:bodyPr>
          <a:lstStyle/>
          <a:p>
            <a:pPr algn="ctr"/>
            <a:r>
              <a:rPr lang="nl-NL" sz="2000" b="1" dirty="0" smtClean="0">
                <a:latin typeface="Arial Black"/>
                <a:cs typeface="Arial Black"/>
              </a:rPr>
              <a:t>Jesaja 55: 6-9 </a:t>
            </a:r>
            <a:endParaRPr lang="nl-NL" sz="2000" b="1" dirty="0">
              <a:latin typeface="Arial Black"/>
              <a:cs typeface="Arial Black"/>
            </a:endParaRPr>
          </a:p>
        </p:txBody>
      </p:sp>
    </p:spTree>
    <p:extLst>
      <p:ext uri="{BB962C8B-B14F-4D97-AF65-F5344CB8AC3E}">
        <p14:creationId xmlns:p14="http://schemas.microsoft.com/office/powerpoint/2010/main" val="660553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38623" y="1023062"/>
            <a:ext cx="7343953" cy="4524315"/>
          </a:xfrm>
          <a:prstGeom prst="rect">
            <a:avLst/>
          </a:prstGeom>
        </p:spPr>
        <p:txBody>
          <a:bodyPr wrap="square">
            <a:spAutoFit/>
          </a:bodyPr>
          <a:lstStyle/>
          <a:p>
            <a:r>
              <a:rPr lang="nl-NL" sz="2400" dirty="0"/>
              <a:t>Philip </a:t>
            </a:r>
            <a:r>
              <a:rPr lang="nl-NL" sz="2400" dirty="0" err="1" smtClean="0"/>
              <a:t>Yancey</a:t>
            </a:r>
            <a:r>
              <a:rPr lang="nl-NL" sz="2400" dirty="0"/>
              <a:t> </a:t>
            </a:r>
            <a:r>
              <a:rPr lang="nl-NL" dirty="0" smtClean="0"/>
              <a:t>in ‘De </a:t>
            </a:r>
            <a:r>
              <a:rPr lang="nl-NL" dirty="0"/>
              <a:t>Bijbel die Jezus heeft gelezen’: </a:t>
            </a:r>
            <a:endParaRPr lang="nl-BE" dirty="0"/>
          </a:p>
          <a:p>
            <a:r>
              <a:rPr lang="nl-NL" sz="2400" i="1" dirty="0"/>
              <a:t>“Het vermengen van het Nu, Later en Veel later zie ik als de voornaamste bijdrage van de profeten: zij </a:t>
            </a:r>
            <a:r>
              <a:rPr lang="nl-NL" sz="2400" i="1" u="sng" dirty="0"/>
              <a:t>geven Gods gezichtspunt weer</a:t>
            </a:r>
            <a:r>
              <a:rPr lang="nl-NL" sz="2400" i="1" dirty="0"/>
              <a:t>.  God gaf hen, en door hen ook ons, een buitengewoon inzicht om verder te kijken dan het niveau van deze wereld, een wereld die gedomineerd wordt door grootmachten en tirannen.  We mogen een glimp opvangen, en niet meer dan een glimp, van Gods gedachten.  Het is geen wonder dat de profeten een vreemde indruk maken, want wij missen het vermogen om de wereld te zien vanuit het gezichtspunt van </a:t>
            </a:r>
            <a:r>
              <a:rPr lang="nl-NL" sz="2400" b="1" i="1" u="sng" dirty="0"/>
              <a:t>tijdloosheid</a:t>
            </a:r>
            <a:r>
              <a:rPr lang="nl-NL" sz="2400" i="1" dirty="0"/>
              <a:t>.</a:t>
            </a:r>
            <a:r>
              <a:rPr lang="nl-NL" sz="2400" i="1" dirty="0" smtClean="0"/>
              <a:t>”</a:t>
            </a:r>
            <a:endParaRPr lang="nl-BE" sz="2400" dirty="0"/>
          </a:p>
        </p:txBody>
      </p:sp>
      <p:sp>
        <p:nvSpPr>
          <p:cNvPr id="3" name="Tekstvak 2"/>
          <p:cNvSpPr txBox="1"/>
          <p:nvPr/>
        </p:nvSpPr>
        <p:spPr>
          <a:xfrm>
            <a:off x="1677249" y="5871011"/>
            <a:ext cx="5690665" cy="461665"/>
          </a:xfrm>
          <a:prstGeom prst="rect">
            <a:avLst/>
          </a:prstGeom>
          <a:noFill/>
          <a:ln>
            <a:solidFill>
              <a:schemeClr val="tx1"/>
            </a:solidFill>
          </a:ln>
        </p:spPr>
        <p:txBody>
          <a:bodyPr wrap="square" rtlCol="0">
            <a:spAutoFit/>
          </a:bodyPr>
          <a:lstStyle/>
          <a:p>
            <a:r>
              <a:rPr lang="nl-NL" sz="2400" b="1" dirty="0" smtClean="0"/>
              <a:t>Andere dimensie zoals tijdeloosheid</a:t>
            </a:r>
            <a:endParaRPr lang="nl-NL" sz="2400" b="1" dirty="0"/>
          </a:p>
        </p:txBody>
      </p:sp>
    </p:spTree>
    <p:extLst>
      <p:ext uri="{BB962C8B-B14F-4D97-AF65-F5344CB8AC3E}">
        <p14:creationId xmlns:p14="http://schemas.microsoft.com/office/powerpoint/2010/main" val="3764017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8820" y="407377"/>
            <a:ext cx="7919011" cy="461665"/>
          </a:xfrm>
          <a:prstGeom prst="rect">
            <a:avLst/>
          </a:prstGeom>
          <a:noFill/>
          <a:ln>
            <a:solidFill>
              <a:schemeClr val="tx1"/>
            </a:solidFill>
          </a:ln>
        </p:spPr>
        <p:txBody>
          <a:bodyPr wrap="square" rtlCol="0">
            <a:spAutoFit/>
          </a:bodyPr>
          <a:lstStyle/>
          <a:p>
            <a:pPr algn="ctr"/>
            <a:r>
              <a:rPr lang="nl-NL" sz="2400" b="1" dirty="0" smtClean="0"/>
              <a:t>Waarom zijn Gods gedachten moeilijk te kennen?</a:t>
            </a:r>
            <a:endParaRPr lang="nl-NL" sz="2400" b="1" dirty="0"/>
          </a:p>
        </p:txBody>
      </p:sp>
      <p:pic>
        <p:nvPicPr>
          <p:cNvPr id="4" name="Afbeelding 3"/>
          <p:cNvPicPr>
            <a:picLocks noChangeAspect="1"/>
          </p:cNvPicPr>
          <p:nvPr/>
        </p:nvPicPr>
        <p:blipFill rotWithShape="1">
          <a:blip r:embed="rId2"/>
          <a:srcRect l="13397" t="1031" r="12587" b="27759"/>
          <a:stretch/>
        </p:blipFill>
        <p:spPr>
          <a:xfrm>
            <a:off x="1152000" y="1116000"/>
            <a:ext cx="6768000" cy="3740400"/>
          </a:xfrm>
          <a:prstGeom prst="rect">
            <a:avLst/>
          </a:prstGeom>
        </p:spPr>
      </p:pic>
      <p:sp>
        <p:nvSpPr>
          <p:cNvPr id="5" name="Tekstvak 4"/>
          <p:cNvSpPr txBox="1"/>
          <p:nvPr/>
        </p:nvSpPr>
        <p:spPr>
          <a:xfrm>
            <a:off x="2659636" y="5342333"/>
            <a:ext cx="3138852" cy="461665"/>
          </a:xfrm>
          <a:prstGeom prst="rect">
            <a:avLst/>
          </a:prstGeom>
          <a:noFill/>
        </p:spPr>
        <p:txBody>
          <a:bodyPr wrap="square" rtlCol="0">
            <a:spAutoFit/>
          </a:bodyPr>
          <a:lstStyle/>
          <a:p>
            <a:pPr algn="ctr"/>
            <a:r>
              <a:rPr lang="nl-NL" sz="2400" b="1" dirty="0" smtClean="0">
                <a:latin typeface="Arial Black"/>
                <a:cs typeface="Arial Black"/>
              </a:rPr>
              <a:t>Matteüs 17:1-6</a:t>
            </a:r>
            <a:endParaRPr lang="nl-NL" sz="2400" b="1" dirty="0">
              <a:latin typeface="Arial Black"/>
              <a:cs typeface="Arial Black"/>
            </a:endParaRPr>
          </a:p>
        </p:txBody>
      </p:sp>
    </p:spTree>
    <p:extLst>
      <p:ext uri="{BB962C8B-B14F-4D97-AF65-F5344CB8AC3E}">
        <p14:creationId xmlns:p14="http://schemas.microsoft.com/office/powerpoint/2010/main" val="2494535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8820" y="407377"/>
            <a:ext cx="7919011" cy="461665"/>
          </a:xfrm>
          <a:prstGeom prst="rect">
            <a:avLst/>
          </a:prstGeom>
          <a:noFill/>
          <a:ln>
            <a:solidFill>
              <a:schemeClr val="tx1"/>
            </a:solidFill>
          </a:ln>
        </p:spPr>
        <p:txBody>
          <a:bodyPr wrap="square" rtlCol="0">
            <a:spAutoFit/>
          </a:bodyPr>
          <a:lstStyle/>
          <a:p>
            <a:pPr algn="ctr"/>
            <a:r>
              <a:rPr lang="nl-NL" sz="2400" b="1" dirty="0" smtClean="0"/>
              <a:t>Waarom zijn Gods gedachten moeilijk te kennen?</a:t>
            </a:r>
            <a:endParaRPr lang="nl-NL" sz="2400" b="1" dirty="0"/>
          </a:p>
        </p:txBody>
      </p:sp>
      <p:sp>
        <p:nvSpPr>
          <p:cNvPr id="2" name="Rechthoek 1"/>
          <p:cNvSpPr/>
          <p:nvPr/>
        </p:nvSpPr>
        <p:spPr>
          <a:xfrm>
            <a:off x="718819" y="1018460"/>
            <a:ext cx="7919011" cy="646331"/>
          </a:xfrm>
          <a:prstGeom prst="rect">
            <a:avLst/>
          </a:prstGeom>
        </p:spPr>
        <p:txBody>
          <a:bodyPr wrap="square">
            <a:spAutoFit/>
          </a:bodyPr>
          <a:lstStyle/>
          <a:p>
            <a:r>
              <a:rPr lang="nl-NL" b="1" dirty="0" smtClean="0"/>
              <a:t>Psalm 94:11 </a:t>
            </a:r>
            <a:r>
              <a:rPr lang="nl-NL" dirty="0" smtClean="0"/>
              <a:t>De </a:t>
            </a:r>
            <a:r>
              <a:rPr lang="nl-NL" dirty="0" err="1"/>
              <a:t>Here</a:t>
            </a:r>
            <a:r>
              <a:rPr lang="nl-NL" dirty="0"/>
              <a:t> </a:t>
            </a:r>
            <a:r>
              <a:rPr lang="nl-NL" b="1" dirty="0"/>
              <a:t>kent de gedachten der mensen</a:t>
            </a:r>
            <a:r>
              <a:rPr lang="nl-NL" dirty="0"/>
              <a:t>:</a:t>
            </a:r>
          </a:p>
          <a:p>
            <a:r>
              <a:rPr lang="nl-NL" dirty="0"/>
              <a:t>ijdelheid </a:t>
            </a:r>
            <a:r>
              <a:rPr lang="nl-NL" dirty="0" smtClean="0"/>
              <a:t>(leeg nietig, gaan de verkeerde kant op) zijn </a:t>
            </a:r>
            <a:r>
              <a:rPr lang="nl-NL" dirty="0"/>
              <a:t>zij.</a:t>
            </a:r>
          </a:p>
        </p:txBody>
      </p:sp>
      <p:sp>
        <p:nvSpPr>
          <p:cNvPr id="6" name="Rechthoek 5"/>
          <p:cNvSpPr/>
          <p:nvPr/>
        </p:nvSpPr>
        <p:spPr>
          <a:xfrm>
            <a:off x="718818" y="1692359"/>
            <a:ext cx="7919011" cy="1477328"/>
          </a:xfrm>
          <a:prstGeom prst="rect">
            <a:avLst/>
          </a:prstGeom>
        </p:spPr>
        <p:txBody>
          <a:bodyPr wrap="square">
            <a:spAutoFit/>
          </a:bodyPr>
          <a:lstStyle/>
          <a:p>
            <a:r>
              <a:rPr lang="nl-NL" b="1" dirty="0" smtClean="0"/>
              <a:t>Johannes 2:24-25</a:t>
            </a:r>
            <a:r>
              <a:rPr lang="nl-NL" dirty="0" smtClean="0"/>
              <a:t>: En </a:t>
            </a:r>
            <a:r>
              <a:rPr lang="nl-NL" dirty="0"/>
              <a:t>terwijl Hij te Jeruzalem was, op het Paasfeest, geloofden velen in zijn naam, doordat zij zijn tekenen zagen, die Hij deed; </a:t>
            </a:r>
            <a:r>
              <a:rPr lang="nl-NL" dirty="0" smtClean="0"/>
              <a:t>maar </a:t>
            </a:r>
            <a:r>
              <a:rPr lang="nl-NL" dirty="0"/>
              <a:t>Jezus zelf vertrouwde Zichzelf hun niet toe, omdat Hij hen allen kende </a:t>
            </a:r>
            <a:r>
              <a:rPr lang="nl-NL" dirty="0" smtClean="0"/>
              <a:t>en </a:t>
            </a:r>
            <a:r>
              <a:rPr lang="nl-NL" dirty="0"/>
              <a:t>omdat het voor Hem niet nodig was, dat iemand van de mens getuigde; </a:t>
            </a:r>
            <a:r>
              <a:rPr lang="nl-NL" b="1" dirty="0"/>
              <a:t>want Hij wist zelf, wat in de mens was</a:t>
            </a:r>
            <a:r>
              <a:rPr lang="nl-NL" dirty="0"/>
              <a:t>.</a:t>
            </a:r>
          </a:p>
        </p:txBody>
      </p:sp>
      <p:pic>
        <p:nvPicPr>
          <p:cNvPr id="8" name="Afbeelding 7"/>
          <p:cNvPicPr>
            <a:picLocks noChangeAspect="1"/>
          </p:cNvPicPr>
          <p:nvPr/>
        </p:nvPicPr>
        <p:blipFill>
          <a:blip r:embed="rId2"/>
          <a:stretch>
            <a:fillRect/>
          </a:stretch>
        </p:blipFill>
        <p:spPr>
          <a:xfrm>
            <a:off x="1401701" y="3430468"/>
            <a:ext cx="6133937" cy="3209618"/>
          </a:xfrm>
          <a:prstGeom prst="rect">
            <a:avLst/>
          </a:prstGeom>
        </p:spPr>
      </p:pic>
    </p:spTree>
    <p:extLst>
      <p:ext uri="{BB962C8B-B14F-4D97-AF65-F5344CB8AC3E}">
        <p14:creationId xmlns:p14="http://schemas.microsoft.com/office/powerpoint/2010/main" val="1747965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8820" y="407377"/>
            <a:ext cx="7919011" cy="461665"/>
          </a:xfrm>
          <a:prstGeom prst="rect">
            <a:avLst/>
          </a:prstGeom>
          <a:noFill/>
          <a:ln>
            <a:solidFill>
              <a:schemeClr val="tx1"/>
            </a:solidFill>
          </a:ln>
        </p:spPr>
        <p:txBody>
          <a:bodyPr wrap="square" rtlCol="0">
            <a:spAutoFit/>
          </a:bodyPr>
          <a:lstStyle/>
          <a:p>
            <a:pPr algn="ctr"/>
            <a:r>
              <a:rPr lang="nl-NL" sz="2400" b="1" dirty="0" smtClean="0"/>
              <a:t>Waarom zijn Gods gedachten moeilijk te kennen?</a:t>
            </a:r>
            <a:endParaRPr lang="nl-NL" sz="2400" b="1" dirty="0"/>
          </a:p>
        </p:txBody>
      </p:sp>
      <p:pic>
        <p:nvPicPr>
          <p:cNvPr id="4" name="Afbeelding 3"/>
          <p:cNvPicPr>
            <a:picLocks noChangeAspect="1"/>
          </p:cNvPicPr>
          <p:nvPr/>
        </p:nvPicPr>
        <p:blipFill>
          <a:blip r:embed="rId2"/>
          <a:stretch>
            <a:fillRect/>
          </a:stretch>
        </p:blipFill>
        <p:spPr>
          <a:xfrm>
            <a:off x="718820" y="1098550"/>
            <a:ext cx="3505200" cy="2324100"/>
          </a:xfrm>
          <a:prstGeom prst="rect">
            <a:avLst/>
          </a:prstGeom>
        </p:spPr>
      </p:pic>
      <p:sp>
        <p:nvSpPr>
          <p:cNvPr id="7" name="Tekstvak 6"/>
          <p:cNvSpPr txBox="1"/>
          <p:nvPr/>
        </p:nvSpPr>
        <p:spPr>
          <a:xfrm>
            <a:off x="4456688" y="1112048"/>
            <a:ext cx="4181143" cy="1200328"/>
          </a:xfrm>
          <a:prstGeom prst="rect">
            <a:avLst/>
          </a:prstGeom>
          <a:noFill/>
          <a:ln>
            <a:noFill/>
          </a:ln>
        </p:spPr>
        <p:txBody>
          <a:bodyPr wrap="square" rtlCol="0">
            <a:spAutoFit/>
          </a:bodyPr>
          <a:lstStyle/>
          <a:p>
            <a:pPr algn="ctr"/>
            <a:r>
              <a:rPr lang="nl-NL" sz="2400" b="1" dirty="0" smtClean="0"/>
              <a:t>Het leert je afhankelijkheid van </a:t>
            </a:r>
          </a:p>
          <a:p>
            <a:pPr algn="ctr"/>
            <a:r>
              <a:rPr lang="nl-NL" sz="2400" b="1" dirty="0" smtClean="0"/>
              <a:t>God</a:t>
            </a:r>
            <a:endParaRPr lang="nl-NL" sz="2400" b="1" dirty="0"/>
          </a:p>
        </p:txBody>
      </p:sp>
      <p:pic>
        <p:nvPicPr>
          <p:cNvPr id="5" name="Afbeelding 4"/>
          <p:cNvPicPr>
            <a:picLocks noChangeAspect="1"/>
          </p:cNvPicPr>
          <p:nvPr/>
        </p:nvPicPr>
        <p:blipFill>
          <a:blip r:embed="rId3"/>
          <a:stretch>
            <a:fillRect/>
          </a:stretch>
        </p:blipFill>
        <p:spPr>
          <a:xfrm>
            <a:off x="718820" y="3694732"/>
            <a:ext cx="4840061" cy="2272560"/>
          </a:xfrm>
          <a:prstGeom prst="rect">
            <a:avLst/>
          </a:prstGeom>
        </p:spPr>
      </p:pic>
      <p:sp>
        <p:nvSpPr>
          <p:cNvPr id="9" name="Rechthoek 8"/>
          <p:cNvSpPr/>
          <p:nvPr/>
        </p:nvSpPr>
        <p:spPr>
          <a:xfrm>
            <a:off x="5726605" y="3694732"/>
            <a:ext cx="2911226" cy="1938992"/>
          </a:xfrm>
          <a:prstGeom prst="rect">
            <a:avLst/>
          </a:prstGeom>
        </p:spPr>
        <p:txBody>
          <a:bodyPr wrap="square">
            <a:spAutoFit/>
          </a:bodyPr>
          <a:lstStyle/>
          <a:p>
            <a:r>
              <a:rPr lang="nl-NL" sz="2400" i="1" dirty="0"/>
              <a:t>Als ik vooraf Gods gedachten wist, </a:t>
            </a:r>
            <a:r>
              <a:rPr lang="nl-NL" sz="2400" i="1" dirty="0" smtClean="0"/>
              <a:t> zou </a:t>
            </a:r>
            <a:r>
              <a:rPr lang="nl-NL" sz="2400" i="1" dirty="0"/>
              <a:t>ik het heel </a:t>
            </a:r>
            <a:r>
              <a:rPr lang="nl-NL" sz="2400" i="1" dirty="0" smtClean="0"/>
              <a:t>anders </a:t>
            </a:r>
            <a:r>
              <a:rPr lang="nl-NL" sz="2400" i="1" dirty="0"/>
              <a:t>aangepakt hebben </a:t>
            </a:r>
            <a:r>
              <a:rPr lang="is-IS" sz="2400" i="1" dirty="0" smtClean="0"/>
              <a:t>…</a:t>
            </a:r>
            <a:endParaRPr lang="nl-NL" sz="2400" dirty="0"/>
          </a:p>
        </p:txBody>
      </p:sp>
    </p:spTree>
    <p:extLst>
      <p:ext uri="{BB962C8B-B14F-4D97-AF65-F5344CB8AC3E}">
        <p14:creationId xmlns:p14="http://schemas.microsoft.com/office/powerpoint/2010/main" val="245844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8820" y="407377"/>
            <a:ext cx="7919011" cy="461665"/>
          </a:xfrm>
          <a:prstGeom prst="rect">
            <a:avLst/>
          </a:prstGeom>
          <a:noFill/>
          <a:ln>
            <a:solidFill>
              <a:schemeClr val="tx1"/>
            </a:solidFill>
          </a:ln>
        </p:spPr>
        <p:txBody>
          <a:bodyPr wrap="square" rtlCol="0">
            <a:spAutoFit/>
          </a:bodyPr>
          <a:lstStyle/>
          <a:p>
            <a:pPr algn="ctr"/>
            <a:r>
              <a:rPr lang="nl-NL" sz="2400" b="1" dirty="0" smtClean="0"/>
              <a:t>Waarom zijn Gods gedachten moeilijk te kennen?</a:t>
            </a:r>
            <a:endParaRPr lang="nl-NL" sz="2400" b="1" dirty="0"/>
          </a:p>
        </p:txBody>
      </p:sp>
      <p:pic>
        <p:nvPicPr>
          <p:cNvPr id="4" name="Afbeelding 3"/>
          <p:cNvPicPr>
            <a:picLocks noChangeAspect="1"/>
          </p:cNvPicPr>
          <p:nvPr/>
        </p:nvPicPr>
        <p:blipFill>
          <a:blip r:embed="rId2"/>
          <a:stretch>
            <a:fillRect/>
          </a:stretch>
        </p:blipFill>
        <p:spPr>
          <a:xfrm>
            <a:off x="718820" y="1098550"/>
            <a:ext cx="3505200" cy="2324100"/>
          </a:xfrm>
          <a:prstGeom prst="rect">
            <a:avLst/>
          </a:prstGeom>
        </p:spPr>
      </p:pic>
      <p:sp>
        <p:nvSpPr>
          <p:cNvPr id="7" name="Tekstvak 6"/>
          <p:cNvSpPr txBox="1"/>
          <p:nvPr/>
        </p:nvSpPr>
        <p:spPr>
          <a:xfrm>
            <a:off x="4456688" y="1112048"/>
            <a:ext cx="4181143" cy="1200328"/>
          </a:xfrm>
          <a:prstGeom prst="rect">
            <a:avLst/>
          </a:prstGeom>
          <a:noFill/>
          <a:ln>
            <a:noFill/>
          </a:ln>
        </p:spPr>
        <p:txBody>
          <a:bodyPr wrap="square" rtlCol="0">
            <a:spAutoFit/>
          </a:bodyPr>
          <a:lstStyle/>
          <a:p>
            <a:pPr algn="ctr"/>
            <a:r>
              <a:rPr lang="nl-NL" sz="2400" b="1" dirty="0" smtClean="0"/>
              <a:t>Het leert je afhankelijkheid van </a:t>
            </a:r>
          </a:p>
          <a:p>
            <a:pPr algn="ctr"/>
            <a:r>
              <a:rPr lang="nl-NL" sz="2400" b="1" dirty="0" smtClean="0"/>
              <a:t>God</a:t>
            </a:r>
            <a:endParaRPr lang="nl-NL" sz="2400" b="1" dirty="0"/>
          </a:p>
        </p:txBody>
      </p:sp>
      <p:pic>
        <p:nvPicPr>
          <p:cNvPr id="2" name="Afbeelding 1"/>
          <p:cNvPicPr>
            <a:picLocks noChangeAspect="1"/>
          </p:cNvPicPr>
          <p:nvPr/>
        </p:nvPicPr>
        <p:blipFill>
          <a:blip r:embed="rId3"/>
          <a:stretch>
            <a:fillRect/>
          </a:stretch>
        </p:blipFill>
        <p:spPr>
          <a:xfrm>
            <a:off x="5568419" y="3251191"/>
            <a:ext cx="3069412" cy="3069412"/>
          </a:xfrm>
          <a:prstGeom prst="rect">
            <a:avLst/>
          </a:prstGeom>
        </p:spPr>
      </p:pic>
      <p:pic>
        <p:nvPicPr>
          <p:cNvPr id="6" name="Afbeelding 5"/>
          <p:cNvPicPr>
            <a:picLocks noChangeAspect="1"/>
          </p:cNvPicPr>
          <p:nvPr/>
        </p:nvPicPr>
        <p:blipFill>
          <a:blip r:embed="rId4"/>
          <a:stretch>
            <a:fillRect/>
          </a:stretch>
        </p:blipFill>
        <p:spPr>
          <a:xfrm>
            <a:off x="718820" y="4047303"/>
            <a:ext cx="3568700" cy="2273300"/>
          </a:xfrm>
          <a:prstGeom prst="rect">
            <a:avLst/>
          </a:prstGeom>
        </p:spPr>
      </p:pic>
    </p:spTree>
    <p:extLst>
      <p:ext uri="{BB962C8B-B14F-4D97-AF65-F5344CB8AC3E}">
        <p14:creationId xmlns:p14="http://schemas.microsoft.com/office/powerpoint/2010/main" val="4216274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8820" y="407377"/>
            <a:ext cx="7919011" cy="461665"/>
          </a:xfrm>
          <a:prstGeom prst="rect">
            <a:avLst/>
          </a:prstGeom>
          <a:noFill/>
          <a:ln>
            <a:solidFill>
              <a:schemeClr val="tx1"/>
            </a:solidFill>
          </a:ln>
        </p:spPr>
        <p:txBody>
          <a:bodyPr wrap="square" rtlCol="0">
            <a:spAutoFit/>
          </a:bodyPr>
          <a:lstStyle/>
          <a:p>
            <a:pPr algn="ctr"/>
            <a:r>
              <a:rPr lang="nl-NL" sz="2400" b="1" dirty="0" smtClean="0"/>
              <a:t>Waarom zijn Gods gedachten moeilijk te kennen?</a:t>
            </a:r>
            <a:endParaRPr lang="nl-NL" sz="2400" b="1" dirty="0"/>
          </a:p>
        </p:txBody>
      </p:sp>
      <p:sp>
        <p:nvSpPr>
          <p:cNvPr id="7" name="Tekstvak 6"/>
          <p:cNvSpPr txBox="1"/>
          <p:nvPr/>
        </p:nvSpPr>
        <p:spPr>
          <a:xfrm>
            <a:off x="5367196" y="1319595"/>
            <a:ext cx="3270636" cy="830997"/>
          </a:xfrm>
          <a:prstGeom prst="rect">
            <a:avLst/>
          </a:prstGeom>
          <a:noFill/>
          <a:ln>
            <a:noFill/>
          </a:ln>
        </p:spPr>
        <p:txBody>
          <a:bodyPr wrap="square" rtlCol="0">
            <a:spAutoFit/>
          </a:bodyPr>
          <a:lstStyle/>
          <a:p>
            <a:pPr algn="ctr"/>
            <a:r>
              <a:rPr lang="nl-NL" sz="2400" b="1" dirty="0" smtClean="0"/>
              <a:t>In bewondering voor God</a:t>
            </a:r>
            <a:endParaRPr lang="nl-NL" sz="2400" b="1" dirty="0"/>
          </a:p>
        </p:txBody>
      </p:sp>
      <p:pic>
        <p:nvPicPr>
          <p:cNvPr id="5" name="Afbeelding 4"/>
          <p:cNvPicPr>
            <a:picLocks noChangeAspect="1"/>
          </p:cNvPicPr>
          <p:nvPr/>
        </p:nvPicPr>
        <p:blipFill>
          <a:blip r:embed="rId2"/>
          <a:stretch>
            <a:fillRect/>
          </a:stretch>
        </p:blipFill>
        <p:spPr>
          <a:xfrm>
            <a:off x="883243" y="1319595"/>
            <a:ext cx="4483953" cy="4072924"/>
          </a:xfrm>
          <a:prstGeom prst="rect">
            <a:avLst/>
          </a:prstGeom>
        </p:spPr>
      </p:pic>
      <p:sp>
        <p:nvSpPr>
          <p:cNvPr id="8" name="Tekstvak 7"/>
          <p:cNvSpPr txBox="1"/>
          <p:nvPr/>
        </p:nvSpPr>
        <p:spPr>
          <a:xfrm>
            <a:off x="718819" y="5653593"/>
            <a:ext cx="4483953" cy="461665"/>
          </a:xfrm>
          <a:prstGeom prst="rect">
            <a:avLst/>
          </a:prstGeom>
          <a:noFill/>
          <a:ln>
            <a:noFill/>
          </a:ln>
        </p:spPr>
        <p:txBody>
          <a:bodyPr wrap="square" rtlCol="0">
            <a:spAutoFit/>
          </a:bodyPr>
          <a:lstStyle/>
          <a:p>
            <a:pPr algn="ctr"/>
            <a:r>
              <a:rPr lang="nl-NL" sz="2400" b="1" dirty="0" smtClean="0"/>
              <a:t>Een eeuwigheid nodig!</a:t>
            </a:r>
            <a:endParaRPr lang="nl-NL" sz="2400" b="1" dirty="0"/>
          </a:p>
        </p:txBody>
      </p:sp>
      <p:sp>
        <p:nvSpPr>
          <p:cNvPr id="2" name="Rechthoek 1"/>
          <p:cNvSpPr/>
          <p:nvPr/>
        </p:nvSpPr>
        <p:spPr>
          <a:xfrm>
            <a:off x="5479144" y="2636503"/>
            <a:ext cx="2965164" cy="2308324"/>
          </a:xfrm>
          <a:prstGeom prst="rect">
            <a:avLst/>
          </a:prstGeom>
        </p:spPr>
        <p:txBody>
          <a:bodyPr wrap="square">
            <a:spAutoFit/>
          </a:bodyPr>
          <a:lstStyle/>
          <a:p>
            <a:r>
              <a:rPr lang="nl-NL" b="1" dirty="0" smtClean="0"/>
              <a:t>1 Korintiërs 2:11: </a:t>
            </a:r>
          </a:p>
          <a:p>
            <a:r>
              <a:rPr lang="nl-NL" b="1" dirty="0" smtClean="0"/>
              <a:t>“</a:t>
            </a:r>
            <a:r>
              <a:rPr lang="nl-NL" dirty="0" smtClean="0"/>
              <a:t>Wie toch onder de mensen weet, wat in een mens is, dan des mensen eigen geest, die in hem is? Zo weet ook niemand, wat in God is, dan de </a:t>
            </a:r>
            <a:r>
              <a:rPr lang="nl-NL" b="1" dirty="0" smtClean="0"/>
              <a:t>Geest Gods</a:t>
            </a:r>
            <a:r>
              <a:rPr lang="nl-NL" dirty="0" smtClean="0"/>
              <a:t>” </a:t>
            </a:r>
            <a:endParaRPr lang="nl-NL" dirty="0"/>
          </a:p>
        </p:txBody>
      </p:sp>
    </p:spTree>
    <p:extLst>
      <p:ext uri="{BB962C8B-B14F-4D97-AF65-F5344CB8AC3E}">
        <p14:creationId xmlns:p14="http://schemas.microsoft.com/office/powerpoint/2010/main" val="387788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esje">
  <a:themeElements>
    <a:clrScheme name="Briesj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esj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esj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Briesje.thmx</Template>
  <TotalTime>1125</TotalTime>
  <Words>465</Words>
  <Application>Microsoft Macintosh PowerPoint</Application>
  <PresentationFormat>Diavoorstelling (4:3)</PresentationFormat>
  <Paragraphs>31</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Briesje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Yvan Thomas</dc:creator>
  <cp:lastModifiedBy>Yvan Thomas</cp:lastModifiedBy>
  <cp:revision>22</cp:revision>
  <cp:lastPrinted>2021-05-22T16:08:53Z</cp:lastPrinted>
  <dcterms:created xsi:type="dcterms:W3CDTF">2021-03-09T17:34:54Z</dcterms:created>
  <dcterms:modified xsi:type="dcterms:W3CDTF">2021-05-23T08:43:15Z</dcterms:modified>
</cp:coreProperties>
</file>