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46" r:id="rId3"/>
    <p:sldId id="456" r:id="rId4"/>
    <p:sldId id="455" r:id="rId5"/>
    <p:sldId id="457" r:id="rId6"/>
    <p:sldId id="458" r:id="rId7"/>
    <p:sldId id="459" r:id="rId8"/>
    <p:sldId id="462" r:id="rId9"/>
    <p:sldId id="463" r:id="rId10"/>
    <p:sldId id="461" r:id="rId11"/>
    <p:sldId id="460" r:id="rId12"/>
    <p:sldId id="464" r:id="rId13"/>
    <p:sldId id="289" r:id="rId14"/>
  </p:sldIdLst>
  <p:sldSz cx="12192000" cy="6858000"/>
  <p:notesSz cx="10002838" cy="68818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9510A81-88EB-4548-A427-95DBBAB08465}">
          <p14:sldIdLst>
            <p14:sldId id="256"/>
            <p14:sldId id="446"/>
            <p14:sldId id="456"/>
            <p14:sldId id="455"/>
            <p14:sldId id="457"/>
            <p14:sldId id="458"/>
            <p14:sldId id="459"/>
            <p14:sldId id="462"/>
            <p14:sldId id="463"/>
            <p14:sldId id="461"/>
            <p14:sldId id="460"/>
            <p14:sldId id="464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58869" autoAdjust="0"/>
  </p:normalViewPr>
  <p:slideViewPr>
    <p:cSldViewPr snapToGrid="0" showGuides="1">
      <p:cViewPr varScale="1">
        <p:scale>
          <a:sx n="93" d="100"/>
          <a:sy n="93" d="100"/>
        </p:scale>
        <p:origin x="2776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34563" cy="345286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5966" y="0"/>
            <a:ext cx="4334563" cy="345286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A110616-5839-4ADD-8AFB-BD60349FFB48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9087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0285" y="3311873"/>
            <a:ext cx="8002270" cy="2709714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5" y="6536529"/>
            <a:ext cx="4334563" cy="345285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5966" y="6536529"/>
            <a:ext cx="4334563" cy="345285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A1C996E-B989-4AB0-AD63-C64B73E7A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508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500" b="1" dirty="0"/>
          </a:p>
          <a:p>
            <a:endParaRPr lang="nl-BE" sz="15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569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817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936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4916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378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583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643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81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7672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596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905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752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266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A18E2-357D-47C1-A2FD-C0DC73837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123958-7FDD-43C8-A3BE-FC0D2CDE4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40CB72-45D5-4E8B-9D64-8014AC46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7E6A61-A658-4A93-BA78-949BEFEC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F60D17-869F-47D9-B7E4-48A3304D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291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FE775-ED2F-49FA-A6B7-4F25D157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5EC6FB-8156-4650-836E-DE466327A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19308B-8D94-4AFF-A739-6996522F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EB15FA-4812-4579-8666-1533FE8A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307A2C-411F-4EF3-AA44-CEE66FBE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161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647082-CA00-43B8-904D-6E0097E11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244F28-8CCD-4AD6-B6BD-E00F550F6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C91A32-7679-40CF-AC67-5BE8C1B6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29AF41-7E6B-4CF0-87C2-84B33789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2D3E14-554E-45C9-8DDD-EABA427B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480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B7C6D-04D4-4B99-A1F5-6F0AD454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327C9-902A-499E-A42F-F0E31D16C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CE8C51-A938-4D21-8131-21194D10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D3F8A3-4CF7-493E-8E37-3A9C58C3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C3A5EE-0D6E-431B-8766-E69FF03F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1C1C2-BB45-4D75-91E2-780EE5AE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8C4B8D-CC30-480C-B2BD-E12CB97A8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6F32F4-7304-4369-9B08-E753E9C1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08AC69-9D88-4115-9FAE-7607AB5F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D7694A-286C-4BA1-B115-41AF421A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3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FF440-6A98-474A-8AA9-1B833C7F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12E940-2DC7-4105-9CFB-411664E86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181952-D716-400E-83E7-8E99A8341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55B52E-35A4-49AD-8DE7-915BE928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39952B-09E9-4016-9DD4-61800E5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6D6A97-F73A-4951-BB58-E26D1C4B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238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26CB9-8F57-4BA6-A8A8-26DD4FFA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80FDC7-21CF-455B-81A8-E0D72D5CD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2AAAEA-ABD8-42D8-9309-A91875426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17C636-1AB3-4578-B38C-D01ADD67A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637D02-451F-4AC5-88DE-73E9680E0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CABB2F-17F5-4662-8532-97CC68D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91842E8-F942-40D6-A48D-76C01EEE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CB6E13-2845-4D55-A109-115B7A1C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28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42377-56DB-4DA4-9E25-9C4B681E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BB8BB4-1987-464C-BA92-CFD3A5AE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865645-3699-4E24-B712-CE109CC5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90F2D9-C336-4E55-8381-B76A7150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98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E1971D-B016-4E67-A365-EE5BC993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3C6C8D-9556-46B0-A98A-948EEA1E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9A1B22-9A0D-4098-92B4-1162717A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14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323E8-EFAF-4C82-999F-C2C530BB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F3F18-EDE0-4414-A716-EA40101B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618520-ED58-4B7B-8FAC-2AA7CCCDF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BA86D6-C314-48FE-8652-64C9E0FC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A8567B-1C64-4B31-8E45-9034B6CD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9FC0B4-B521-41C4-97B2-1D562E80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42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EAE8C-4683-4BF7-9A76-B239E600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4E36A39-299E-4DAA-B98D-FC55AB06D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D3467E-D4A6-4DB1-8029-4FECFC489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8C671E-7ED9-45F8-8096-E2868463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0A1FDB-8358-44FF-9170-A11DA0E3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926540-B598-4A35-BC5C-150742A1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866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F940DA5-B4E8-41C6-A564-53FCAFEC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C2389F-0B1B-449A-BB5D-E434848FE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4BAE34-890C-40F5-A392-FC2ADAC44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B7CA1-EC21-435A-869A-B9D8D74CBBC2}" type="datetimeFigureOut">
              <a:rPr lang="nl-BE" smtClean="0"/>
              <a:t>17/12/2021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48E106-91EB-419B-AB00-15C4AEF9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7D7AF1-CF87-4E7F-8014-CBE31511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0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fi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CECB5A4-E78E-42BE-81F7-1AC310302E67}"/>
              </a:ext>
            </a:extLst>
          </p:cNvPr>
          <p:cNvSpPr txBox="1"/>
          <p:nvPr/>
        </p:nvSpPr>
        <p:spPr>
          <a:xfrm>
            <a:off x="4319752" y="234072"/>
            <a:ext cx="76605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002060"/>
                </a:solidFill>
              </a:rPr>
              <a:t>Evangelische</a:t>
            </a:r>
            <a:r>
              <a:rPr lang="nl-BE" sz="3600" b="1" dirty="0">
                <a:solidFill>
                  <a:srgbClr val="002060"/>
                </a:solidFill>
              </a:rPr>
              <a:t> Kerk Koekelare</a:t>
            </a:r>
          </a:p>
          <a:p>
            <a:pPr algn="ctr"/>
            <a:r>
              <a:rPr lang="nl-BE" sz="3600" b="1" dirty="0">
                <a:solidFill>
                  <a:srgbClr val="002060"/>
                </a:solidFill>
              </a:rPr>
              <a:t>zondag 26 december 2021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47A019-4F4D-4E8F-BE54-D58A4735C6A0}"/>
              </a:ext>
            </a:extLst>
          </p:cNvPr>
          <p:cNvSpPr txBox="1"/>
          <p:nvPr/>
        </p:nvSpPr>
        <p:spPr>
          <a:xfrm>
            <a:off x="1015269" y="4205638"/>
            <a:ext cx="1016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7030A0"/>
                </a:solidFill>
              </a:rPr>
              <a:t>Kerstboodschap 2021</a:t>
            </a:r>
          </a:p>
        </p:txBody>
      </p:sp>
    </p:spTree>
    <p:extLst>
      <p:ext uri="{BB962C8B-B14F-4D97-AF65-F5344CB8AC3E}">
        <p14:creationId xmlns:p14="http://schemas.microsoft.com/office/powerpoint/2010/main" val="102143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49967" y="572847"/>
            <a:ext cx="10342196" cy="581697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Waarom vieren we kerst op 25 december?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2153080-C409-4A5B-94EB-4E495030F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6689" y="2156544"/>
            <a:ext cx="4131744" cy="292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0E6FCC-7281-4103-B646-E308333C2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5793" y="1702454"/>
            <a:ext cx="1860413" cy="408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E5CE81-FD51-4370-9028-A8C33D34A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778" y="1810955"/>
            <a:ext cx="3366205" cy="4044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60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9341" y="242838"/>
            <a:ext cx="10342196" cy="612475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Waarom vieren we kerst op 25 december?</a:t>
            </a:r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2153080-C409-4A5B-94EB-4E495030F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270" y="1262187"/>
            <a:ext cx="6501075" cy="4223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E5CE81-FD51-4370-9028-A8C33D34A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9326" y="1262186"/>
            <a:ext cx="2951960" cy="422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32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998713" y="520511"/>
            <a:ext cx="10342196" cy="581697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Waarom vieren we kerst op 25 december?</a:t>
            </a:r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2153080-C409-4A5B-94EB-4E495030F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4671" y="1827081"/>
            <a:ext cx="6322457" cy="3466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E5CE81-FD51-4370-9028-A8C33D34A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3433" y="1407693"/>
            <a:ext cx="2891243" cy="435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05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4F028B9-A231-4D80-BCEF-F0EFED176957}"/>
              </a:ext>
            </a:extLst>
          </p:cNvPr>
          <p:cNvSpPr txBox="1"/>
          <p:nvPr/>
        </p:nvSpPr>
        <p:spPr>
          <a:xfrm>
            <a:off x="303654" y="5692984"/>
            <a:ext cx="11584691" cy="95410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FF99"/>
                </a:solidFill>
              </a:rPr>
              <a:t>Kerstfeest 2021: herdenk dat Jezus Christus, jouw Redder,  geboren is.</a:t>
            </a:r>
          </a:p>
          <a:p>
            <a:pPr algn="ctr"/>
            <a:r>
              <a:rPr lang="nl-BE" sz="2800" b="1" dirty="0">
                <a:solidFill>
                  <a:srgbClr val="FFFF99"/>
                </a:solidFill>
              </a:rPr>
              <a:t>Prijs en loof Hem voor jouw redding, alle dagen van jouw leven.</a:t>
            </a:r>
          </a:p>
        </p:txBody>
      </p:sp>
    </p:spTree>
    <p:extLst>
      <p:ext uri="{BB962C8B-B14F-4D97-AF65-F5344CB8AC3E}">
        <p14:creationId xmlns:p14="http://schemas.microsoft.com/office/powerpoint/2010/main" val="88452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89091" y="366592"/>
            <a:ext cx="10342196" cy="612475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Waarom vieren we kerst op 25 december?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22BB8C-FBA3-4048-B46D-2FDC7ED21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2723" y="1368286"/>
            <a:ext cx="5302673" cy="446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72AF54-9DF3-4D11-A450-315DC3DFA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814" y="1368286"/>
            <a:ext cx="4399997" cy="4399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93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598141" y="674400"/>
            <a:ext cx="11137804" cy="55092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Waarom vieren we kerst op 25 december?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22BB8C-FBA3-4048-B46D-2FDC7ED21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281936"/>
            <a:ext cx="5399449" cy="258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72AF54-9DF3-4D11-A450-315DC3DFA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260" y="1505040"/>
            <a:ext cx="4685621" cy="437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0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9341" y="393154"/>
            <a:ext cx="10342196" cy="566308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Waarom vieren we kerst op 25 december?</a:t>
            </a:r>
          </a:p>
          <a:p>
            <a:pPr algn="ctr"/>
            <a:endParaRPr lang="nl-BE" sz="1000" b="1" dirty="0">
              <a:solidFill>
                <a:srgbClr val="C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  <a:p>
            <a:pPr algn="just"/>
            <a:endParaRPr lang="nl-BE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22BB8C-FBA3-4048-B46D-2FDC7ED21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1196" y="1458014"/>
            <a:ext cx="6115407" cy="382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72AF54-9DF3-4D11-A450-315DC3DFA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8458" y="1158328"/>
            <a:ext cx="3438217" cy="46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75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094965" y="675975"/>
            <a:ext cx="10342196" cy="489364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Waarom vieren we kerst op 25 december?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22BB8C-FBA3-4048-B46D-2FDC7ED21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9664" y="1679923"/>
            <a:ext cx="2929725" cy="330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72AF54-9DF3-4D11-A450-315DC3DFA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9628" y="1941985"/>
            <a:ext cx="2822264" cy="282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2153080-C409-4A5B-94EB-4E495030F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2562" y="1941985"/>
            <a:ext cx="3679469" cy="275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38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074340" y="435488"/>
            <a:ext cx="10342196" cy="55092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Waarom vieren we kerst op 25 december?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2153080-C409-4A5B-94EB-4E495030F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148" y="1616978"/>
            <a:ext cx="4728011" cy="314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0E6FCC-7281-4103-B646-E308333C2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8237" y="1464416"/>
            <a:ext cx="5177014" cy="345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8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984962" y="558007"/>
            <a:ext cx="10342196" cy="55092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Waarom vieren we kerst op 25 december?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2153080-C409-4A5B-94EB-4E495030F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7482" y="1250721"/>
            <a:ext cx="3377823" cy="435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0E6FCC-7281-4103-B646-E308333C2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098" y="1298607"/>
            <a:ext cx="3309050" cy="4412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56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9341" y="414718"/>
            <a:ext cx="10342196" cy="581697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Waarom vieren we kerst op 25 december?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2153080-C409-4A5B-94EB-4E495030F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6840" y="1254389"/>
            <a:ext cx="2987270" cy="448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0E6FCC-7281-4103-B646-E308333C2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856" y="1169126"/>
            <a:ext cx="2987270" cy="4519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96EC458-5CE5-490C-B518-139B12261F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6457" y="1169126"/>
            <a:ext cx="2908748" cy="4519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86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577516" y="518235"/>
            <a:ext cx="11220307" cy="55092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Waarom vieren we kerst op 25 december?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just"/>
            <a:endParaRPr lang="nl-BE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2153080-C409-4A5B-94EB-4E495030F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6989" y="1718169"/>
            <a:ext cx="4937495" cy="326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0E6FCC-7281-4103-B646-E308333C2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746" y="1406436"/>
            <a:ext cx="2705741" cy="404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99054B2-F594-41A7-8F04-30D9A4A18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3847" y="1555082"/>
            <a:ext cx="2713565" cy="353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6137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Breedbeeld</PresentationFormat>
  <Paragraphs>189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Franky Loret</dc:creator>
  <cp:lastModifiedBy>Franky Loret</cp:lastModifiedBy>
  <cp:revision>842</cp:revision>
  <cp:lastPrinted>2021-09-14T18:43:01Z</cp:lastPrinted>
  <dcterms:created xsi:type="dcterms:W3CDTF">2018-09-23T12:23:26Z</dcterms:created>
  <dcterms:modified xsi:type="dcterms:W3CDTF">2021-12-17T11:15:45Z</dcterms:modified>
</cp:coreProperties>
</file>