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44" r:id="rId3"/>
    <p:sldId id="416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289" r:id="rId12"/>
  </p:sldIdLst>
  <p:sldSz cx="12192000" cy="6858000"/>
  <p:notesSz cx="10002838" cy="68818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9510A81-88EB-4548-A427-95DBBAB08465}">
          <p14:sldIdLst>
            <p14:sldId id="256"/>
            <p14:sldId id="444"/>
            <p14:sldId id="416"/>
            <p14:sldId id="445"/>
            <p14:sldId id="446"/>
            <p14:sldId id="447"/>
            <p14:sldId id="448"/>
            <p14:sldId id="449"/>
            <p14:sldId id="450"/>
            <p14:sldId id="451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58979" autoAdjust="0"/>
  </p:normalViewPr>
  <p:slideViewPr>
    <p:cSldViewPr snapToGrid="0" showGuides="1">
      <p:cViewPr varScale="1">
        <p:scale>
          <a:sx n="94" d="100"/>
          <a:sy n="94" d="100"/>
        </p:scale>
        <p:origin x="27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5" y="0"/>
            <a:ext cx="4334563" cy="345286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A110616-5839-4ADD-8AFB-BD60349FFB48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9087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5" y="3311873"/>
            <a:ext cx="8002270" cy="2709714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4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5" y="6536529"/>
            <a:ext cx="4334563" cy="345285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A1C996E-B989-4AB0-AD63-C64B73E7A5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508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500" b="1" dirty="0"/>
          </a:p>
          <a:p>
            <a:endParaRPr lang="nl-BE" sz="15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69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42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78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975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06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53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096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024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189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25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nl-BE" sz="160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C996E-B989-4AB0-AD63-C64B73E7A56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37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A18E2-357D-47C1-A2FD-C0DC73837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123958-7FDD-43C8-A3BE-FC0D2CDE4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0CB72-45D5-4E8B-9D64-8014AC46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7E6A61-A658-4A93-BA78-949BEFE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60D17-869F-47D9-B7E4-48A3304D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9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FE775-ED2F-49FA-A6B7-4F25D15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5EC6FB-8156-4650-836E-DE466327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19308B-8D94-4AFF-A739-6996522F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B15FA-4812-4579-8666-1533FE8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307A2C-411F-4EF3-AA44-CEE66FBE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6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647082-CA00-43B8-904D-6E0097E11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244F28-8CCD-4AD6-B6BD-E00F550F6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C91A32-7679-40CF-AC67-5BE8C1B6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9AF41-7E6B-4CF0-87C2-84B33789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2D3E14-554E-45C9-8DDD-EABA427B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48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B7C6D-04D4-4B99-A1F5-6F0AD454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327C9-902A-499E-A42F-F0E31D16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E8C51-A938-4D21-8131-21194D10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D3F8A3-4CF7-493E-8E37-3A9C58C3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3A5EE-0D6E-431B-8766-E69FF03F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1C1C2-BB45-4D75-91E2-780EE5A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8C4B8D-CC30-480C-B2BD-E12CB97A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F32F4-7304-4369-9B08-E753E9C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8AC69-9D88-4115-9FAE-7607AB5F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D7694A-286C-4BA1-B115-41AF421A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3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F440-6A98-474A-8AA9-1B833C7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12E940-2DC7-4105-9CFB-411664E86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181952-D716-400E-83E7-8E99A834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55B52E-35A4-49AD-8DE7-915BE928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39952B-09E9-4016-9DD4-61800E5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D6A97-F73A-4951-BB58-E26D1C4B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3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6CB9-8F57-4BA6-A8A8-26DD4FFA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80FDC7-21CF-455B-81A8-E0D72D5CD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2AAAEA-ABD8-42D8-9309-A9187542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17C636-1AB3-4578-B38C-D01ADD67A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637D02-451F-4AC5-88DE-73E9680E0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CABB2F-17F5-4662-8532-97CC68D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1842E8-F942-40D6-A48D-76C01EEE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CB6E13-2845-4D55-A109-115B7A1C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28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42377-56DB-4DA4-9E25-9C4B681E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BB8BB4-1987-464C-BA92-CFD3A5AE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865645-3699-4E24-B712-CE109CC5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90F2D9-C336-4E55-8381-B76A7150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8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E1971D-B016-4E67-A365-EE5BC993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3C6C8D-9556-46B0-A98A-948EEA1E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9A1B22-9A0D-4098-92B4-1162717A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1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323E8-EFAF-4C82-999F-C2C530B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F3F18-EDE0-4414-A716-EA40101B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618520-ED58-4B7B-8FAC-2AA7CCCDF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A86D6-C314-48FE-8652-64C9E0FC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A8567B-1C64-4B31-8E45-9034B6C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FC0B4-B521-41C4-97B2-1D562E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4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AE8C-4683-4BF7-9A76-B239E600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E36A39-299E-4DAA-B98D-FC55AB06D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3467E-D4A6-4DB1-8029-4FECFC48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8C671E-7ED9-45F8-8096-E2868463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0A1FDB-8358-44FF-9170-A11DA0E3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926540-B598-4A35-BC5C-150742A1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66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940DA5-B4E8-41C6-A564-53FCAFEC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C2389F-0B1B-449A-BB5D-E434848F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BAE34-890C-40F5-A392-FC2ADAC44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7CA1-EC21-435A-869A-B9D8D74CBBC2}" type="datetimeFigureOut">
              <a:rPr lang="nl-BE" smtClean="0"/>
              <a:t>27/06/2021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48E106-91EB-419B-AB00-15C4AEF9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7D7AF1-CF87-4E7F-8014-CBE31511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4FF7-A4E8-48D8-8589-C0A983EAC0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CECB5A4-E78E-42BE-81F7-1AC310302E67}"/>
              </a:ext>
            </a:extLst>
          </p:cNvPr>
          <p:cNvSpPr txBox="1"/>
          <p:nvPr/>
        </p:nvSpPr>
        <p:spPr>
          <a:xfrm>
            <a:off x="4319752" y="234072"/>
            <a:ext cx="76605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002060"/>
                </a:solidFill>
              </a:rPr>
              <a:t>Evangelische</a:t>
            </a:r>
            <a:r>
              <a:rPr lang="nl-BE" sz="3600" b="1" dirty="0">
                <a:solidFill>
                  <a:srgbClr val="002060"/>
                </a:solidFill>
              </a:rPr>
              <a:t> Kerk Koekelare</a:t>
            </a:r>
          </a:p>
          <a:p>
            <a:pPr algn="ctr"/>
            <a:r>
              <a:rPr lang="nl-BE" sz="3600" b="1" dirty="0">
                <a:solidFill>
                  <a:srgbClr val="002060"/>
                </a:solidFill>
              </a:rPr>
              <a:t>Prediking zondag 4 juli 2021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47A019-4F4D-4E8F-BE54-D58A4735C6A0}"/>
              </a:ext>
            </a:extLst>
          </p:cNvPr>
          <p:cNvSpPr txBox="1"/>
          <p:nvPr/>
        </p:nvSpPr>
        <p:spPr>
          <a:xfrm>
            <a:off x="1448031" y="3839878"/>
            <a:ext cx="9650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7030A0"/>
                </a:solidFill>
              </a:rPr>
              <a:t>W</a:t>
            </a:r>
            <a:r>
              <a:rPr lang="nl-BE" sz="4400" b="1" dirty="0" err="1">
                <a:solidFill>
                  <a:srgbClr val="7030A0"/>
                </a:solidFill>
              </a:rPr>
              <a:t>erk</a:t>
            </a:r>
            <a:r>
              <a:rPr lang="nl-BE" sz="4400" b="1" dirty="0">
                <a:solidFill>
                  <a:srgbClr val="7030A0"/>
                </a:solidFill>
              </a:rPr>
              <a:t> aan je relatie met God.</a:t>
            </a:r>
          </a:p>
          <a:p>
            <a:pPr algn="ctr"/>
            <a:r>
              <a:rPr lang="nl-BE" sz="4400" b="1" dirty="0">
                <a:solidFill>
                  <a:srgbClr val="7030A0"/>
                </a:solidFill>
              </a:rPr>
              <a:t>Weet wat Hij haat.</a:t>
            </a:r>
          </a:p>
        </p:txBody>
      </p:sp>
    </p:spTree>
    <p:extLst>
      <p:ext uri="{BB962C8B-B14F-4D97-AF65-F5344CB8AC3E}">
        <p14:creationId xmlns:p14="http://schemas.microsoft.com/office/powerpoint/2010/main" val="102143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951" y="199840"/>
            <a:ext cx="10342196" cy="412420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zij die onrechtvaardig oordelen 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17:15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[15] Wie de goddeloze vrijspreekt en wie de rechtvaardige schuldig verklaart, zijn voor de HEERE een gruwel, allebei.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818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4F028B9-A231-4D80-BCEF-F0EFED176957}"/>
              </a:ext>
            </a:extLst>
          </p:cNvPr>
          <p:cNvSpPr txBox="1"/>
          <p:nvPr/>
        </p:nvSpPr>
        <p:spPr>
          <a:xfrm>
            <a:off x="2302933" y="5851114"/>
            <a:ext cx="8376466" cy="58477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rgbClr val="FFFF99"/>
                </a:solidFill>
              </a:rPr>
              <a:t>Werk aan je relatie met God. Weet wat Hij haat.</a:t>
            </a:r>
          </a:p>
        </p:txBody>
      </p:sp>
    </p:spTree>
    <p:extLst>
      <p:ext uri="{BB962C8B-B14F-4D97-AF65-F5344CB8AC3E}">
        <p14:creationId xmlns:p14="http://schemas.microsoft.com/office/powerpoint/2010/main" val="88452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63817" y="958453"/>
            <a:ext cx="10342196" cy="400109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Weet wat God haat. Wijsheid vanuit Spreuken.</a:t>
            </a:r>
          </a:p>
          <a:p>
            <a:pPr algn="ctr"/>
            <a:endParaRPr lang="nl-BE" sz="3600" b="1" dirty="0">
              <a:solidFill>
                <a:srgbClr val="C00000"/>
              </a:solidFill>
            </a:endParaRPr>
          </a:p>
          <a:p>
            <a:pPr algn="just"/>
            <a:endParaRPr lang="nl-BE" dirty="0"/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1:7 [HSV]</a:t>
            </a:r>
          </a:p>
          <a:p>
            <a:pPr algn="ctr"/>
            <a:endParaRPr lang="nl-BE" sz="3200" b="1" i="1" dirty="0">
              <a:solidFill>
                <a:srgbClr val="0070C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 [7] De vreze des HEEREN is het beginsel van de kennis, dwazen verachten wijsheid en vermaning.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169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924902" y="464000"/>
            <a:ext cx="10342196" cy="5201424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</a:t>
            </a:r>
            <a:r>
              <a:rPr lang="nl-BE" sz="3600" b="1" dirty="0" err="1">
                <a:solidFill>
                  <a:srgbClr val="C00000"/>
                </a:solidFill>
              </a:rPr>
              <a:t>geweldadige</a:t>
            </a:r>
            <a:r>
              <a:rPr lang="nl-BE" sz="3600" b="1" dirty="0">
                <a:solidFill>
                  <a:srgbClr val="C00000"/>
                </a:solidFill>
              </a:rPr>
              <a:t> mensen </a:t>
            </a:r>
          </a:p>
          <a:p>
            <a:pPr algn="ctr"/>
            <a:endParaRPr lang="nl-BE" sz="3600" b="1" dirty="0">
              <a:solidFill>
                <a:srgbClr val="C00000"/>
              </a:solidFill>
            </a:endParaRPr>
          </a:p>
          <a:p>
            <a:pPr algn="ctr"/>
            <a:r>
              <a:rPr lang="nl-BE" sz="3600" b="1" i="1" dirty="0">
                <a:solidFill>
                  <a:srgbClr val="0070C0"/>
                </a:solidFill>
              </a:rPr>
              <a:t>Spreuken 3:31 [HSV]</a:t>
            </a:r>
          </a:p>
          <a:p>
            <a:pPr algn="ctr"/>
            <a:endParaRPr lang="nl-BE" sz="36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[31] Wees niet jaloers op een man van geweld en verkies geen van zijn wegen,</a:t>
            </a:r>
          </a:p>
          <a:p>
            <a:pPr algn="just"/>
            <a:endParaRPr lang="nl-BE" sz="3200" i="1" dirty="0">
              <a:solidFill>
                <a:srgbClr val="0070C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[32] want wie afwijkt van de rechte weg is voor de HEERE een </a:t>
            </a:r>
            <a:r>
              <a:rPr lang="nl-BE" sz="3200" b="1" i="1" dirty="0">
                <a:solidFill>
                  <a:srgbClr val="0070C0"/>
                </a:solidFill>
              </a:rPr>
              <a:t>gruwel</a:t>
            </a:r>
            <a:r>
              <a:rPr lang="nl-BE" sz="3200" i="1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nl-BE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9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77365" y="258901"/>
            <a:ext cx="10342196" cy="59400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Spreuken 6 spreekt boekdelen </a:t>
            </a:r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6:16-19</a:t>
            </a:r>
          </a:p>
          <a:p>
            <a:pPr algn="ctr"/>
            <a:endParaRPr lang="nl-BE" sz="36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[16] Deze </a:t>
            </a:r>
            <a:r>
              <a:rPr lang="nl-BE" sz="3200" b="1" i="1" dirty="0">
                <a:solidFill>
                  <a:srgbClr val="0070C0"/>
                </a:solidFill>
              </a:rPr>
              <a:t>zes</a:t>
            </a:r>
            <a:r>
              <a:rPr lang="nl-BE" sz="3200" i="1" dirty="0">
                <a:solidFill>
                  <a:srgbClr val="0070C0"/>
                </a:solidFill>
              </a:rPr>
              <a:t> </a:t>
            </a:r>
            <a:r>
              <a:rPr lang="nl-BE" sz="3200" b="1" i="1" dirty="0">
                <a:solidFill>
                  <a:srgbClr val="0070C0"/>
                </a:solidFill>
              </a:rPr>
              <a:t>haat</a:t>
            </a:r>
            <a:r>
              <a:rPr lang="nl-BE" sz="3200" i="1" dirty="0">
                <a:solidFill>
                  <a:srgbClr val="0070C0"/>
                </a:solidFill>
              </a:rPr>
              <a:t> de HEERE, ja </a:t>
            </a:r>
            <a:r>
              <a:rPr lang="nl-BE" sz="3200" b="1" i="1" dirty="0">
                <a:solidFill>
                  <a:srgbClr val="0070C0"/>
                </a:solidFill>
              </a:rPr>
              <a:t>zeven</a:t>
            </a:r>
            <a:r>
              <a:rPr lang="nl-BE" sz="3200" i="1" dirty="0">
                <a:solidFill>
                  <a:srgbClr val="0070C0"/>
                </a:solidFill>
              </a:rPr>
              <a:t> zijn een </a:t>
            </a:r>
            <a:r>
              <a:rPr lang="nl-BE" sz="3200" b="1" i="1" dirty="0">
                <a:solidFill>
                  <a:srgbClr val="0070C0"/>
                </a:solidFill>
              </a:rPr>
              <a:t>gruwel</a:t>
            </a:r>
            <a:r>
              <a:rPr lang="nl-BE" sz="3200" i="1" dirty="0">
                <a:solidFill>
                  <a:srgbClr val="0070C0"/>
                </a:solidFill>
              </a:rPr>
              <a:t> voor Zijn ziel: </a:t>
            </a: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[17] hoogmoedige ogen, een valse tong en handen die onschuldig bloed vergieten,</a:t>
            </a: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[18] een hart dat zondige plannen smeedt, voeten die zich haasten om naar het kwade te rennen,</a:t>
            </a: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[19] een valse getuigenis die leugens blaast, en die tussen broeders twisten teweegbrengt.</a:t>
            </a:r>
          </a:p>
          <a:p>
            <a:pPr algn="just"/>
            <a:endParaRPr lang="nl-BE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2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951" y="199840"/>
            <a:ext cx="10342196" cy="353943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zij die ontrouw zijn in hun spreken 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r>
              <a:rPr lang="nl-BE" sz="3600" b="1" i="1" dirty="0">
                <a:solidFill>
                  <a:srgbClr val="0070C0"/>
                </a:solidFill>
              </a:rPr>
              <a:t>Spreuken 12:22</a:t>
            </a:r>
          </a:p>
          <a:p>
            <a:pPr algn="ctr"/>
            <a:endParaRPr lang="nl-BE" sz="36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[22] Valse lippen zijn voor de HEERE een </a:t>
            </a:r>
            <a:r>
              <a:rPr lang="nl-BE" sz="3200" b="1" i="1" dirty="0">
                <a:solidFill>
                  <a:srgbClr val="0070C0"/>
                </a:solidFill>
              </a:rPr>
              <a:t>gruwel</a:t>
            </a:r>
            <a:r>
              <a:rPr lang="nl-BE" sz="3200" i="1" dirty="0">
                <a:solidFill>
                  <a:srgbClr val="0070C0"/>
                </a:solidFill>
              </a:rPr>
              <a:t>, maar wie betrouwbaar handelen, zijn Hem welgevallig.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3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951" y="199840"/>
            <a:ext cx="10342196" cy="38472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het offer van de goddeloze 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15:8</a:t>
            </a:r>
          </a:p>
          <a:p>
            <a:pPr algn="ctr"/>
            <a:endParaRPr lang="nl-BE" sz="2800" b="1" dirty="0">
              <a:solidFill>
                <a:srgbClr val="0070C0"/>
              </a:solidFill>
            </a:endParaRPr>
          </a:p>
          <a:p>
            <a:pPr algn="ctr"/>
            <a:endParaRPr lang="nl-BE" sz="2800" b="1" dirty="0">
              <a:solidFill>
                <a:srgbClr val="0070C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[8] Het offer van de goddelozen is voor de HEERE een gruwel, maar het gebed van </a:t>
            </a:r>
            <a:r>
              <a:rPr lang="nl-BE" sz="3200" i="1" dirty="0" err="1">
                <a:solidFill>
                  <a:srgbClr val="0070C0"/>
                </a:solidFill>
              </a:rPr>
              <a:t>oprechten</a:t>
            </a:r>
            <a:r>
              <a:rPr lang="nl-BE" sz="3200" i="1" dirty="0">
                <a:solidFill>
                  <a:srgbClr val="0070C0"/>
                </a:solidFill>
              </a:rPr>
              <a:t> is Hem welgevallig.</a:t>
            </a:r>
          </a:p>
        </p:txBody>
      </p:sp>
    </p:spTree>
    <p:extLst>
      <p:ext uri="{BB962C8B-B14F-4D97-AF65-F5344CB8AC3E}">
        <p14:creationId xmlns:p14="http://schemas.microsoft.com/office/powerpoint/2010/main" val="214555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43498" y="166568"/>
            <a:ext cx="10342196" cy="483209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de weg van de goddeloze 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15:9-10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[9] De weg van een goddeloze is voor de HEERE een gruwel, maar wie gerechtigheid najaagt, heeft Hij lief.</a:t>
            </a:r>
          </a:p>
          <a:p>
            <a:pPr algn="just"/>
            <a:endParaRPr lang="nl-BE" sz="3200" i="1" dirty="0">
              <a:solidFill>
                <a:srgbClr val="0070C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[10] Vermaning is onaangenaam voor wie het pad verlaat, en wie bestraffing haat, zal sterven.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3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951" y="199840"/>
            <a:ext cx="10342196" cy="495520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de plannen van de goddelozen 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15:25-26</a:t>
            </a:r>
          </a:p>
          <a:p>
            <a:pPr algn="ctr"/>
            <a:endParaRPr lang="nl-BE" sz="3200" b="1" i="1" dirty="0">
              <a:solidFill>
                <a:srgbClr val="0070C0"/>
              </a:solidFill>
            </a:endParaRP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[25] Het huis van </a:t>
            </a:r>
            <a:r>
              <a:rPr lang="nl-BE" sz="3200" i="1" dirty="0" err="1">
                <a:solidFill>
                  <a:srgbClr val="0070C0"/>
                </a:solidFill>
              </a:rPr>
              <a:t>hoogmoedigen</a:t>
            </a:r>
            <a:r>
              <a:rPr lang="nl-BE" sz="3200" i="1" dirty="0">
                <a:solidFill>
                  <a:srgbClr val="0070C0"/>
                </a:solidFill>
              </a:rPr>
              <a:t> vaagt de HEERE weg, maar de grenssteen van een weduwe zet Hij vast.</a:t>
            </a:r>
          </a:p>
          <a:p>
            <a:pPr algn="just"/>
            <a:endParaRPr lang="nl-BE" sz="3200" i="1" dirty="0">
              <a:solidFill>
                <a:srgbClr val="0070C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[26] De plannen van een kwaaddoener zijn voor de HEERE een gruwel, maar lieflijke woorden zijn rein.</a:t>
            </a:r>
          </a:p>
        </p:txBody>
      </p:sp>
    </p:spTree>
    <p:extLst>
      <p:ext uri="{BB962C8B-B14F-4D97-AF65-F5344CB8AC3E}">
        <p14:creationId xmlns:p14="http://schemas.microsoft.com/office/powerpoint/2010/main" val="367033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C334FD8-CC6A-490D-9B87-98B5964CC8CC}"/>
              </a:ext>
            </a:extLst>
          </p:cNvPr>
          <p:cNvSpPr txBox="1"/>
          <p:nvPr/>
        </p:nvSpPr>
        <p:spPr>
          <a:xfrm>
            <a:off x="1129951" y="199840"/>
            <a:ext cx="10342196" cy="421653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solidFill>
                  <a:srgbClr val="C00000"/>
                </a:solidFill>
              </a:rPr>
              <a:t>God haat zij die trots zijn 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r>
              <a:rPr lang="nl-BE" sz="3200" b="1" i="1" dirty="0">
                <a:solidFill>
                  <a:srgbClr val="0070C0"/>
                </a:solidFill>
              </a:rPr>
              <a:t>Spreuken 16:5</a:t>
            </a: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ctr"/>
            <a:endParaRPr lang="nl-BE" sz="2800" b="1" dirty="0">
              <a:solidFill>
                <a:srgbClr val="C00000"/>
              </a:solidFill>
            </a:endParaRP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[5] Al wie hooghartig is, is voor de HEERE een gruwel,</a:t>
            </a:r>
          </a:p>
          <a:p>
            <a:pPr algn="just"/>
            <a:r>
              <a:rPr lang="nl-BE" sz="3200" i="1" dirty="0">
                <a:solidFill>
                  <a:srgbClr val="0070C0"/>
                </a:solidFill>
              </a:rPr>
              <a:t>Hand op hand: hij zal niet voor onschuldig gehouden worden.</a:t>
            </a:r>
          </a:p>
          <a:p>
            <a:pPr algn="just"/>
            <a:endParaRPr lang="nl-BE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9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Breedbeeld</PresentationFormat>
  <Paragraphs>78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Franky Loret</dc:creator>
  <cp:lastModifiedBy>Franky Loret</cp:lastModifiedBy>
  <cp:revision>647</cp:revision>
  <cp:lastPrinted>2021-06-05T09:37:13Z</cp:lastPrinted>
  <dcterms:created xsi:type="dcterms:W3CDTF">2018-09-23T12:23:26Z</dcterms:created>
  <dcterms:modified xsi:type="dcterms:W3CDTF">2021-06-27T12:02:40Z</dcterms:modified>
</cp:coreProperties>
</file>