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480" r:id="rId3"/>
    <p:sldId id="547" r:id="rId4"/>
    <p:sldId id="550" r:id="rId5"/>
    <p:sldId id="549" r:id="rId6"/>
    <p:sldId id="553" r:id="rId7"/>
    <p:sldId id="552" r:id="rId8"/>
    <p:sldId id="554" r:id="rId9"/>
    <p:sldId id="289" r:id="rId10"/>
  </p:sldIdLst>
  <p:sldSz cx="12192000" cy="6858000"/>
  <p:notesSz cx="10002838" cy="6881813"/>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F9510A81-88EB-4548-A427-95DBBAB08465}">
          <p14:sldIdLst>
            <p14:sldId id="256"/>
            <p14:sldId id="480"/>
            <p14:sldId id="547"/>
            <p14:sldId id="550"/>
            <p14:sldId id="549"/>
            <p14:sldId id="553"/>
            <p14:sldId id="552"/>
            <p14:sldId id="554"/>
            <p14:sldId id="28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66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80" autoAdjust="0"/>
    <p:restoredTop sz="58869" autoAdjust="0"/>
  </p:normalViewPr>
  <p:slideViewPr>
    <p:cSldViewPr snapToGrid="0" showGuides="1">
      <p:cViewPr varScale="1">
        <p:scale>
          <a:sx n="93" d="100"/>
          <a:sy n="93" d="100"/>
        </p:scale>
        <p:origin x="2792" y="6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7" d="100"/>
          <a:sy n="77" d="100"/>
        </p:scale>
        <p:origin x="398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8" y="0"/>
            <a:ext cx="4334563" cy="345286"/>
          </a:xfrm>
          <a:prstGeom prst="rect">
            <a:avLst/>
          </a:prstGeom>
        </p:spPr>
        <p:txBody>
          <a:bodyPr vert="horz" lIns="96478" tIns="48239" rIns="96478" bIns="48239" rtlCol="0"/>
          <a:lstStyle>
            <a:lvl1pPr algn="l">
              <a:defRPr sz="1300"/>
            </a:lvl1pPr>
          </a:lstStyle>
          <a:p>
            <a:endParaRPr lang="nl-BE"/>
          </a:p>
        </p:txBody>
      </p:sp>
      <p:sp>
        <p:nvSpPr>
          <p:cNvPr id="3" name="Tijdelijke aanduiding voor datum 2"/>
          <p:cNvSpPr>
            <a:spLocks noGrp="1"/>
          </p:cNvSpPr>
          <p:nvPr>
            <p:ph type="dt" idx="1"/>
          </p:nvPr>
        </p:nvSpPr>
        <p:spPr>
          <a:xfrm>
            <a:off x="5665969" y="0"/>
            <a:ext cx="4334563" cy="345286"/>
          </a:xfrm>
          <a:prstGeom prst="rect">
            <a:avLst/>
          </a:prstGeom>
        </p:spPr>
        <p:txBody>
          <a:bodyPr vert="horz" lIns="96478" tIns="48239" rIns="96478" bIns="48239" rtlCol="0"/>
          <a:lstStyle>
            <a:lvl1pPr algn="r">
              <a:defRPr sz="1300"/>
            </a:lvl1pPr>
          </a:lstStyle>
          <a:p>
            <a:fld id="{3A110616-5839-4ADD-8AFB-BD60349FFB48}" type="datetimeFigureOut">
              <a:rPr lang="nl-BE" smtClean="0"/>
              <a:t>8/07/2023</a:t>
            </a:fld>
            <a:endParaRPr lang="nl-BE"/>
          </a:p>
        </p:txBody>
      </p:sp>
      <p:sp>
        <p:nvSpPr>
          <p:cNvPr id="4" name="Tijdelijke aanduiding voor dia-afbeelding 3"/>
          <p:cNvSpPr>
            <a:spLocks noGrp="1" noRot="1" noChangeAspect="1"/>
          </p:cNvSpPr>
          <p:nvPr>
            <p:ph type="sldImg" idx="2"/>
          </p:nvPr>
        </p:nvSpPr>
        <p:spPr>
          <a:xfrm>
            <a:off x="2938463" y="860425"/>
            <a:ext cx="4129087" cy="2322513"/>
          </a:xfrm>
          <a:prstGeom prst="rect">
            <a:avLst/>
          </a:prstGeom>
          <a:noFill/>
          <a:ln w="12700">
            <a:solidFill>
              <a:prstClr val="black"/>
            </a:solidFill>
          </a:ln>
        </p:spPr>
        <p:txBody>
          <a:bodyPr vert="horz" lIns="96478" tIns="48239" rIns="96478" bIns="48239" rtlCol="0" anchor="ctr"/>
          <a:lstStyle/>
          <a:p>
            <a:endParaRPr lang="nl-BE"/>
          </a:p>
        </p:txBody>
      </p:sp>
      <p:sp>
        <p:nvSpPr>
          <p:cNvPr id="5" name="Tijdelijke aanduiding voor notities 4"/>
          <p:cNvSpPr>
            <a:spLocks noGrp="1"/>
          </p:cNvSpPr>
          <p:nvPr>
            <p:ph type="body" sz="quarter" idx="3"/>
          </p:nvPr>
        </p:nvSpPr>
        <p:spPr>
          <a:xfrm>
            <a:off x="1000285" y="3311873"/>
            <a:ext cx="8002270" cy="2709714"/>
          </a:xfrm>
          <a:prstGeom prst="rect">
            <a:avLst/>
          </a:prstGeom>
        </p:spPr>
        <p:txBody>
          <a:bodyPr vert="horz" lIns="96478" tIns="48239" rIns="96478" bIns="48239"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8" y="6536529"/>
            <a:ext cx="4334563" cy="345285"/>
          </a:xfrm>
          <a:prstGeom prst="rect">
            <a:avLst/>
          </a:prstGeom>
        </p:spPr>
        <p:txBody>
          <a:bodyPr vert="horz" lIns="96478" tIns="48239" rIns="96478" bIns="48239" rtlCol="0" anchor="b"/>
          <a:lstStyle>
            <a:lvl1pPr algn="l">
              <a:defRPr sz="1300"/>
            </a:lvl1pPr>
          </a:lstStyle>
          <a:p>
            <a:endParaRPr lang="nl-BE"/>
          </a:p>
        </p:txBody>
      </p:sp>
      <p:sp>
        <p:nvSpPr>
          <p:cNvPr id="7" name="Tijdelijke aanduiding voor dianummer 6"/>
          <p:cNvSpPr>
            <a:spLocks noGrp="1"/>
          </p:cNvSpPr>
          <p:nvPr>
            <p:ph type="sldNum" sz="quarter" idx="5"/>
          </p:nvPr>
        </p:nvSpPr>
        <p:spPr>
          <a:xfrm>
            <a:off x="5665969" y="6536529"/>
            <a:ext cx="4334563" cy="345285"/>
          </a:xfrm>
          <a:prstGeom prst="rect">
            <a:avLst/>
          </a:prstGeom>
        </p:spPr>
        <p:txBody>
          <a:bodyPr vert="horz" lIns="96478" tIns="48239" rIns="96478" bIns="48239" rtlCol="0" anchor="b"/>
          <a:lstStyle>
            <a:lvl1pPr algn="r">
              <a:defRPr sz="1300"/>
            </a:lvl1pPr>
          </a:lstStyle>
          <a:p>
            <a:fld id="{2A1C996E-B989-4AB0-AD63-C64B73E7A56B}" type="slidenum">
              <a:rPr lang="nl-BE" smtClean="0"/>
              <a:t>‹nr.›</a:t>
            </a:fld>
            <a:endParaRPr lang="nl-BE"/>
          </a:p>
        </p:txBody>
      </p:sp>
    </p:spTree>
    <p:extLst>
      <p:ext uri="{BB962C8B-B14F-4D97-AF65-F5344CB8AC3E}">
        <p14:creationId xmlns:p14="http://schemas.microsoft.com/office/powerpoint/2010/main" val="2285086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500" b="1" dirty="0"/>
          </a:p>
          <a:p>
            <a:endParaRPr lang="nl-BE" sz="1500" b="1"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1</a:t>
            </a:fld>
            <a:endParaRPr lang="nl-BE"/>
          </a:p>
        </p:txBody>
      </p:sp>
    </p:spTree>
    <p:extLst>
      <p:ext uri="{BB962C8B-B14F-4D97-AF65-F5344CB8AC3E}">
        <p14:creationId xmlns:p14="http://schemas.microsoft.com/office/powerpoint/2010/main" val="1715692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just">
              <a:buFont typeface="Arial" panose="020B0604020202020204" pitchFamily="34" charset="0"/>
              <a:buNone/>
            </a:pPr>
            <a:endParaRPr lang="nl-BE" sz="1600" dirty="0"/>
          </a:p>
          <a:p>
            <a:endParaRPr lang="nl-BE"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1C996E-B989-4AB0-AD63-C64B73E7A56B}" type="slidenum">
              <a:rPr kumimoji="0" lang="nl-B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B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5759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just">
              <a:buFont typeface="Arial" panose="020B0604020202020204" pitchFamily="34" charset="0"/>
              <a:buNone/>
            </a:pPr>
            <a:endParaRPr lang="nl-BE" sz="1600" dirty="0"/>
          </a:p>
          <a:p>
            <a:endParaRPr lang="nl-BE"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1C996E-B989-4AB0-AD63-C64B73E7A56B}" type="slidenum">
              <a:rPr kumimoji="0" lang="nl-B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B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1629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just">
              <a:buFont typeface="Arial" panose="020B0604020202020204" pitchFamily="34" charset="0"/>
              <a:buNone/>
            </a:pPr>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4</a:t>
            </a:fld>
            <a:endParaRPr lang="nl-BE"/>
          </a:p>
        </p:txBody>
      </p:sp>
    </p:spTree>
    <p:extLst>
      <p:ext uri="{BB962C8B-B14F-4D97-AF65-F5344CB8AC3E}">
        <p14:creationId xmlns:p14="http://schemas.microsoft.com/office/powerpoint/2010/main" val="456830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just">
              <a:buFont typeface="Arial" panose="020B0604020202020204" pitchFamily="34" charset="0"/>
              <a:buNone/>
            </a:pPr>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5</a:t>
            </a:fld>
            <a:endParaRPr lang="nl-BE"/>
          </a:p>
        </p:txBody>
      </p:sp>
    </p:spTree>
    <p:extLst>
      <p:ext uri="{BB962C8B-B14F-4D97-AF65-F5344CB8AC3E}">
        <p14:creationId xmlns:p14="http://schemas.microsoft.com/office/powerpoint/2010/main" val="3017502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just">
              <a:buFont typeface="Arial" panose="020B0604020202020204" pitchFamily="34" charset="0"/>
              <a:buNone/>
            </a:pPr>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6</a:t>
            </a:fld>
            <a:endParaRPr lang="nl-BE"/>
          </a:p>
        </p:txBody>
      </p:sp>
    </p:spTree>
    <p:extLst>
      <p:ext uri="{BB962C8B-B14F-4D97-AF65-F5344CB8AC3E}">
        <p14:creationId xmlns:p14="http://schemas.microsoft.com/office/powerpoint/2010/main" val="2580486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just">
              <a:buFont typeface="Arial" panose="020B0604020202020204" pitchFamily="34" charset="0"/>
              <a:buNone/>
            </a:pPr>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7</a:t>
            </a:fld>
            <a:endParaRPr lang="nl-BE"/>
          </a:p>
        </p:txBody>
      </p:sp>
    </p:spTree>
    <p:extLst>
      <p:ext uri="{BB962C8B-B14F-4D97-AF65-F5344CB8AC3E}">
        <p14:creationId xmlns:p14="http://schemas.microsoft.com/office/powerpoint/2010/main" val="517862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just">
              <a:buFont typeface="Arial" panose="020B0604020202020204" pitchFamily="34" charset="0"/>
              <a:buNone/>
            </a:pPr>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8</a:t>
            </a:fld>
            <a:endParaRPr lang="nl-BE"/>
          </a:p>
        </p:txBody>
      </p:sp>
    </p:spTree>
    <p:extLst>
      <p:ext uri="{BB962C8B-B14F-4D97-AF65-F5344CB8AC3E}">
        <p14:creationId xmlns:p14="http://schemas.microsoft.com/office/powerpoint/2010/main" val="3095132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9</a:t>
            </a:fld>
            <a:endParaRPr lang="nl-BE"/>
          </a:p>
        </p:txBody>
      </p:sp>
    </p:spTree>
    <p:extLst>
      <p:ext uri="{BB962C8B-B14F-4D97-AF65-F5344CB8AC3E}">
        <p14:creationId xmlns:p14="http://schemas.microsoft.com/office/powerpoint/2010/main" val="3363785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8A18E2-357D-47C1-A2FD-C0DC73837A74}"/>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53123958-7FDD-43C8-A3BE-FC0D2CDE42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D240CB72-45D5-4E8B-9D64-8014AC4652CB}"/>
              </a:ext>
            </a:extLst>
          </p:cNvPr>
          <p:cNvSpPr>
            <a:spLocks noGrp="1"/>
          </p:cNvSpPr>
          <p:nvPr>
            <p:ph type="dt" sz="half" idx="10"/>
          </p:nvPr>
        </p:nvSpPr>
        <p:spPr/>
        <p:txBody>
          <a:bodyPr/>
          <a:lstStyle/>
          <a:p>
            <a:fld id="{681B7CA1-EC21-435A-869A-B9D8D74CBBC2}" type="datetimeFigureOut">
              <a:rPr lang="nl-BE" smtClean="0"/>
              <a:t>8/07/2023</a:t>
            </a:fld>
            <a:endParaRPr lang="nl-BE"/>
          </a:p>
        </p:txBody>
      </p:sp>
      <p:sp>
        <p:nvSpPr>
          <p:cNvPr id="5" name="Tijdelijke aanduiding voor voettekst 4">
            <a:extLst>
              <a:ext uri="{FF2B5EF4-FFF2-40B4-BE49-F238E27FC236}">
                <a16:creationId xmlns:a16="http://schemas.microsoft.com/office/drawing/2014/main" id="{0A7E6A61-A658-4A93-BA78-949BEFEC2CE9}"/>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80F60D17-869F-47D9-B7E4-48A3304DF2B1}"/>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1292919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4FE775-ED2F-49FA-A6B7-4F25D15774C7}"/>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995EC6FB-8156-4650-836E-DE466327A334}"/>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4A19308B-8D94-4AFF-A739-6996522F0939}"/>
              </a:ext>
            </a:extLst>
          </p:cNvPr>
          <p:cNvSpPr>
            <a:spLocks noGrp="1"/>
          </p:cNvSpPr>
          <p:nvPr>
            <p:ph type="dt" sz="half" idx="10"/>
          </p:nvPr>
        </p:nvSpPr>
        <p:spPr/>
        <p:txBody>
          <a:bodyPr/>
          <a:lstStyle/>
          <a:p>
            <a:fld id="{681B7CA1-EC21-435A-869A-B9D8D74CBBC2}" type="datetimeFigureOut">
              <a:rPr lang="nl-BE" smtClean="0"/>
              <a:t>8/07/2023</a:t>
            </a:fld>
            <a:endParaRPr lang="nl-BE"/>
          </a:p>
        </p:txBody>
      </p:sp>
      <p:sp>
        <p:nvSpPr>
          <p:cNvPr id="5" name="Tijdelijke aanduiding voor voettekst 4">
            <a:extLst>
              <a:ext uri="{FF2B5EF4-FFF2-40B4-BE49-F238E27FC236}">
                <a16:creationId xmlns:a16="http://schemas.microsoft.com/office/drawing/2014/main" id="{80EB15FA-4812-4579-8666-1533FE8A950A}"/>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A9307A2C-411F-4EF3-AA44-CEE66FBE319D}"/>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2991616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A647082-CA00-43B8-904D-6E0097E11C27}"/>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B6244F28-8CCD-4AD6-B6BD-E00F550F6619}"/>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4AC91A32-7679-40CF-AC67-5BE8C1B66192}"/>
              </a:ext>
            </a:extLst>
          </p:cNvPr>
          <p:cNvSpPr>
            <a:spLocks noGrp="1"/>
          </p:cNvSpPr>
          <p:nvPr>
            <p:ph type="dt" sz="half" idx="10"/>
          </p:nvPr>
        </p:nvSpPr>
        <p:spPr/>
        <p:txBody>
          <a:bodyPr/>
          <a:lstStyle/>
          <a:p>
            <a:fld id="{681B7CA1-EC21-435A-869A-B9D8D74CBBC2}" type="datetimeFigureOut">
              <a:rPr lang="nl-BE" smtClean="0"/>
              <a:t>8/07/2023</a:t>
            </a:fld>
            <a:endParaRPr lang="nl-BE"/>
          </a:p>
        </p:txBody>
      </p:sp>
      <p:sp>
        <p:nvSpPr>
          <p:cNvPr id="5" name="Tijdelijke aanduiding voor voettekst 4">
            <a:extLst>
              <a:ext uri="{FF2B5EF4-FFF2-40B4-BE49-F238E27FC236}">
                <a16:creationId xmlns:a16="http://schemas.microsoft.com/office/drawing/2014/main" id="{7229AF41-7E6B-4CF0-87C2-84B33789B3AA}"/>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9A2D3E14-554E-45C9-8DDD-EABA427BDA86}"/>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4094806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DB7C6D-04D4-4B99-A1F5-6F0AD45406A5}"/>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B58327C9-902A-499E-A42F-F0E31D16C186}"/>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97CE8C51-A938-4D21-8131-21194D1024DC}"/>
              </a:ext>
            </a:extLst>
          </p:cNvPr>
          <p:cNvSpPr>
            <a:spLocks noGrp="1"/>
          </p:cNvSpPr>
          <p:nvPr>
            <p:ph type="dt" sz="half" idx="10"/>
          </p:nvPr>
        </p:nvSpPr>
        <p:spPr/>
        <p:txBody>
          <a:bodyPr/>
          <a:lstStyle/>
          <a:p>
            <a:fld id="{681B7CA1-EC21-435A-869A-B9D8D74CBBC2}" type="datetimeFigureOut">
              <a:rPr lang="nl-BE" smtClean="0"/>
              <a:t>8/07/2023</a:t>
            </a:fld>
            <a:endParaRPr lang="nl-BE"/>
          </a:p>
        </p:txBody>
      </p:sp>
      <p:sp>
        <p:nvSpPr>
          <p:cNvPr id="5" name="Tijdelijke aanduiding voor voettekst 4">
            <a:extLst>
              <a:ext uri="{FF2B5EF4-FFF2-40B4-BE49-F238E27FC236}">
                <a16:creationId xmlns:a16="http://schemas.microsoft.com/office/drawing/2014/main" id="{11D3F8A3-4CF7-493E-8E37-3A9C58C36E2A}"/>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E5C3A5EE-0D6E-431B-8766-E69FF03FE795}"/>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242462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A1C1C2-BB45-4D75-91E2-780EE5AE9C6C}"/>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938C4B8D-CC30-480C-B2BD-E12CB97A83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0F6F32F4-7304-4369-9B08-E753E9C1B06F}"/>
              </a:ext>
            </a:extLst>
          </p:cNvPr>
          <p:cNvSpPr>
            <a:spLocks noGrp="1"/>
          </p:cNvSpPr>
          <p:nvPr>
            <p:ph type="dt" sz="half" idx="10"/>
          </p:nvPr>
        </p:nvSpPr>
        <p:spPr/>
        <p:txBody>
          <a:bodyPr/>
          <a:lstStyle/>
          <a:p>
            <a:fld id="{681B7CA1-EC21-435A-869A-B9D8D74CBBC2}" type="datetimeFigureOut">
              <a:rPr lang="nl-BE" smtClean="0"/>
              <a:t>8/07/2023</a:t>
            </a:fld>
            <a:endParaRPr lang="nl-BE"/>
          </a:p>
        </p:txBody>
      </p:sp>
      <p:sp>
        <p:nvSpPr>
          <p:cNvPr id="5" name="Tijdelijke aanduiding voor voettekst 4">
            <a:extLst>
              <a:ext uri="{FF2B5EF4-FFF2-40B4-BE49-F238E27FC236}">
                <a16:creationId xmlns:a16="http://schemas.microsoft.com/office/drawing/2014/main" id="{7008AC69-9D88-4115-9FAE-7607AB5F16DD}"/>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D6D7694A-286C-4BA1-B115-41AF421AC4A5}"/>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814302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CFF440-6A98-474A-8AA9-1B833C7FE99D}"/>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5512E940-2DC7-4105-9CFB-411664E86CF6}"/>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6D181952-D716-400E-83E7-8E99A834173B}"/>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D455B52E-35A4-49AD-8DE7-915BE928C47C}"/>
              </a:ext>
            </a:extLst>
          </p:cNvPr>
          <p:cNvSpPr>
            <a:spLocks noGrp="1"/>
          </p:cNvSpPr>
          <p:nvPr>
            <p:ph type="dt" sz="half" idx="10"/>
          </p:nvPr>
        </p:nvSpPr>
        <p:spPr/>
        <p:txBody>
          <a:bodyPr/>
          <a:lstStyle/>
          <a:p>
            <a:fld id="{681B7CA1-EC21-435A-869A-B9D8D74CBBC2}" type="datetimeFigureOut">
              <a:rPr lang="nl-BE" smtClean="0"/>
              <a:t>8/07/2023</a:t>
            </a:fld>
            <a:endParaRPr lang="nl-BE"/>
          </a:p>
        </p:txBody>
      </p:sp>
      <p:sp>
        <p:nvSpPr>
          <p:cNvPr id="6" name="Tijdelijke aanduiding voor voettekst 5">
            <a:extLst>
              <a:ext uri="{FF2B5EF4-FFF2-40B4-BE49-F238E27FC236}">
                <a16:creationId xmlns:a16="http://schemas.microsoft.com/office/drawing/2014/main" id="{9339952B-09E9-4016-9DD4-61800E5D6885}"/>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C76D6A97-F73A-4951-BB58-E26D1C4B69B9}"/>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3682385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826CB9-8F57-4BA6-A8A8-26DD4FFAB82B}"/>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DE80FDC7-21CF-455B-81A8-E0D72D5CDA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7F2AAAEA-ABD8-42D8-9309-A91875426AC4}"/>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2617C636-1AB3-4578-B38C-D01ADD67A7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11637D02-451F-4AC5-88DE-73E9680E0366}"/>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2FCABB2F-17F5-4662-8532-97CC68D527E8}"/>
              </a:ext>
            </a:extLst>
          </p:cNvPr>
          <p:cNvSpPr>
            <a:spLocks noGrp="1"/>
          </p:cNvSpPr>
          <p:nvPr>
            <p:ph type="dt" sz="half" idx="10"/>
          </p:nvPr>
        </p:nvSpPr>
        <p:spPr/>
        <p:txBody>
          <a:bodyPr/>
          <a:lstStyle/>
          <a:p>
            <a:fld id="{681B7CA1-EC21-435A-869A-B9D8D74CBBC2}" type="datetimeFigureOut">
              <a:rPr lang="nl-BE" smtClean="0"/>
              <a:t>8/07/2023</a:t>
            </a:fld>
            <a:endParaRPr lang="nl-BE"/>
          </a:p>
        </p:txBody>
      </p:sp>
      <p:sp>
        <p:nvSpPr>
          <p:cNvPr id="8" name="Tijdelijke aanduiding voor voettekst 7">
            <a:extLst>
              <a:ext uri="{FF2B5EF4-FFF2-40B4-BE49-F238E27FC236}">
                <a16:creationId xmlns:a16="http://schemas.microsoft.com/office/drawing/2014/main" id="{891842E8-F942-40D6-A48D-76C01EEE7D1D}"/>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83CB6E13-2845-4D55-A109-115B7A1C2311}"/>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1452859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F42377-56DB-4DA4-9E25-9C4B681E613A}"/>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E7BB8BB4-1987-464C-BA92-CFD3A5AE3E19}"/>
              </a:ext>
            </a:extLst>
          </p:cNvPr>
          <p:cNvSpPr>
            <a:spLocks noGrp="1"/>
          </p:cNvSpPr>
          <p:nvPr>
            <p:ph type="dt" sz="half" idx="10"/>
          </p:nvPr>
        </p:nvSpPr>
        <p:spPr/>
        <p:txBody>
          <a:bodyPr/>
          <a:lstStyle/>
          <a:p>
            <a:fld id="{681B7CA1-EC21-435A-869A-B9D8D74CBBC2}" type="datetimeFigureOut">
              <a:rPr lang="nl-BE" smtClean="0"/>
              <a:t>8/07/2023</a:t>
            </a:fld>
            <a:endParaRPr lang="nl-BE"/>
          </a:p>
        </p:txBody>
      </p:sp>
      <p:sp>
        <p:nvSpPr>
          <p:cNvPr id="4" name="Tijdelijke aanduiding voor voettekst 3">
            <a:extLst>
              <a:ext uri="{FF2B5EF4-FFF2-40B4-BE49-F238E27FC236}">
                <a16:creationId xmlns:a16="http://schemas.microsoft.com/office/drawing/2014/main" id="{37865645-3699-4E24-B712-CE109CC59E74}"/>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BC90F2D9-C336-4E55-8381-B76A7150695F}"/>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219980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CE1971D-B016-4E67-A365-EE5BC993D561}"/>
              </a:ext>
            </a:extLst>
          </p:cNvPr>
          <p:cNvSpPr>
            <a:spLocks noGrp="1"/>
          </p:cNvSpPr>
          <p:nvPr>
            <p:ph type="dt" sz="half" idx="10"/>
          </p:nvPr>
        </p:nvSpPr>
        <p:spPr/>
        <p:txBody>
          <a:bodyPr/>
          <a:lstStyle/>
          <a:p>
            <a:fld id="{681B7CA1-EC21-435A-869A-B9D8D74CBBC2}" type="datetimeFigureOut">
              <a:rPr lang="nl-BE" smtClean="0"/>
              <a:t>8/07/2023</a:t>
            </a:fld>
            <a:endParaRPr lang="nl-BE"/>
          </a:p>
        </p:txBody>
      </p:sp>
      <p:sp>
        <p:nvSpPr>
          <p:cNvPr id="3" name="Tijdelijke aanduiding voor voettekst 2">
            <a:extLst>
              <a:ext uri="{FF2B5EF4-FFF2-40B4-BE49-F238E27FC236}">
                <a16:creationId xmlns:a16="http://schemas.microsoft.com/office/drawing/2014/main" id="{5B3C6C8D-9556-46B0-A98A-948EEA1E4731}"/>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5A9A1B22-9A0D-4098-92B4-1162717ADBF2}"/>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207144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A323E8-EFAF-4C82-999F-C2C530BB975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4D9F3F18-EDE0-4414-A716-EA40101B18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DD618520-ED58-4B7B-8FAC-2AA7CCCDF0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0BBA86D6-C314-48FE-8652-64C9E0FC9A9F}"/>
              </a:ext>
            </a:extLst>
          </p:cNvPr>
          <p:cNvSpPr>
            <a:spLocks noGrp="1"/>
          </p:cNvSpPr>
          <p:nvPr>
            <p:ph type="dt" sz="half" idx="10"/>
          </p:nvPr>
        </p:nvSpPr>
        <p:spPr/>
        <p:txBody>
          <a:bodyPr/>
          <a:lstStyle/>
          <a:p>
            <a:fld id="{681B7CA1-EC21-435A-869A-B9D8D74CBBC2}" type="datetimeFigureOut">
              <a:rPr lang="nl-BE" smtClean="0"/>
              <a:t>8/07/2023</a:t>
            </a:fld>
            <a:endParaRPr lang="nl-BE"/>
          </a:p>
        </p:txBody>
      </p:sp>
      <p:sp>
        <p:nvSpPr>
          <p:cNvPr id="6" name="Tijdelijke aanduiding voor voettekst 5">
            <a:extLst>
              <a:ext uri="{FF2B5EF4-FFF2-40B4-BE49-F238E27FC236}">
                <a16:creationId xmlns:a16="http://schemas.microsoft.com/office/drawing/2014/main" id="{16A8567B-1C64-4B31-8E45-9034B6CDB05C}"/>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319FC0B4-B521-41C4-97B2-1D562E804AF4}"/>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1804421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CEAE8C-4683-4BF7-9A76-B239E600ADD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44E36A39-299E-4DAA-B98D-FC55AB06DD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D0D3467E-D4A6-4DB1-8029-4FECFC4895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CA8C671E-7ED9-45F8-8096-E28684630C2C}"/>
              </a:ext>
            </a:extLst>
          </p:cNvPr>
          <p:cNvSpPr>
            <a:spLocks noGrp="1"/>
          </p:cNvSpPr>
          <p:nvPr>
            <p:ph type="dt" sz="half" idx="10"/>
          </p:nvPr>
        </p:nvSpPr>
        <p:spPr/>
        <p:txBody>
          <a:bodyPr/>
          <a:lstStyle/>
          <a:p>
            <a:fld id="{681B7CA1-EC21-435A-869A-B9D8D74CBBC2}" type="datetimeFigureOut">
              <a:rPr lang="nl-BE" smtClean="0"/>
              <a:t>8/07/2023</a:t>
            </a:fld>
            <a:endParaRPr lang="nl-BE"/>
          </a:p>
        </p:txBody>
      </p:sp>
      <p:sp>
        <p:nvSpPr>
          <p:cNvPr id="6" name="Tijdelijke aanduiding voor voettekst 5">
            <a:extLst>
              <a:ext uri="{FF2B5EF4-FFF2-40B4-BE49-F238E27FC236}">
                <a16:creationId xmlns:a16="http://schemas.microsoft.com/office/drawing/2014/main" id="{520A1FDB-8358-44FF-9170-A11DA0E365A7}"/>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9B926540-B598-4A35-BC5C-150742A15EA4}"/>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1608669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F940DA5-B4E8-41C6-A564-53FCAFECF0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8AC2389F-0B1B-449A-BB5D-E434848FE3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9A4BAE34-890C-40F5-A392-FC2ADAC44F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1B7CA1-EC21-435A-869A-B9D8D74CBBC2}" type="datetimeFigureOut">
              <a:rPr lang="nl-BE" smtClean="0"/>
              <a:t>8/07/2023</a:t>
            </a:fld>
            <a:endParaRPr lang="nl-BE"/>
          </a:p>
        </p:txBody>
      </p:sp>
      <p:sp>
        <p:nvSpPr>
          <p:cNvPr id="5" name="Tijdelijke aanduiding voor voettekst 4">
            <a:extLst>
              <a:ext uri="{FF2B5EF4-FFF2-40B4-BE49-F238E27FC236}">
                <a16:creationId xmlns:a16="http://schemas.microsoft.com/office/drawing/2014/main" id="{7848E106-91EB-419B-AB00-15C4AEF9F3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107D7AF1-CF87-4E7F-8014-CBE3151197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584FF7-A4E8-48D8-8589-C0A983EAC027}" type="slidenum">
              <a:rPr lang="nl-BE" smtClean="0"/>
              <a:t>‹nr.›</a:t>
            </a:fld>
            <a:endParaRPr lang="nl-BE"/>
          </a:p>
        </p:txBody>
      </p:sp>
    </p:spTree>
    <p:extLst>
      <p:ext uri="{BB962C8B-B14F-4D97-AF65-F5344CB8AC3E}">
        <p14:creationId xmlns:p14="http://schemas.microsoft.com/office/powerpoint/2010/main" val="4263049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www.monarchie.be/nl/monarchie/monarchie-en-bevolking/audienti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www.monarchie.be/nl/monarchie/protoco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5000"/>
            <a:lum/>
          </a:blip>
          <a:srcRect/>
          <a:stretch>
            <a:fillRect t="-6000" b="-6000"/>
          </a:stretch>
        </a:blipFill>
        <a:effectLst/>
      </p:bgPr>
    </p:bg>
    <p:spTree>
      <p:nvGrpSpPr>
        <p:cNvPr id="1" name=""/>
        <p:cNvGrpSpPr/>
        <p:nvPr/>
      </p:nvGrpSpPr>
      <p:grpSpPr>
        <a:xfrm>
          <a:off x="0" y="0"/>
          <a:ext cx="0" cy="0"/>
          <a:chOff x="0" y="0"/>
          <a:chExt cx="0" cy="0"/>
        </a:xfrm>
      </p:grpSpPr>
      <p:sp>
        <p:nvSpPr>
          <p:cNvPr id="12" name="Tekstvak 11">
            <a:extLst>
              <a:ext uri="{FF2B5EF4-FFF2-40B4-BE49-F238E27FC236}">
                <a16:creationId xmlns:a16="http://schemas.microsoft.com/office/drawing/2014/main" id="{2CECB5A4-E78E-42BE-81F7-1AC310302E67}"/>
              </a:ext>
            </a:extLst>
          </p:cNvPr>
          <p:cNvSpPr txBox="1"/>
          <p:nvPr/>
        </p:nvSpPr>
        <p:spPr>
          <a:xfrm>
            <a:off x="4531484" y="172196"/>
            <a:ext cx="7660516" cy="1261884"/>
          </a:xfrm>
          <a:prstGeom prst="rect">
            <a:avLst/>
          </a:prstGeom>
          <a:noFill/>
        </p:spPr>
        <p:txBody>
          <a:bodyPr wrap="square" rtlCol="0">
            <a:spAutoFit/>
          </a:bodyPr>
          <a:lstStyle/>
          <a:p>
            <a:pPr algn="ctr"/>
            <a:r>
              <a:rPr lang="nl-BE" sz="4000" b="1" dirty="0">
                <a:solidFill>
                  <a:srgbClr val="002060"/>
                </a:solidFill>
              </a:rPr>
              <a:t>Evangelische</a:t>
            </a:r>
            <a:r>
              <a:rPr lang="nl-BE" sz="3600" b="1" dirty="0">
                <a:solidFill>
                  <a:srgbClr val="002060"/>
                </a:solidFill>
              </a:rPr>
              <a:t> Kerk Koekelare</a:t>
            </a:r>
          </a:p>
          <a:p>
            <a:pPr algn="ctr"/>
            <a:r>
              <a:rPr lang="nl-BE" sz="3600" b="1" dirty="0">
                <a:solidFill>
                  <a:srgbClr val="002060"/>
                </a:solidFill>
              </a:rPr>
              <a:t>Prediking zondag 9 juli 2023</a:t>
            </a:r>
          </a:p>
        </p:txBody>
      </p:sp>
      <p:sp>
        <p:nvSpPr>
          <p:cNvPr id="3" name="Tekstvak 2">
            <a:extLst>
              <a:ext uri="{FF2B5EF4-FFF2-40B4-BE49-F238E27FC236}">
                <a16:creationId xmlns:a16="http://schemas.microsoft.com/office/drawing/2014/main" id="{C347A019-4F4D-4E8F-BE54-D58A4735C6A0}"/>
              </a:ext>
            </a:extLst>
          </p:cNvPr>
          <p:cNvSpPr txBox="1"/>
          <p:nvPr/>
        </p:nvSpPr>
        <p:spPr>
          <a:xfrm>
            <a:off x="715020" y="4652525"/>
            <a:ext cx="11264979" cy="584775"/>
          </a:xfrm>
          <a:prstGeom prst="rect">
            <a:avLst/>
          </a:prstGeom>
          <a:noFill/>
        </p:spPr>
        <p:txBody>
          <a:bodyPr wrap="square" rtlCol="0">
            <a:spAutoFit/>
          </a:bodyPr>
          <a:lstStyle/>
          <a:p>
            <a:pPr algn="ctr"/>
            <a:r>
              <a:rPr lang="nl-NL" sz="3200" b="1" dirty="0">
                <a:solidFill>
                  <a:srgbClr val="7030A0"/>
                </a:solidFill>
              </a:rPr>
              <a:t>De audiëntie bij de allerhoogste Koning is niet zomaar mogelijk!</a:t>
            </a:r>
          </a:p>
        </p:txBody>
      </p:sp>
    </p:spTree>
    <p:extLst>
      <p:ext uri="{BB962C8B-B14F-4D97-AF65-F5344CB8AC3E}">
        <p14:creationId xmlns:p14="http://schemas.microsoft.com/office/powerpoint/2010/main" val="1021437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t="-6000" b="-6000"/>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1089907" y="247753"/>
            <a:ext cx="10342196" cy="6124754"/>
          </a:xfrm>
          <a:prstGeom prst="rect">
            <a:avLst/>
          </a:prstGeom>
          <a:solidFill>
            <a:schemeClr val="bg1">
              <a:alpha val="9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3200" b="1" i="0" u="none" strike="noStrike" kern="1200" cap="none" spc="0" normalizeH="0" baseline="0" noProof="0" dirty="0">
                <a:ln>
                  <a:noFill/>
                </a:ln>
                <a:solidFill>
                  <a:srgbClr val="C00000"/>
                </a:solidFill>
                <a:effectLst/>
                <a:uLnTx/>
                <a:uFillTx/>
                <a:latin typeface="Calibri" panose="020F0502020204030204"/>
                <a:ea typeface="+mn-ea"/>
                <a:cs typeface="+mn-cs"/>
              </a:rPr>
              <a:t>De audiëntie bij de (Belgische) Koning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Calibri" panose="020F0502020204030204"/>
                <a:ea typeface="+mn-ea"/>
                <a:cs typeface="+mn-cs"/>
              </a:rPr>
              <a:t>Als voorbeeld nemen we de </a:t>
            </a:r>
            <a:r>
              <a:rPr kumimoji="0" lang="nl-NL" sz="1800" b="1" i="0" u="none" strike="noStrike" kern="1200" cap="none" spc="0" normalizeH="0" baseline="0" noProof="0" dirty="0">
                <a:ln>
                  <a:noFill/>
                </a:ln>
                <a:solidFill>
                  <a:srgbClr val="0070C0"/>
                </a:solidFill>
                <a:effectLst/>
                <a:uLnTx/>
                <a:uFillTx/>
                <a:latin typeface="Calibri" panose="020F0502020204030204"/>
                <a:ea typeface="+mn-ea"/>
                <a:cs typeface="+mn-cs"/>
              </a:rPr>
              <a:t>Belgische monarchie.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Calibri" panose="020F0502020204030204"/>
                <a:ea typeface="+mn-ea"/>
                <a:cs typeface="+mn-cs"/>
              </a:rPr>
              <a:t>Wekelijks ontvangt de Koning </a:t>
            </a:r>
            <a:r>
              <a:rPr kumimoji="0" lang="nl-NL" sz="1800" b="1" i="0" u="none" strike="noStrike" kern="1200" cap="none" spc="0" normalizeH="0" baseline="0" noProof="0" dirty="0">
                <a:ln>
                  <a:noFill/>
                </a:ln>
                <a:solidFill>
                  <a:srgbClr val="000000"/>
                </a:solidFill>
                <a:effectLst/>
                <a:uLnTx/>
                <a:uFillTx/>
                <a:latin typeface="Calibri" panose="020F0502020204030204"/>
                <a:ea typeface="+mn-ea"/>
                <a:cs typeface="+mn-cs"/>
              </a:rPr>
              <a:t>de Eerste Minister </a:t>
            </a:r>
            <a:r>
              <a:rPr kumimoji="0" lang="nl-NL" sz="1800" b="0" i="0" u="none" strike="noStrike" kern="1200" cap="none" spc="0" normalizeH="0" baseline="0" noProof="0" dirty="0">
                <a:ln>
                  <a:noFill/>
                </a:ln>
                <a:solidFill>
                  <a:srgbClr val="000000"/>
                </a:solidFill>
                <a:effectLst/>
                <a:uLnTx/>
                <a:uFillTx/>
                <a:latin typeface="Calibri" panose="020F0502020204030204"/>
                <a:ea typeface="+mn-ea"/>
                <a:cs typeface="+mn-cs"/>
              </a:rPr>
              <a:t>in audiëntie.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Calibri" panose="020F0502020204030204"/>
                <a:ea typeface="+mn-ea"/>
                <a:cs typeface="+mn-cs"/>
              </a:rPr>
              <a:t>Hij verleent ook audiënties aan </a:t>
            </a:r>
            <a:r>
              <a:rPr kumimoji="0" lang="nl-NL" sz="1800" b="1" i="0" u="none" strike="noStrike" kern="1200" cap="none" spc="0" normalizeH="0" baseline="0" noProof="0" dirty="0">
                <a:ln>
                  <a:noFill/>
                </a:ln>
                <a:solidFill>
                  <a:srgbClr val="000000"/>
                </a:solidFill>
                <a:effectLst/>
                <a:uLnTx/>
                <a:uFillTx/>
                <a:latin typeface="Calibri" panose="020F0502020204030204"/>
                <a:ea typeface="+mn-ea"/>
                <a:cs typeface="+mn-cs"/>
              </a:rPr>
              <a:t>leden van de federale regering en van de gewest- en gemeenschapsregeringen</a:t>
            </a:r>
            <a:r>
              <a:rPr kumimoji="0" lang="nl-NL" sz="18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nl-NL" sz="1800" b="1" i="0" u="none" strike="noStrike" kern="1200" cap="none" spc="0" normalizeH="0" baseline="0" noProof="0" dirty="0">
                <a:ln>
                  <a:noFill/>
                </a:ln>
                <a:solidFill>
                  <a:srgbClr val="000000"/>
                </a:solidFill>
                <a:effectLst/>
                <a:uLnTx/>
                <a:uFillTx/>
                <a:latin typeface="Calibri" panose="020F0502020204030204"/>
                <a:ea typeface="+mn-ea"/>
                <a:cs typeface="+mn-cs"/>
              </a:rPr>
              <a:t>parlementsleden</a:t>
            </a:r>
            <a:r>
              <a:rPr kumimoji="0" lang="nl-NL" sz="1800" b="0" i="0" u="none" strike="noStrike" kern="1200" cap="none" spc="0" normalizeH="0" baseline="0" noProof="0" dirty="0">
                <a:ln>
                  <a:noFill/>
                </a:ln>
                <a:solidFill>
                  <a:srgbClr val="000000"/>
                </a:solidFill>
                <a:effectLst/>
                <a:uLnTx/>
                <a:uFillTx/>
                <a:latin typeface="Calibri" panose="020F0502020204030204"/>
                <a:ea typeface="+mn-ea"/>
                <a:cs typeface="+mn-cs"/>
              </a:rPr>
              <a:t> en </a:t>
            </a:r>
            <a:r>
              <a:rPr kumimoji="0" lang="nl-NL" sz="1800" b="1" i="0" u="none" strike="noStrike" kern="1200" cap="none" spc="0" normalizeH="0" baseline="0" noProof="0" dirty="0">
                <a:ln>
                  <a:noFill/>
                </a:ln>
                <a:solidFill>
                  <a:srgbClr val="000000"/>
                </a:solidFill>
                <a:effectLst/>
                <a:uLnTx/>
                <a:uFillTx/>
                <a:latin typeface="Calibri" panose="020F0502020204030204"/>
                <a:ea typeface="+mn-ea"/>
                <a:cs typeface="+mn-cs"/>
              </a:rPr>
              <a:t>andere politieke leiders </a:t>
            </a:r>
            <a:r>
              <a:rPr kumimoji="0" lang="nl-NL" sz="1800" b="0" i="0" u="none" strike="noStrike" kern="1200" cap="none" spc="0" normalizeH="0" baseline="0" noProof="0" dirty="0">
                <a:ln>
                  <a:noFill/>
                </a:ln>
                <a:solidFill>
                  <a:srgbClr val="000000"/>
                </a:solidFill>
                <a:effectLst/>
                <a:uLnTx/>
                <a:uFillTx/>
                <a:latin typeface="Calibri" panose="020F0502020204030204"/>
                <a:ea typeface="+mn-ea"/>
                <a:cs typeface="+mn-cs"/>
              </a:rPr>
              <a:t>evenals aan </a:t>
            </a:r>
            <a:r>
              <a:rPr kumimoji="0" lang="nl-NL" sz="1800" b="1" i="0" u="none" strike="noStrike" kern="1200" cap="none" spc="0" normalizeH="0" baseline="0" noProof="0" dirty="0">
                <a:ln>
                  <a:noFill/>
                </a:ln>
                <a:solidFill>
                  <a:srgbClr val="000000"/>
                </a:solidFill>
                <a:effectLst/>
                <a:uLnTx/>
                <a:uFillTx/>
                <a:latin typeface="Calibri" panose="020F0502020204030204"/>
                <a:ea typeface="+mn-ea"/>
                <a:cs typeface="+mn-cs"/>
              </a:rPr>
              <a:t>vertegenwoordigers van de economische, sociale, culturele en wetenschappelijke wereld</a:t>
            </a:r>
            <a:r>
              <a:rPr kumimoji="0" lang="nl-NL" sz="1800" b="0" i="0" u="none" strike="noStrike" kern="1200" cap="none" spc="0" normalizeH="0" baseline="0" noProof="0" dirty="0">
                <a:ln>
                  <a:noFill/>
                </a:ln>
                <a:solidFill>
                  <a:srgbClr val="000000"/>
                </a:solidFill>
                <a:effectLst/>
                <a:uLnTx/>
                <a:uFillTx/>
                <a:latin typeface="Calibri" panose="020F0502020204030204"/>
                <a:ea typeface="+mn-ea"/>
                <a:cs typeface="+mn-cs"/>
              </a:rPr>
              <a:t>, van de </a:t>
            </a:r>
            <a:r>
              <a:rPr kumimoji="0" lang="nl-NL" sz="1800" b="1" i="0" u="none" strike="noStrike" kern="1200" cap="none" spc="0" normalizeH="0" baseline="0" noProof="0" dirty="0">
                <a:ln>
                  <a:noFill/>
                </a:ln>
                <a:solidFill>
                  <a:srgbClr val="000000"/>
                </a:solidFill>
                <a:effectLst/>
                <a:uLnTx/>
                <a:uFillTx/>
                <a:latin typeface="Calibri" panose="020F0502020204030204"/>
                <a:ea typeface="+mn-ea"/>
                <a:cs typeface="+mn-cs"/>
              </a:rPr>
              <a:t>universiteiten</a:t>
            </a:r>
            <a:r>
              <a:rPr kumimoji="0" lang="nl-NL" sz="1800" b="0" i="0" u="none" strike="noStrike" kern="1200" cap="none" spc="0" normalizeH="0" baseline="0" noProof="0" dirty="0">
                <a:ln>
                  <a:noFill/>
                </a:ln>
                <a:solidFill>
                  <a:srgbClr val="000000"/>
                </a:solidFill>
                <a:effectLst/>
                <a:uLnTx/>
                <a:uFillTx/>
                <a:latin typeface="Calibri" panose="020F0502020204030204"/>
                <a:ea typeface="+mn-ea"/>
                <a:cs typeface="+mn-cs"/>
              </a:rPr>
              <a:t>, uit </a:t>
            </a:r>
            <a:r>
              <a:rPr kumimoji="0" lang="nl-NL" sz="1800" b="1" i="0" u="none" strike="noStrike" kern="1200" cap="none" spc="0" normalizeH="0" baseline="0" noProof="0" dirty="0">
                <a:ln>
                  <a:noFill/>
                </a:ln>
                <a:solidFill>
                  <a:srgbClr val="000000"/>
                </a:solidFill>
                <a:effectLst/>
                <a:uLnTx/>
                <a:uFillTx/>
                <a:latin typeface="Calibri" panose="020F0502020204030204"/>
                <a:ea typeface="+mn-ea"/>
                <a:cs typeface="+mn-cs"/>
              </a:rPr>
              <a:t>militaire</a:t>
            </a:r>
            <a:r>
              <a:rPr kumimoji="0" lang="nl-NL" sz="18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nl-NL" sz="1800" b="1" i="0" u="none" strike="noStrike" kern="1200" cap="none" spc="0" normalizeH="0" baseline="0" noProof="0" dirty="0">
                <a:ln>
                  <a:noFill/>
                </a:ln>
                <a:solidFill>
                  <a:srgbClr val="000000"/>
                </a:solidFill>
                <a:effectLst/>
                <a:uLnTx/>
                <a:uFillTx/>
                <a:latin typeface="Calibri" panose="020F0502020204030204"/>
                <a:ea typeface="+mn-ea"/>
                <a:cs typeface="+mn-cs"/>
              </a:rPr>
              <a:t>middens</a:t>
            </a:r>
            <a:r>
              <a:rPr kumimoji="0" lang="nl-NL" sz="1800" b="0" i="0" u="none" strike="noStrike" kern="1200" cap="none" spc="0" normalizeH="0" baseline="0" noProof="0" dirty="0">
                <a:ln>
                  <a:noFill/>
                </a:ln>
                <a:solidFill>
                  <a:srgbClr val="000000"/>
                </a:solidFill>
                <a:effectLst/>
                <a:uLnTx/>
                <a:uFillTx/>
                <a:latin typeface="Calibri" panose="020F0502020204030204"/>
                <a:ea typeface="+mn-ea"/>
                <a:cs typeface="+mn-cs"/>
              </a:rPr>
              <a:t> en van de </a:t>
            </a:r>
            <a:r>
              <a:rPr kumimoji="0" lang="nl-NL" sz="1800" b="1" i="0" u="none" strike="noStrike" kern="1200" cap="none" spc="0" normalizeH="0" baseline="0" noProof="0" dirty="0">
                <a:ln>
                  <a:noFill/>
                </a:ln>
                <a:solidFill>
                  <a:srgbClr val="000000"/>
                </a:solidFill>
                <a:effectLst/>
                <a:uLnTx/>
                <a:uFillTx/>
                <a:latin typeface="Calibri" panose="020F0502020204030204"/>
                <a:ea typeface="+mn-ea"/>
                <a:cs typeface="+mn-cs"/>
              </a:rPr>
              <a:t>mediasector</a:t>
            </a:r>
            <a:r>
              <a:rPr kumimoji="0" lang="nl-NL" sz="1800" b="0" i="0" u="none" strike="noStrike" kern="1200" cap="none" spc="0" normalizeH="0" baseline="0" noProof="0" dirty="0">
                <a:ln>
                  <a:noFill/>
                </a:ln>
                <a:solidFill>
                  <a:srgbClr val="000000"/>
                </a:solidFill>
                <a:effectLst/>
                <a:uLnTx/>
                <a:uFillTx/>
                <a:latin typeface="Calibri" panose="020F0502020204030204"/>
                <a:ea typeface="+mn-ea"/>
                <a:cs typeface="+mn-cs"/>
              </a:rPr>
              <a:t>. Ook worden </a:t>
            </a:r>
            <a:r>
              <a:rPr kumimoji="0" lang="nl-NL" sz="1800" b="1" i="0" u="none" strike="noStrike" kern="1200" cap="none" spc="0" normalizeH="0" baseline="0" noProof="0" dirty="0">
                <a:ln>
                  <a:noFill/>
                </a:ln>
                <a:solidFill>
                  <a:srgbClr val="000000"/>
                </a:solidFill>
                <a:effectLst/>
                <a:uLnTx/>
                <a:uFillTx/>
                <a:latin typeface="Calibri" panose="020F0502020204030204"/>
                <a:ea typeface="+mn-ea"/>
                <a:cs typeface="+mn-cs"/>
              </a:rPr>
              <a:t>hoge ambtenaren </a:t>
            </a:r>
            <a:r>
              <a:rPr kumimoji="0" lang="nl-NL" sz="1800" b="0" i="0" u="none" strike="noStrike" kern="1200" cap="none" spc="0" normalizeH="0" baseline="0" noProof="0" dirty="0">
                <a:ln>
                  <a:noFill/>
                </a:ln>
                <a:solidFill>
                  <a:srgbClr val="000000"/>
                </a:solidFill>
                <a:effectLst/>
                <a:uLnTx/>
                <a:uFillTx/>
                <a:latin typeface="Calibri" panose="020F0502020204030204"/>
                <a:ea typeface="+mn-ea"/>
                <a:cs typeface="+mn-cs"/>
              </a:rPr>
              <a:t>ontvangen, evenals </a:t>
            </a:r>
            <a:r>
              <a:rPr kumimoji="0" lang="nl-NL" sz="1800" b="1" i="0" u="none" strike="noStrike" kern="1200" cap="none" spc="0" normalizeH="0" baseline="0" noProof="0" dirty="0">
                <a:ln>
                  <a:noFill/>
                </a:ln>
                <a:solidFill>
                  <a:srgbClr val="000000"/>
                </a:solidFill>
                <a:effectLst/>
                <a:uLnTx/>
                <a:uFillTx/>
                <a:latin typeface="Calibri" panose="020F0502020204030204"/>
                <a:ea typeface="+mn-ea"/>
                <a:cs typeface="+mn-cs"/>
              </a:rPr>
              <a:t>gezagsdragers uit de provincie- en gemeentebesturen</a:t>
            </a:r>
            <a:r>
              <a:rPr kumimoji="0" lang="nl-NL" sz="1800" b="0" i="0" u="none" strike="noStrike" kern="1200" cap="none" spc="0" normalizeH="0" baseline="0" noProof="0" dirty="0">
                <a:ln>
                  <a:noFill/>
                </a:ln>
                <a:solidFill>
                  <a:srgbClr val="000000"/>
                </a:solidFill>
                <a:effectLst/>
                <a:uLnTx/>
                <a:uFillTx/>
                <a:latin typeface="Calibri" panose="020F0502020204030204"/>
                <a:ea typeface="+mn-ea"/>
                <a:cs typeface="+mn-cs"/>
              </a:rPr>
              <a: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Calibri" panose="020F0502020204030204"/>
                <a:ea typeface="+mn-ea"/>
                <a:cs typeface="+mn-cs"/>
              </a:rPr>
              <a:t>De Koning ontvangt ook tal van </a:t>
            </a:r>
            <a:r>
              <a:rPr kumimoji="0" lang="nl-NL" sz="1800" b="1" i="0" u="none" strike="noStrike" kern="1200" cap="none" spc="0" normalizeH="0" baseline="0" noProof="0" dirty="0">
                <a:ln>
                  <a:noFill/>
                </a:ln>
                <a:solidFill>
                  <a:srgbClr val="000000"/>
                </a:solidFill>
                <a:effectLst/>
                <a:uLnTx/>
                <a:uFillTx/>
                <a:latin typeface="Calibri" panose="020F0502020204030204"/>
                <a:ea typeface="+mn-ea"/>
                <a:cs typeface="+mn-cs"/>
              </a:rPr>
              <a:t>buitenlandse hoogwaardigheidsbekleders</a:t>
            </a:r>
            <a:r>
              <a:rPr kumimoji="0" lang="nl-NL" sz="1800" b="0" i="0" u="none" strike="noStrike" kern="1200" cap="none" spc="0" normalizeH="0" baseline="0" noProof="0" dirty="0">
                <a:ln>
                  <a:noFill/>
                </a:ln>
                <a:solidFill>
                  <a:srgbClr val="000000"/>
                </a:solidFill>
                <a:effectLst/>
                <a:uLnTx/>
                <a:uFillTx/>
                <a:latin typeface="Calibri" panose="020F0502020204030204"/>
                <a:ea typeface="+mn-ea"/>
                <a:cs typeface="+mn-cs"/>
              </a:rPr>
              <a:t>, zoals </a:t>
            </a:r>
            <a:r>
              <a:rPr kumimoji="0" lang="nl-NL" sz="1800" b="1" i="0" u="none" strike="noStrike" kern="1200" cap="none" spc="0" normalizeH="0" baseline="0" noProof="0" dirty="0">
                <a:ln>
                  <a:noFill/>
                </a:ln>
                <a:solidFill>
                  <a:srgbClr val="000000"/>
                </a:solidFill>
                <a:effectLst/>
                <a:uLnTx/>
                <a:uFillTx/>
                <a:latin typeface="Calibri" panose="020F0502020204030204"/>
                <a:ea typeface="+mn-ea"/>
                <a:cs typeface="+mn-cs"/>
              </a:rPr>
              <a:t>Staatshoofden</a:t>
            </a:r>
            <a:r>
              <a:rPr kumimoji="0" lang="nl-NL" sz="1800" b="0" i="0" u="none" strike="noStrike" kern="1200" cap="none" spc="0" normalizeH="0" baseline="0" noProof="0" dirty="0">
                <a:ln>
                  <a:noFill/>
                </a:ln>
                <a:solidFill>
                  <a:srgbClr val="000000"/>
                </a:solidFill>
                <a:effectLst/>
                <a:uLnTx/>
                <a:uFillTx/>
                <a:latin typeface="Calibri" panose="020F0502020204030204"/>
                <a:ea typeface="+mn-ea"/>
                <a:cs typeface="+mn-cs"/>
              </a:rPr>
              <a:t> of </a:t>
            </a:r>
            <a:r>
              <a:rPr kumimoji="0" lang="nl-NL" sz="1800" b="1" i="0" u="none" strike="noStrike" kern="1200" cap="none" spc="0" normalizeH="0" baseline="0" noProof="0" dirty="0">
                <a:ln>
                  <a:noFill/>
                </a:ln>
                <a:solidFill>
                  <a:srgbClr val="000000"/>
                </a:solidFill>
                <a:effectLst/>
                <a:uLnTx/>
                <a:uFillTx/>
                <a:latin typeface="Calibri" panose="020F0502020204030204"/>
                <a:ea typeface="+mn-ea"/>
                <a:cs typeface="+mn-cs"/>
              </a:rPr>
              <a:t>ambassadeurs</a:t>
            </a:r>
            <a:r>
              <a:rPr kumimoji="0" lang="nl-NL" sz="1800" b="0" i="0" u="none" strike="noStrike" kern="1200" cap="none" spc="0" normalizeH="0" baseline="0" noProof="0" dirty="0">
                <a:ln>
                  <a:noFill/>
                </a:ln>
                <a:solidFill>
                  <a:srgbClr val="000000"/>
                </a:solidFill>
                <a:effectLst/>
                <a:uLnTx/>
                <a:uFillTx/>
                <a:latin typeface="Calibri" panose="020F0502020204030204"/>
                <a:ea typeface="+mn-ea"/>
                <a:cs typeface="+mn-cs"/>
              </a:rPr>
              <a:t> die hun geloofsbrieven komen overhandigen of een afscheidsbezoek afleggen.</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Calibri" panose="020F0502020204030204"/>
                <a:ea typeface="+mn-ea"/>
                <a:cs typeface="+mn-cs"/>
              </a:rPr>
              <a:t>Volgens een gevestigde gedragsregel wordt de inhoud van de </a:t>
            </a:r>
            <a:r>
              <a:rPr kumimoji="0" lang="nl-NL" sz="1800" b="1" i="0" u="none" strike="noStrike" kern="1200" cap="none" spc="0" normalizeH="0" baseline="0" noProof="0" dirty="0">
                <a:ln>
                  <a:noFill/>
                </a:ln>
                <a:solidFill>
                  <a:srgbClr val="000000"/>
                </a:solidFill>
                <a:effectLst/>
                <a:uLnTx/>
                <a:uFillTx/>
                <a:latin typeface="Calibri" panose="020F0502020204030204"/>
                <a:ea typeface="+mn-ea"/>
                <a:cs typeface="+mn-cs"/>
              </a:rPr>
              <a:t>gesprekken niet in de openbaarheid </a:t>
            </a:r>
            <a:r>
              <a:rPr kumimoji="0" lang="nl-NL" sz="1800" b="0" i="0" u="none" strike="noStrike" kern="1200" cap="none" spc="0" normalizeH="0" baseline="0" noProof="0" dirty="0">
                <a:ln>
                  <a:noFill/>
                </a:ln>
                <a:solidFill>
                  <a:srgbClr val="000000"/>
                </a:solidFill>
                <a:effectLst/>
                <a:uLnTx/>
                <a:uFillTx/>
                <a:latin typeface="Calibri" panose="020F0502020204030204"/>
                <a:ea typeface="+mn-ea"/>
                <a:cs typeface="+mn-cs"/>
              </a:rPr>
              <a:t>gebracht. De audiënties worden dagelijks meegedeeld door de </a:t>
            </a:r>
            <a:r>
              <a:rPr kumimoji="0" lang="nl-NL" sz="1800" b="1" i="0" u="none" strike="noStrike" kern="1200" cap="none" spc="0" normalizeH="0" baseline="0" noProof="0" dirty="0">
                <a:ln>
                  <a:noFill/>
                </a:ln>
                <a:solidFill>
                  <a:srgbClr val="000000"/>
                </a:solidFill>
                <a:effectLst/>
                <a:uLnTx/>
                <a:uFillTx/>
                <a:latin typeface="Calibri" panose="020F0502020204030204"/>
                <a:ea typeface="+mn-ea"/>
                <a:cs typeface="+mn-cs"/>
              </a:rPr>
              <a:t>Dienst Media &amp; Communicatie </a:t>
            </a:r>
            <a:r>
              <a:rPr kumimoji="0" lang="nl-NL" sz="1800" b="0" i="0" u="none" strike="noStrike" kern="1200" cap="none" spc="0" normalizeH="0" baseline="0" noProof="0" dirty="0">
                <a:ln>
                  <a:noFill/>
                </a:ln>
                <a:solidFill>
                  <a:srgbClr val="000000"/>
                </a:solidFill>
                <a:effectLst/>
                <a:uLnTx/>
                <a:uFillTx/>
                <a:latin typeface="Calibri" panose="020F0502020204030204"/>
                <a:ea typeface="+mn-ea"/>
                <a:cs typeface="+mn-cs"/>
              </a:rPr>
              <a:t>van het </a:t>
            </a:r>
            <a:r>
              <a:rPr kumimoji="0" lang="nl-NL" sz="1800" b="1" i="0" u="none" strike="noStrike" kern="1200" cap="none" spc="0" normalizeH="0" baseline="0" noProof="0" dirty="0">
                <a:ln>
                  <a:noFill/>
                </a:ln>
                <a:solidFill>
                  <a:srgbClr val="000000"/>
                </a:solidFill>
                <a:effectLst/>
                <a:uLnTx/>
                <a:uFillTx/>
                <a:latin typeface="Calibri" panose="020F0502020204030204"/>
                <a:ea typeface="+mn-ea"/>
                <a:cs typeface="+mn-cs"/>
              </a:rPr>
              <a:t>Koninklijk Paleis</a:t>
            </a:r>
            <a:r>
              <a:rPr kumimoji="0" lang="nl-NL" sz="1800" b="0" i="0" u="none" strike="noStrike" kern="1200" cap="none" spc="0" normalizeH="0" baseline="0" noProof="0" dirty="0">
                <a:ln>
                  <a:noFill/>
                </a:ln>
                <a:solidFill>
                  <a:srgbClr val="000000"/>
                </a:solidFill>
                <a:effectLst/>
                <a:uLnTx/>
                <a:uFillTx/>
                <a:latin typeface="Calibri" panose="020F0502020204030204"/>
                <a:ea typeface="+mn-ea"/>
                <a:cs typeface="+mn-cs"/>
              </a:rPr>
              <a: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Calibri" panose="020F0502020204030204"/>
                <a:ea typeface="+mn-ea"/>
                <a:cs typeface="+mn-cs"/>
              </a:rPr>
              <a:t>Bron: </a:t>
            </a:r>
            <a:r>
              <a:rPr kumimoji="0" lang="nl-NL" sz="1800" b="0" i="0" u="none" strike="noStrike" kern="1200" cap="none" spc="0" normalizeH="0" baseline="0" noProof="0" dirty="0">
                <a:ln>
                  <a:noFill/>
                </a:ln>
                <a:solidFill>
                  <a:srgbClr val="000000"/>
                </a:solidFill>
                <a:effectLst/>
                <a:uLnTx/>
                <a:uFillTx/>
                <a:latin typeface="Calibri" panose="020F0502020204030204"/>
                <a:ea typeface="+mn-ea"/>
                <a:cs typeface="+mn-cs"/>
                <a:hlinkClick r:id="rId4"/>
              </a:rPr>
              <a:t>https://www.monarchie.be/nl/monarchie/monarchie-en-bevolking/audienties</a:t>
            </a:r>
            <a:endParaRPr kumimoji="0" lang="nl-NL"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357188" marR="0" lvl="0" indent="-3571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7267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t="-6000" b="-6000"/>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1144909" y="505122"/>
            <a:ext cx="10342196" cy="5847755"/>
          </a:xfrm>
          <a:prstGeom prst="rect">
            <a:avLst/>
          </a:prstGeom>
          <a:solidFill>
            <a:schemeClr val="bg1">
              <a:alpha val="9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3200" b="1" i="0" u="none" strike="noStrike" kern="1200" cap="none" spc="0" normalizeH="0" baseline="0" noProof="0" dirty="0">
                <a:ln>
                  <a:noFill/>
                </a:ln>
                <a:solidFill>
                  <a:srgbClr val="C00000"/>
                </a:solidFill>
                <a:effectLst/>
                <a:uLnTx/>
                <a:uFillTx/>
                <a:latin typeface="Calibri" panose="020F0502020204030204"/>
                <a:ea typeface="+mn-ea"/>
                <a:cs typeface="+mn-cs"/>
              </a:rPr>
              <a:t>Het protocol voor een audiëntie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Calibri" panose="020F0502020204030204"/>
                <a:ea typeface="+mn-ea"/>
                <a:cs typeface="+mn-cs"/>
              </a:rPr>
              <a:t>Volgens de </a:t>
            </a:r>
            <a:r>
              <a:rPr kumimoji="0" lang="nl-NL" sz="1800" b="1" i="0" u="none" strike="noStrike" kern="1200" cap="none" spc="0" normalizeH="0" baseline="0" noProof="0" dirty="0">
                <a:ln>
                  <a:noFill/>
                </a:ln>
                <a:solidFill>
                  <a:srgbClr val="0070C0"/>
                </a:solidFill>
                <a:effectLst/>
                <a:uLnTx/>
                <a:uFillTx/>
                <a:latin typeface="Calibri" panose="020F0502020204030204"/>
                <a:ea typeface="+mn-ea"/>
                <a:cs typeface="+mn-cs"/>
              </a:rPr>
              <a:t>hoffelijkheidsregels</a:t>
            </a:r>
            <a:r>
              <a:rPr kumimoji="0" lang="nl-NL" sz="1800" b="0" i="0" u="none" strike="noStrike" kern="1200" cap="none" spc="0" normalizeH="0" baseline="0" noProof="0" dirty="0">
                <a:ln>
                  <a:noFill/>
                </a:ln>
                <a:solidFill>
                  <a:srgbClr val="000000"/>
                </a:solidFill>
                <a:effectLst/>
                <a:uLnTx/>
                <a:uFillTx/>
                <a:latin typeface="Calibri" panose="020F0502020204030204"/>
                <a:ea typeface="+mn-ea"/>
                <a:cs typeface="+mn-cs"/>
              </a:rPr>
              <a:t> begroet men de </a:t>
            </a:r>
            <a:r>
              <a:rPr kumimoji="0" lang="nl-NL" sz="1800" b="1" i="0" u="none" strike="noStrike" kern="1200" cap="none" spc="0" normalizeH="0" baseline="0" noProof="0" dirty="0">
                <a:ln>
                  <a:noFill/>
                </a:ln>
                <a:solidFill>
                  <a:srgbClr val="000000"/>
                </a:solidFill>
                <a:effectLst/>
                <a:uLnTx/>
                <a:uFillTx/>
                <a:latin typeface="Calibri" panose="020F0502020204030204"/>
                <a:ea typeface="+mn-ea"/>
                <a:cs typeface="+mn-cs"/>
              </a:rPr>
              <a:t>Koning</a:t>
            </a:r>
            <a:r>
              <a:rPr kumimoji="0" lang="nl-NL" sz="1800" b="0" i="0" u="none" strike="noStrike" kern="1200" cap="none" spc="0" normalizeH="0" baseline="0" noProof="0" dirty="0">
                <a:ln>
                  <a:noFill/>
                </a:ln>
                <a:solidFill>
                  <a:srgbClr val="000000"/>
                </a:solidFill>
                <a:effectLst/>
                <a:uLnTx/>
                <a:uFillTx/>
                <a:latin typeface="Calibri" panose="020F0502020204030204"/>
                <a:ea typeface="+mn-ea"/>
                <a:cs typeface="+mn-cs"/>
              </a:rPr>
              <a:t> en de </a:t>
            </a:r>
            <a:r>
              <a:rPr kumimoji="0" lang="nl-NL" sz="1800" b="1" i="0" u="none" strike="noStrike" kern="1200" cap="none" spc="0" normalizeH="0" baseline="0" noProof="0" dirty="0">
                <a:ln>
                  <a:noFill/>
                </a:ln>
                <a:solidFill>
                  <a:srgbClr val="000000"/>
                </a:solidFill>
                <a:effectLst/>
                <a:uLnTx/>
                <a:uFillTx/>
                <a:latin typeface="Calibri" panose="020F0502020204030204"/>
                <a:ea typeface="+mn-ea"/>
                <a:cs typeface="+mn-cs"/>
              </a:rPr>
              <a:t>andere leden van de Koninklijke Familie </a:t>
            </a:r>
            <a:r>
              <a:rPr kumimoji="0" lang="nl-NL" sz="1800" b="0" i="0" u="none" strike="noStrike" kern="1200" cap="none" spc="0" normalizeH="0" baseline="0" noProof="0" dirty="0">
                <a:ln>
                  <a:noFill/>
                </a:ln>
                <a:solidFill>
                  <a:srgbClr val="000000"/>
                </a:solidFill>
                <a:effectLst/>
                <a:uLnTx/>
                <a:uFillTx/>
                <a:latin typeface="Calibri" panose="020F0502020204030204"/>
                <a:ea typeface="+mn-ea"/>
                <a:cs typeface="+mn-cs"/>
              </a:rPr>
              <a:t>door hen </a:t>
            </a:r>
            <a:r>
              <a:rPr kumimoji="0" lang="nl-NL" sz="1800" b="1" i="0" u="none" strike="noStrike" kern="1200" cap="none" spc="0" normalizeH="0" baseline="0" noProof="0" dirty="0">
                <a:ln>
                  <a:noFill/>
                </a:ln>
                <a:solidFill>
                  <a:srgbClr val="000000"/>
                </a:solidFill>
                <a:effectLst/>
                <a:uLnTx/>
                <a:uFillTx/>
                <a:latin typeface="Calibri" panose="020F0502020204030204"/>
                <a:ea typeface="+mn-ea"/>
                <a:cs typeface="+mn-cs"/>
              </a:rPr>
              <a:t>een hand te geven</a:t>
            </a:r>
            <a:r>
              <a:rPr kumimoji="0" lang="nl-NL" sz="1800" b="0" i="0" u="none" strike="noStrike" kern="1200" cap="none" spc="0" normalizeH="0" baseline="0" noProof="0" dirty="0">
                <a:ln>
                  <a:noFill/>
                </a:ln>
                <a:solidFill>
                  <a:srgbClr val="000000"/>
                </a:solidFill>
                <a:effectLst/>
                <a:uLnTx/>
                <a:uFillTx/>
                <a:latin typeface="Calibri" panose="020F0502020204030204"/>
                <a:ea typeface="+mn-ea"/>
                <a:cs typeface="+mn-cs"/>
              </a:rPr>
              <a: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Calibri" panose="020F0502020204030204"/>
                <a:ea typeface="+mn-ea"/>
                <a:cs typeface="+mn-cs"/>
              </a:rPr>
              <a:t>De gebruikelijke </a:t>
            </a:r>
            <a:r>
              <a:rPr kumimoji="0" lang="nl-NL" sz="1800" b="1" i="0" u="none" strike="noStrike" kern="1200" cap="none" spc="0" normalizeH="0" baseline="0" noProof="0" dirty="0">
                <a:ln>
                  <a:noFill/>
                </a:ln>
                <a:solidFill>
                  <a:srgbClr val="0070C0"/>
                </a:solidFill>
                <a:effectLst/>
                <a:uLnTx/>
                <a:uFillTx/>
                <a:latin typeface="Calibri" panose="020F0502020204030204"/>
                <a:ea typeface="+mn-ea"/>
                <a:cs typeface="+mn-cs"/>
              </a:rPr>
              <a:t>aanspreektitel</a:t>
            </a:r>
            <a:r>
              <a:rPr kumimoji="0" lang="nl-NL" sz="1800" b="0" i="0" u="none" strike="noStrike" kern="1200" cap="none" spc="0" normalizeH="0" baseline="0" noProof="0" dirty="0">
                <a:ln>
                  <a:noFill/>
                </a:ln>
                <a:solidFill>
                  <a:srgbClr val="000000"/>
                </a:solidFill>
                <a:effectLst/>
                <a:uLnTx/>
                <a:uFillTx/>
                <a:latin typeface="Calibri" panose="020F0502020204030204"/>
                <a:ea typeface="+mn-ea"/>
                <a:cs typeface="+mn-cs"/>
              </a:rPr>
              <a:t> om zich tot </a:t>
            </a:r>
            <a:r>
              <a:rPr kumimoji="0" lang="nl-NL" sz="1800" b="1" i="0" u="none" strike="noStrike" kern="1200" cap="none" spc="0" normalizeH="0" baseline="0" noProof="0" dirty="0">
                <a:ln>
                  <a:noFill/>
                </a:ln>
                <a:solidFill>
                  <a:srgbClr val="000000"/>
                </a:solidFill>
                <a:effectLst/>
                <a:uLnTx/>
                <a:uFillTx/>
                <a:latin typeface="Calibri" panose="020F0502020204030204"/>
                <a:ea typeface="+mn-ea"/>
                <a:cs typeface="+mn-cs"/>
              </a:rPr>
              <a:t>Zijne Majesteit de Koning </a:t>
            </a:r>
            <a:r>
              <a:rPr kumimoji="0" lang="nl-NL" sz="1800" b="0" i="0" u="none" strike="noStrike" kern="1200" cap="none" spc="0" normalizeH="0" baseline="0" noProof="0" dirty="0">
                <a:ln>
                  <a:noFill/>
                </a:ln>
                <a:solidFill>
                  <a:srgbClr val="000000"/>
                </a:solidFill>
                <a:effectLst/>
                <a:uLnTx/>
                <a:uFillTx/>
                <a:latin typeface="Calibri" panose="020F0502020204030204"/>
                <a:ea typeface="+mn-ea"/>
                <a:cs typeface="+mn-cs"/>
              </a:rPr>
              <a:t>te richten wanneer men wordt voorgesteld, is “</a:t>
            </a:r>
            <a:r>
              <a:rPr kumimoji="0" lang="nl-NL" sz="1800" b="1" i="0" u="none" strike="noStrike" kern="1200" cap="none" spc="0" normalizeH="0" baseline="0" noProof="0" dirty="0">
                <a:ln>
                  <a:noFill/>
                </a:ln>
                <a:solidFill>
                  <a:srgbClr val="000000"/>
                </a:solidFill>
                <a:effectLst/>
                <a:uLnTx/>
                <a:uFillTx/>
                <a:latin typeface="Calibri" panose="020F0502020204030204"/>
                <a:ea typeface="+mn-ea"/>
                <a:cs typeface="+mn-cs"/>
              </a:rPr>
              <a:t>Sire</a:t>
            </a:r>
            <a:r>
              <a:rPr kumimoji="0" lang="nl-NL" sz="1800" b="0" i="0" u="none" strike="noStrike" kern="1200" cap="none" spc="0" normalizeH="0" baseline="0" noProof="0" dirty="0">
                <a:ln>
                  <a:noFill/>
                </a:ln>
                <a:solidFill>
                  <a:srgbClr val="000000"/>
                </a:solidFill>
                <a:effectLst/>
                <a:uLnTx/>
                <a:uFillTx/>
                <a:latin typeface="Calibri" panose="020F0502020204030204"/>
                <a:ea typeface="+mn-ea"/>
                <a:cs typeface="+mn-cs"/>
              </a:rPr>
              <a: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Calibri" panose="020F0502020204030204"/>
                <a:ea typeface="+mn-ea"/>
                <a:cs typeface="+mn-cs"/>
              </a:rPr>
              <a:t>De gebruikelijke aanspreektitel om zich tot </a:t>
            </a:r>
            <a:r>
              <a:rPr kumimoji="0" lang="nl-NL" sz="1800" b="1" i="0" u="none" strike="noStrike" kern="1200" cap="none" spc="0" normalizeH="0" baseline="0" noProof="0" dirty="0">
                <a:ln>
                  <a:noFill/>
                </a:ln>
                <a:solidFill>
                  <a:srgbClr val="000000"/>
                </a:solidFill>
                <a:effectLst/>
                <a:uLnTx/>
                <a:uFillTx/>
                <a:latin typeface="Calibri" panose="020F0502020204030204"/>
                <a:ea typeface="+mn-ea"/>
                <a:cs typeface="+mn-cs"/>
              </a:rPr>
              <a:t>Hare Majesteit de Koningin </a:t>
            </a:r>
            <a:r>
              <a:rPr kumimoji="0" lang="nl-NL" sz="1800" b="0" i="0" u="none" strike="noStrike" kern="1200" cap="none" spc="0" normalizeH="0" baseline="0" noProof="0" dirty="0">
                <a:ln>
                  <a:noFill/>
                </a:ln>
                <a:solidFill>
                  <a:srgbClr val="000000"/>
                </a:solidFill>
                <a:effectLst/>
                <a:uLnTx/>
                <a:uFillTx/>
                <a:latin typeface="Calibri" panose="020F0502020204030204"/>
                <a:ea typeface="+mn-ea"/>
                <a:cs typeface="+mn-cs"/>
              </a:rPr>
              <a:t>te richten wanneer men wordt voorgesteld, is “</a:t>
            </a:r>
            <a:r>
              <a:rPr kumimoji="0" lang="nl-NL" sz="1800" b="1" i="0" u="none" strike="noStrike" kern="1200" cap="none" spc="0" normalizeH="0" baseline="0" noProof="0" dirty="0">
                <a:ln>
                  <a:noFill/>
                </a:ln>
                <a:solidFill>
                  <a:srgbClr val="000000"/>
                </a:solidFill>
                <a:effectLst/>
                <a:uLnTx/>
                <a:uFillTx/>
                <a:latin typeface="Calibri" panose="020F0502020204030204"/>
                <a:ea typeface="+mn-ea"/>
                <a:cs typeface="+mn-cs"/>
              </a:rPr>
              <a:t>Majesteit</a:t>
            </a:r>
            <a:r>
              <a:rPr kumimoji="0" lang="nl-NL" sz="1800" b="0" i="0" u="none" strike="noStrike" kern="1200" cap="none" spc="0" normalizeH="0" baseline="0" noProof="0" dirty="0">
                <a:ln>
                  <a:noFill/>
                </a:ln>
                <a:solidFill>
                  <a:srgbClr val="000000"/>
                </a:solidFill>
                <a:effectLst/>
                <a:uLnTx/>
                <a:uFillTx/>
                <a:latin typeface="Calibri" panose="020F0502020204030204"/>
                <a:ea typeface="+mn-ea"/>
                <a:cs typeface="+mn-cs"/>
              </a:rPr>
              <a:t>” of “</a:t>
            </a:r>
            <a:r>
              <a:rPr kumimoji="0" lang="nl-NL" sz="1800" b="1" i="0" u="none" strike="noStrike" kern="1200" cap="none" spc="0" normalizeH="0" baseline="0" noProof="0" dirty="0">
                <a:ln>
                  <a:noFill/>
                </a:ln>
                <a:solidFill>
                  <a:srgbClr val="000000"/>
                </a:solidFill>
                <a:effectLst/>
                <a:uLnTx/>
                <a:uFillTx/>
                <a:latin typeface="Calibri" panose="020F0502020204030204"/>
                <a:ea typeface="+mn-ea"/>
                <a:cs typeface="+mn-cs"/>
              </a:rPr>
              <a:t>Mevrouw</a:t>
            </a:r>
            <a:r>
              <a:rPr kumimoji="0" lang="nl-NL" sz="1800" b="0" i="0" u="none" strike="noStrike" kern="1200" cap="none" spc="0" normalizeH="0" baseline="0" noProof="0" dirty="0">
                <a:ln>
                  <a:noFill/>
                </a:ln>
                <a:solidFill>
                  <a:srgbClr val="000000"/>
                </a:solidFill>
                <a:effectLst/>
                <a:uLnTx/>
                <a:uFillTx/>
                <a:latin typeface="Calibri" panose="020F0502020204030204"/>
                <a:ea typeface="+mn-ea"/>
                <a:cs typeface="+mn-cs"/>
              </a:rPr>
              <a: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Calibri" panose="020F0502020204030204"/>
                <a:ea typeface="+mn-ea"/>
                <a:cs typeface="+mn-cs"/>
              </a:rPr>
              <a:t>Men spreekt de overige leden van de Koninklijke Familie aan met:</a:t>
            </a:r>
          </a:p>
          <a:p>
            <a:pPr marL="536575" marR="0" lvl="1" indent="-1793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1" i="0" u="none" strike="noStrike" kern="1200" cap="none" spc="0" normalizeH="0" baseline="0" noProof="0" dirty="0">
                <a:ln>
                  <a:noFill/>
                </a:ln>
                <a:solidFill>
                  <a:srgbClr val="000000"/>
                </a:solidFill>
                <a:effectLst/>
                <a:uLnTx/>
                <a:uFillTx/>
                <a:latin typeface="Calibri" panose="020F0502020204030204"/>
                <a:ea typeface="+mn-ea"/>
                <a:cs typeface="+mn-cs"/>
              </a:rPr>
              <a:t>Zijne Majesteit </a:t>
            </a:r>
            <a:r>
              <a:rPr kumimoji="0" lang="nl-NL" sz="1800" b="1" i="0" u="none" strike="noStrike" kern="1200" cap="none" spc="0" normalizeH="0" baseline="0" noProof="0" dirty="0">
                <a:ln>
                  <a:noFill/>
                </a:ln>
                <a:solidFill>
                  <a:srgbClr val="0070C0"/>
                </a:solidFill>
                <a:effectLst/>
                <a:uLnTx/>
                <a:uFillTx/>
                <a:latin typeface="Calibri" panose="020F0502020204030204"/>
                <a:ea typeface="+mn-ea"/>
                <a:cs typeface="+mn-cs"/>
              </a:rPr>
              <a:t>Koning</a:t>
            </a:r>
            <a:r>
              <a:rPr kumimoji="0" lang="nl-NL" sz="18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nl-NL" sz="1800" b="1" i="0" u="none" strike="noStrike" kern="1200" cap="none" spc="0" normalizeH="0" baseline="0" noProof="0" dirty="0">
                <a:ln>
                  <a:noFill/>
                </a:ln>
                <a:solidFill>
                  <a:srgbClr val="000000"/>
                </a:solidFill>
                <a:effectLst/>
                <a:uLnTx/>
                <a:uFillTx/>
                <a:latin typeface="Calibri" panose="020F0502020204030204"/>
                <a:ea typeface="+mn-ea"/>
                <a:cs typeface="+mn-cs"/>
              </a:rPr>
              <a:t>Sire</a:t>
            </a:r>
            <a:r>
              <a:rPr kumimoji="0" lang="nl-NL" sz="1800" b="0" i="0" u="none" strike="noStrike" kern="1200" cap="none" spc="0" normalizeH="0" baseline="0" noProof="0" dirty="0">
                <a:ln>
                  <a:noFill/>
                </a:ln>
                <a:solidFill>
                  <a:srgbClr val="000000"/>
                </a:solidFill>
                <a:effectLst/>
                <a:uLnTx/>
                <a:uFillTx/>
                <a:latin typeface="Calibri" panose="020F0502020204030204"/>
                <a:ea typeface="+mn-ea"/>
                <a:cs typeface="+mn-cs"/>
              </a:rPr>
              <a:t>”.</a:t>
            </a:r>
          </a:p>
          <a:p>
            <a:pPr marL="536575" marR="0" lvl="2" indent="-1793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1" i="0" u="none" strike="noStrike" kern="1200" cap="none" spc="0" normalizeH="0" baseline="0" noProof="0" dirty="0">
                <a:ln>
                  <a:noFill/>
                </a:ln>
                <a:solidFill>
                  <a:srgbClr val="000000"/>
                </a:solidFill>
                <a:effectLst/>
                <a:uLnTx/>
                <a:uFillTx/>
                <a:latin typeface="Calibri" panose="020F0502020204030204"/>
                <a:ea typeface="+mn-ea"/>
                <a:cs typeface="+mn-cs"/>
              </a:rPr>
              <a:t>Hare Majesteit </a:t>
            </a:r>
            <a:r>
              <a:rPr kumimoji="0" lang="nl-NL" sz="1800" b="1" i="0" u="none" strike="noStrike" kern="1200" cap="none" spc="0" normalizeH="0" baseline="0" noProof="0" dirty="0">
                <a:ln>
                  <a:noFill/>
                </a:ln>
                <a:solidFill>
                  <a:srgbClr val="0070C0"/>
                </a:solidFill>
                <a:effectLst/>
                <a:uLnTx/>
                <a:uFillTx/>
                <a:latin typeface="Calibri" panose="020F0502020204030204"/>
                <a:ea typeface="+mn-ea"/>
                <a:cs typeface="+mn-cs"/>
              </a:rPr>
              <a:t>Koningin</a:t>
            </a:r>
            <a:r>
              <a:rPr kumimoji="0" lang="nl-NL" sz="18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nl-NL" sz="1800" b="1" i="0" u="none" strike="noStrike" kern="1200" cap="none" spc="0" normalizeH="0" baseline="0" noProof="0" dirty="0">
                <a:ln>
                  <a:noFill/>
                </a:ln>
                <a:solidFill>
                  <a:srgbClr val="000000"/>
                </a:solidFill>
                <a:effectLst/>
                <a:uLnTx/>
                <a:uFillTx/>
                <a:latin typeface="Calibri" panose="020F0502020204030204"/>
                <a:ea typeface="+mn-ea"/>
                <a:cs typeface="+mn-cs"/>
              </a:rPr>
              <a:t>Majesteit</a:t>
            </a:r>
            <a:r>
              <a:rPr kumimoji="0" lang="nl-NL" sz="1800" b="0" i="0" u="none" strike="noStrike" kern="1200" cap="none" spc="0" normalizeH="0" baseline="0" noProof="0" dirty="0">
                <a:ln>
                  <a:noFill/>
                </a:ln>
                <a:solidFill>
                  <a:srgbClr val="000000"/>
                </a:solidFill>
                <a:effectLst/>
                <a:uLnTx/>
                <a:uFillTx/>
                <a:latin typeface="Calibri" panose="020F0502020204030204"/>
                <a:ea typeface="+mn-ea"/>
                <a:cs typeface="+mn-cs"/>
              </a:rPr>
              <a:t>” of “</a:t>
            </a:r>
            <a:r>
              <a:rPr kumimoji="0" lang="nl-NL" sz="1800" b="1" i="0" u="none" strike="noStrike" kern="1200" cap="none" spc="0" normalizeH="0" baseline="0" noProof="0" dirty="0">
                <a:ln>
                  <a:noFill/>
                </a:ln>
                <a:solidFill>
                  <a:srgbClr val="000000"/>
                </a:solidFill>
                <a:effectLst/>
                <a:uLnTx/>
                <a:uFillTx/>
                <a:latin typeface="Calibri" panose="020F0502020204030204"/>
                <a:ea typeface="+mn-ea"/>
                <a:cs typeface="+mn-cs"/>
              </a:rPr>
              <a:t>Mevrouw</a:t>
            </a:r>
            <a:r>
              <a:rPr kumimoji="0" lang="nl-NL" sz="1800" b="0" i="0" u="none" strike="noStrike" kern="1200" cap="none" spc="0" normalizeH="0" baseline="0" noProof="0" dirty="0">
                <a:ln>
                  <a:noFill/>
                </a:ln>
                <a:solidFill>
                  <a:srgbClr val="000000"/>
                </a:solidFill>
                <a:effectLst/>
                <a:uLnTx/>
                <a:uFillTx/>
                <a:latin typeface="Calibri" panose="020F0502020204030204"/>
                <a:ea typeface="+mn-ea"/>
                <a:cs typeface="+mn-cs"/>
              </a:rPr>
              <a:t>”.</a:t>
            </a:r>
          </a:p>
          <a:p>
            <a:pPr marL="536575" marR="0" lvl="0" indent="-1793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Calibri" panose="020F0502020204030204"/>
                <a:ea typeface="+mn-ea"/>
                <a:cs typeface="+mn-cs"/>
              </a:rPr>
              <a:t>Overige </a:t>
            </a:r>
            <a:r>
              <a:rPr kumimoji="0" lang="nl-NL" sz="1800" b="1" i="0" u="none" strike="noStrike" kern="1200" cap="none" spc="0" normalizeH="0" baseline="0" noProof="0" dirty="0">
                <a:ln>
                  <a:noFill/>
                </a:ln>
                <a:solidFill>
                  <a:srgbClr val="000000"/>
                </a:solidFill>
                <a:effectLst/>
                <a:uLnTx/>
                <a:uFillTx/>
                <a:latin typeface="Calibri" panose="020F0502020204030204"/>
                <a:ea typeface="+mn-ea"/>
                <a:cs typeface="+mn-cs"/>
              </a:rPr>
              <a:t>mannelijke</a:t>
            </a:r>
            <a:r>
              <a:rPr kumimoji="0" lang="nl-NL" sz="1800" b="0" i="0" u="none" strike="noStrike" kern="1200" cap="none" spc="0" normalizeH="0" baseline="0" noProof="0" dirty="0">
                <a:ln>
                  <a:noFill/>
                </a:ln>
                <a:solidFill>
                  <a:srgbClr val="000000"/>
                </a:solidFill>
                <a:effectLst/>
                <a:uLnTx/>
                <a:uFillTx/>
                <a:latin typeface="Calibri" panose="020F0502020204030204"/>
                <a:ea typeface="+mn-ea"/>
                <a:cs typeface="+mn-cs"/>
              </a:rPr>
              <a:t> leden van de Koninklijke Familie, die de titel </a:t>
            </a:r>
            <a:r>
              <a:rPr kumimoji="0" lang="nl-NL" sz="1800" b="1" i="0" u="none" strike="noStrike" kern="1200" cap="none" spc="0" normalizeH="0" baseline="0" noProof="0" dirty="0">
                <a:ln>
                  <a:noFill/>
                </a:ln>
                <a:solidFill>
                  <a:srgbClr val="0070C0"/>
                </a:solidFill>
                <a:effectLst/>
                <a:uLnTx/>
                <a:uFillTx/>
                <a:latin typeface="Calibri" panose="020F0502020204030204"/>
                <a:ea typeface="+mn-ea"/>
                <a:cs typeface="+mn-cs"/>
              </a:rPr>
              <a:t>Prins</a:t>
            </a:r>
            <a:r>
              <a:rPr kumimoji="0" lang="nl-NL" sz="1800" b="0" i="0" u="none" strike="noStrike" kern="1200" cap="none" spc="0" normalizeH="0" baseline="0" noProof="0" dirty="0">
                <a:ln>
                  <a:noFill/>
                </a:ln>
                <a:solidFill>
                  <a:srgbClr val="000000"/>
                </a:solidFill>
                <a:effectLst/>
                <a:uLnTx/>
                <a:uFillTx/>
                <a:latin typeface="Calibri" panose="020F0502020204030204"/>
                <a:ea typeface="+mn-ea"/>
                <a:cs typeface="+mn-cs"/>
              </a:rPr>
              <a:t> dragen: “</a:t>
            </a:r>
            <a:r>
              <a:rPr kumimoji="0" lang="nl-NL" sz="1800" b="1" i="0" u="none" strike="noStrike" kern="1200" cap="none" spc="0" normalizeH="0" baseline="0" noProof="0" dirty="0">
                <a:ln>
                  <a:noFill/>
                </a:ln>
                <a:solidFill>
                  <a:srgbClr val="000000"/>
                </a:solidFill>
                <a:effectLst/>
                <a:uLnTx/>
                <a:uFillTx/>
                <a:latin typeface="Calibri" panose="020F0502020204030204"/>
                <a:ea typeface="+mn-ea"/>
                <a:cs typeface="+mn-cs"/>
              </a:rPr>
              <a:t>Koninklijke Hoogheid</a:t>
            </a:r>
            <a:r>
              <a:rPr kumimoji="0" lang="nl-NL" sz="1800" b="0" i="0" u="none" strike="noStrike" kern="1200" cap="none" spc="0" normalizeH="0" baseline="0" noProof="0" dirty="0">
                <a:ln>
                  <a:noFill/>
                </a:ln>
                <a:solidFill>
                  <a:srgbClr val="000000"/>
                </a:solidFill>
                <a:effectLst/>
                <a:uLnTx/>
                <a:uFillTx/>
                <a:latin typeface="Calibri" panose="020F0502020204030204"/>
                <a:ea typeface="+mn-ea"/>
                <a:cs typeface="+mn-cs"/>
              </a:rPr>
              <a:t>” of “</a:t>
            </a:r>
            <a:r>
              <a:rPr kumimoji="0" lang="nl-NL" sz="1800" b="1" i="0" u="none" strike="noStrike" kern="1200" cap="none" spc="0" normalizeH="0" baseline="0" noProof="0" dirty="0">
                <a:ln>
                  <a:noFill/>
                </a:ln>
                <a:solidFill>
                  <a:srgbClr val="000000"/>
                </a:solidFill>
                <a:effectLst/>
                <a:uLnTx/>
                <a:uFillTx/>
                <a:latin typeface="Calibri" panose="020F0502020204030204"/>
                <a:ea typeface="+mn-ea"/>
                <a:cs typeface="+mn-cs"/>
              </a:rPr>
              <a:t>Monseigneur</a:t>
            </a:r>
            <a:r>
              <a:rPr kumimoji="0" lang="nl-NL" sz="1800" b="0" i="0" u="none" strike="noStrike" kern="1200" cap="none" spc="0" normalizeH="0" baseline="0" noProof="0" dirty="0">
                <a:ln>
                  <a:noFill/>
                </a:ln>
                <a:solidFill>
                  <a:srgbClr val="000000"/>
                </a:solidFill>
                <a:effectLst/>
                <a:uLnTx/>
                <a:uFillTx/>
                <a:latin typeface="Calibri" panose="020F0502020204030204"/>
                <a:ea typeface="+mn-ea"/>
                <a:cs typeface="+mn-cs"/>
              </a:rPr>
              <a:t>”.</a:t>
            </a:r>
          </a:p>
          <a:p>
            <a:pPr marL="536575" marR="0" lvl="0" indent="-1793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Calibri" panose="020F0502020204030204"/>
                <a:ea typeface="+mn-ea"/>
                <a:cs typeface="+mn-cs"/>
              </a:rPr>
              <a:t>Overige </a:t>
            </a:r>
            <a:r>
              <a:rPr kumimoji="0" lang="nl-NL" sz="1800" b="1" i="0" u="none" strike="noStrike" kern="1200" cap="none" spc="0" normalizeH="0" baseline="0" noProof="0" dirty="0">
                <a:ln>
                  <a:noFill/>
                </a:ln>
                <a:solidFill>
                  <a:srgbClr val="000000"/>
                </a:solidFill>
                <a:effectLst/>
                <a:uLnTx/>
                <a:uFillTx/>
                <a:latin typeface="Calibri" panose="020F0502020204030204"/>
                <a:ea typeface="+mn-ea"/>
                <a:cs typeface="+mn-cs"/>
              </a:rPr>
              <a:t>vrouwelijke</a:t>
            </a:r>
            <a:r>
              <a:rPr kumimoji="0" lang="nl-NL" sz="1800" b="0" i="0" u="none" strike="noStrike" kern="1200" cap="none" spc="0" normalizeH="0" baseline="0" noProof="0" dirty="0">
                <a:ln>
                  <a:noFill/>
                </a:ln>
                <a:solidFill>
                  <a:srgbClr val="000000"/>
                </a:solidFill>
                <a:effectLst/>
                <a:uLnTx/>
                <a:uFillTx/>
                <a:latin typeface="Calibri" panose="020F0502020204030204"/>
                <a:ea typeface="+mn-ea"/>
                <a:cs typeface="+mn-cs"/>
              </a:rPr>
              <a:t> leden van de Koninklijke Familie, die de titel </a:t>
            </a:r>
            <a:r>
              <a:rPr kumimoji="0" lang="nl-NL" sz="1800" b="1" i="0" u="none" strike="noStrike" kern="1200" cap="none" spc="0" normalizeH="0" baseline="0" noProof="0" dirty="0">
                <a:ln>
                  <a:noFill/>
                </a:ln>
                <a:solidFill>
                  <a:srgbClr val="0070C0"/>
                </a:solidFill>
                <a:effectLst/>
                <a:uLnTx/>
                <a:uFillTx/>
                <a:latin typeface="Calibri" panose="020F0502020204030204"/>
                <a:ea typeface="+mn-ea"/>
                <a:cs typeface="+mn-cs"/>
              </a:rPr>
              <a:t>Prinses</a:t>
            </a:r>
            <a:r>
              <a:rPr kumimoji="0" lang="nl-NL" sz="1800" b="0" i="0" u="none" strike="noStrike" kern="1200" cap="none" spc="0" normalizeH="0" baseline="0" noProof="0" dirty="0">
                <a:ln>
                  <a:noFill/>
                </a:ln>
                <a:solidFill>
                  <a:srgbClr val="000000"/>
                </a:solidFill>
                <a:effectLst/>
                <a:uLnTx/>
                <a:uFillTx/>
                <a:latin typeface="Calibri" panose="020F0502020204030204"/>
                <a:ea typeface="+mn-ea"/>
                <a:cs typeface="+mn-cs"/>
              </a:rPr>
              <a:t> dragen: “</a:t>
            </a:r>
            <a:r>
              <a:rPr kumimoji="0" lang="nl-NL" sz="1800" b="1" i="0" u="none" strike="noStrike" kern="1200" cap="none" spc="0" normalizeH="0" baseline="0" noProof="0" dirty="0">
                <a:ln>
                  <a:noFill/>
                </a:ln>
                <a:solidFill>
                  <a:srgbClr val="000000"/>
                </a:solidFill>
                <a:effectLst/>
                <a:uLnTx/>
                <a:uFillTx/>
                <a:latin typeface="Calibri" panose="020F0502020204030204"/>
                <a:ea typeface="+mn-ea"/>
                <a:cs typeface="+mn-cs"/>
              </a:rPr>
              <a:t>Koninklijke</a:t>
            </a:r>
            <a:r>
              <a:rPr kumimoji="0" lang="nl-NL" sz="18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nl-NL" sz="1800" b="1" i="0" u="none" strike="noStrike" kern="1200" cap="none" spc="0" normalizeH="0" baseline="0" noProof="0" dirty="0">
                <a:ln>
                  <a:noFill/>
                </a:ln>
                <a:solidFill>
                  <a:srgbClr val="000000"/>
                </a:solidFill>
                <a:effectLst/>
                <a:uLnTx/>
                <a:uFillTx/>
                <a:latin typeface="Calibri" panose="020F0502020204030204"/>
                <a:ea typeface="+mn-ea"/>
                <a:cs typeface="+mn-cs"/>
              </a:rPr>
              <a:t>Hoogheid</a:t>
            </a:r>
            <a:r>
              <a:rPr kumimoji="0" lang="nl-NL" sz="1800" b="0" i="0" u="none" strike="noStrike" kern="1200" cap="none" spc="0" normalizeH="0" baseline="0" noProof="0" dirty="0">
                <a:ln>
                  <a:noFill/>
                </a:ln>
                <a:solidFill>
                  <a:srgbClr val="000000"/>
                </a:solidFill>
                <a:effectLst/>
                <a:uLnTx/>
                <a:uFillTx/>
                <a:latin typeface="Calibri" panose="020F0502020204030204"/>
                <a:ea typeface="+mn-ea"/>
                <a:cs typeface="+mn-cs"/>
              </a:rPr>
              <a:t>” of “</a:t>
            </a:r>
            <a:r>
              <a:rPr kumimoji="0" lang="nl-NL" sz="1800" b="1" i="0" u="none" strike="noStrike" kern="1200" cap="none" spc="0" normalizeH="0" baseline="0" noProof="0" dirty="0">
                <a:ln>
                  <a:noFill/>
                </a:ln>
                <a:solidFill>
                  <a:srgbClr val="000000"/>
                </a:solidFill>
                <a:effectLst/>
                <a:uLnTx/>
                <a:uFillTx/>
                <a:latin typeface="Calibri" panose="020F0502020204030204"/>
                <a:ea typeface="+mn-ea"/>
                <a:cs typeface="+mn-cs"/>
              </a:rPr>
              <a:t>Mevrouw</a:t>
            </a:r>
            <a:r>
              <a:rPr kumimoji="0" lang="nl-NL" sz="1800" b="0" i="0" u="none" strike="noStrike" kern="1200" cap="none" spc="0" normalizeH="0" baseline="0" noProof="0" dirty="0">
                <a:ln>
                  <a:noFill/>
                </a:ln>
                <a:solidFill>
                  <a:srgbClr val="000000"/>
                </a:solidFill>
                <a:effectLst/>
                <a:uLnTx/>
                <a:uFillTx/>
                <a:latin typeface="Calibri" panose="020F0502020204030204"/>
                <a:ea typeface="+mn-ea"/>
                <a:cs typeface="+mn-cs"/>
              </a:rPr>
              <a: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Calibri" panose="020F0502020204030204"/>
                <a:ea typeface="+mn-ea"/>
                <a:cs typeface="+mn-cs"/>
              </a:rPr>
              <a:t>Bron: </a:t>
            </a:r>
            <a:r>
              <a:rPr kumimoji="0" lang="nl-NL" sz="1800" b="0" i="0" u="none" strike="noStrike" kern="1200" cap="none" spc="0" normalizeH="0" baseline="0" noProof="0" dirty="0">
                <a:ln>
                  <a:noFill/>
                </a:ln>
                <a:solidFill>
                  <a:srgbClr val="000000"/>
                </a:solidFill>
                <a:effectLst/>
                <a:uLnTx/>
                <a:uFillTx/>
                <a:latin typeface="Calibri" panose="020F0502020204030204"/>
                <a:ea typeface="+mn-ea"/>
                <a:cs typeface="+mn-cs"/>
                <a:hlinkClick r:id="rId4"/>
              </a:rPr>
              <a:t>https://www.monarchie.be/nl/monarchie/protocol</a:t>
            </a:r>
            <a:endParaRPr kumimoji="0" lang="nl-NL"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357188" marR="0" lvl="0" indent="-3571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3365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t="-6000" b="-6000"/>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808026" y="677003"/>
            <a:ext cx="10714790" cy="4001095"/>
          </a:xfrm>
          <a:prstGeom prst="rect">
            <a:avLst/>
          </a:prstGeom>
          <a:solidFill>
            <a:schemeClr val="bg1">
              <a:alpha val="95000"/>
            </a:schemeClr>
          </a:solidFill>
        </p:spPr>
        <p:txBody>
          <a:bodyPr wrap="square" rtlCol="0">
            <a:spAutoFit/>
          </a:bodyPr>
          <a:lstStyle/>
          <a:p>
            <a:pPr algn="ctr"/>
            <a:r>
              <a:rPr lang="nl-BE" sz="3200" b="1" dirty="0">
                <a:solidFill>
                  <a:srgbClr val="C00000"/>
                </a:solidFill>
              </a:rPr>
              <a:t>De wereldse titel ‘koning der koningen’</a:t>
            </a:r>
          </a:p>
          <a:p>
            <a:pPr algn="ctr"/>
            <a:endParaRPr lang="nl-NL" dirty="0">
              <a:solidFill>
                <a:srgbClr val="000000"/>
              </a:solidFill>
            </a:endParaRPr>
          </a:p>
          <a:p>
            <a:pPr marL="285750" indent="-285750" algn="just">
              <a:buFont typeface="Arial" panose="020B0604020202020204" pitchFamily="34" charset="0"/>
              <a:buChar char="•"/>
            </a:pPr>
            <a:r>
              <a:rPr lang="nl-NL" dirty="0">
                <a:solidFill>
                  <a:srgbClr val="000000"/>
                </a:solidFill>
              </a:rPr>
              <a:t>De titel ‘</a:t>
            </a:r>
            <a:r>
              <a:rPr lang="nl-NL" b="1" dirty="0">
                <a:solidFill>
                  <a:srgbClr val="000000"/>
                </a:solidFill>
              </a:rPr>
              <a:t>koning der koningen </a:t>
            </a:r>
            <a:r>
              <a:rPr lang="nl-NL" dirty="0">
                <a:solidFill>
                  <a:srgbClr val="000000"/>
                </a:solidFill>
              </a:rPr>
              <a:t>wordt vermeld in de </a:t>
            </a:r>
            <a:r>
              <a:rPr lang="nl-NL" b="1" dirty="0">
                <a:solidFill>
                  <a:srgbClr val="000000"/>
                </a:solidFill>
              </a:rPr>
              <a:t>Hebreeuwse</a:t>
            </a:r>
            <a:r>
              <a:rPr lang="nl-NL" dirty="0">
                <a:solidFill>
                  <a:srgbClr val="000000"/>
                </a:solidFill>
              </a:rPr>
              <a:t> Bijbel en toegepast op </a:t>
            </a:r>
            <a:r>
              <a:rPr lang="nl-NL" b="1" dirty="0">
                <a:solidFill>
                  <a:srgbClr val="0070C0"/>
                </a:solidFill>
              </a:rPr>
              <a:t>Nebukadnezar II</a:t>
            </a:r>
            <a:r>
              <a:rPr lang="nl-NL" dirty="0">
                <a:solidFill>
                  <a:srgbClr val="000000"/>
                </a:solidFill>
              </a:rPr>
              <a:t> en op </a:t>
            </a:r>
            <a:r>
              <a:rPr lang="nl-NL" b="1" dirty="0" err="1">
                <a:solidFill>
                  <a:srgbClr val="0070C0"/>
                </a:solidFill>
              </a:rPr>
              <a:t>Artaxerxes</a:t>
            </a:r>
            <a:r>
              <a:rPr lang="nl-NL" b="1" dirty="0">
                <a:solidFill>
                  <a:srgbClr val="0070C0"/>
                </a:solidFill>
              </a:rPr>
              <a:t> I</a:t>
            </a:r>
            <a:r>
              <a:rPr lang="nl-NL" dirty="0">
                <a:solidFill>
                  <a:srgbClr val="000000"/>
                </a:solidFill>
              </a:rPr>
              <a:t>. </a:t>
            </a:r>
          </a:p>
          <a:p>
            <a:pPr marL="285750" indent="-285750" algn="just">
              <a:buFont typeface="Arial" panose="020B0604020202020204" pitchFamily="34" charset="0"/>
              <a:buChar char="•"/>
            </a:pPr>
            <a:endParaRPr lang="nl-NL" dirty="0">
              <a:solidFill>
                <a:srgbClr val="000000"/>
              </a:solidFill>
            </a:endParaRPr>
          </a:p>
          <a:p>
            <a:pPr marL="285750" indent="-285750" algn="just">
              <a:buFont typeface="Arial" panose="020B0604020202020204" pitchFamily="34" charset="0"/>
              <a:buChar char="•"/>
            </a:pPr>
            <a:r>
              <a:rPr lang="nl-NL" dirty="0">
                <a:solidFill>
                  <a:srgbClr val="000000"/>
                </a:solidFill>
              </a:rPr>
              <a:t>In </a:t>
            </a:r>
            <a:r>
              <a:rPr lang="nl-NL" b="1" dirty="0">
                <a:solidFill>
                  <a:srgbClr val="000000"/>
                </a:solidFill>
              </a:rPr>
              <a:t>Daniël 2:37 (HSV)</a:t>
            </a:r>
            <a:r>
              <a:rPr lang="nl-NL" dirty="0">
                <a:solidFill>
                  <a:srgbClr val="000000"/>
                </a:solidFill>
              </a:rPr>
              <a:t>, interpreteert Daniël de droom van Nebukadnezar in die zin:</a:t>
            </a:r>
          </a:p>
          <a:p>
            <a:pPr marL="285750" indent="-285750" algn="just">
              <a:buFont typeface="Arial" panose="020B0604020202020204" pitchFamily="34" charset="0"/>
              <a:buChar char="•"/>
            </a:pPr>
            <a:endParaRPr lang="nl-NL" dirty="0">
              <a:solidFill>
                <a:srgbClr val="000000"/>
              </a:solidFill>
            </a:endParaRPr>
          </a:p>
          <a:p>
            <a:pPr marL="457200" indent="-457200" algn="just">
              <a:buFont typeface="Arial" panose="020B0604020202020204" pitchFamily="34" charset="0"/>
              <a:buChar char="•"/>
            </a:pPr>
            <a:r>
              <a:rPr lang="nl-BE" sz="2400" b="1" i="1">
                <a:solidFill>
                  <a:srgbClr val="0070C0"/>
                </a:solidFill>
              </a:rPr>
              <a:t>Daniël 2:37 </a:t>
            </a:r>
            <a:r>
              <a:rPr lang="nl-BE" sz="2400" b="1" i="1" dirty="0">
                <a:solidFill>
                  <a:srgbClr val="0070C0"/>
                </a:solidFill>
              </a:rPr>
              <a:t>[HSV] </a:t>
            </a:r>
          </a:p>
          <a:p>
            <a:pPr algn="just"/>
            <a:r>
              <a:rPr lang="nl-BE" sz="2400" i="1" dirty="0">
                <a:solidFill>
                  <a:srgbClr val="0070C0"/>
                </a:solidFill>
              </a:rPr>
              <a:t>[37] U, o koning, bent </a:t>
            </a:r>
            <a:r>
              <a:rPr lang="nl-BE" sz="2400" b="1" i="1" dirty="0">
                <a:solidFill>
                  <a:srgbClr val="0070C0"/>
                </a:solidFill>
              </a:rPr>
              <a:t>een koning der koningen</a:t>
            </a:r>
            <a:r>
              <a:rPr lang="nl-BE" sz="2400" i="1" dirty="0">
                <a:solidFill>
                  <a:srgbClr val="0070C0"/>
                </a:solidFill>
              </a:rPr>
              <a:t>, want de God van de hemel heeft u het koningschap, macht, sterkte en eer gegeven.</a:t>
            </a:r>
          </a:p>
          <a:p>
            <a:pPr algn="just"/>
            <a:endParaRPr lang="nl-BE" sz="2400" i="1" dirty="0">
              <a:solidFill>
                <a:srgbClr val="0070C0"/>
              </a:solidFill>
            </a:endParaRPr>
          </a:p>
          <a:p>
            <a:pPr marL="285750" indent="-285750" algn="just">
              <a:buFont typeface="Arial" panose="020B0604020202020204" pitchFamily="34" charset="0"/>
              <a:buChar char="•"/>
            </a:pPr>
            <a:endParaRPr lang="nl-NL" dirty="0">
              <a:solidFill>
                <a:srgbClr val="000000"/>
              </a:solidFill>
            </a:endParaRPr>
          </a:p>
        </p:txBody>
      </p:sp>
    </p:spTree>
    <p:extLst>
      <p:ext uri="{BB962C8B-B14F-4D97-AF65-F5344CB8AC3E}">
        <p14:creationId xmlns:p14="http://schemas.microsoft.com/office/powerpoint/2010/main" val="4285301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t="-6000" b="-6000"/>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869233" y="228123"/>
            <a:ext cx="10714790" cy="6401753"/>
          </a:xfrm>
          <a:prstGeom prst="rect">
            <a:avLst/>
          </a:prstGeom>
          <a:solidFill>
            <a:schemeClr val="bg1">
              <a:alpha val="95000"/>
            </a:schemeClr>
          </a:solidFill>
        </p:spPr>
        <p:txBody>
          <a:bodyPr wrap="square" rtlCol="0">
            <a:spAutoFit/>
          </a:bodyPr>
          <a:lstStyle/>
          <a:p>
            <a:pPr algn="ctr"/>
            <a:r>
              <a:rPr lang="nl-BE" sz="3200" b="1" dirty="0">
                <a:solidFill>
                  <a:srgbClr val="C00000"/>
                </a:solidFill>
              </a:rPr>
              <a:t>De Bijbelse Koning der koningen</a:t>
            </a:r>
          </a:p>
          <a:p>
            <a:pPr algn="ctr"/>
            <a:endParaRPr lang="nl-NL" dirty="0">
              <a:solidFill>
                <a:srgbClr val="000000"/>
              </a:solidFill>
            </a:endParaRPr>
          </a:p>
          <a:p>
            <a:pPr marL="285750" indent="-285750" algn="just">
              <a:buFont typeface="Arial" panose="020B0604020202020204" pitchFamily="34" charset="0"/>
              <a:buChar char="•"/>
            </a:pPr>
            <a:r>
              <a:rPr lang="nl-NL" dirty="0">
                <a:solidFill>
                  <a:srgbClr val="000000"/>
                </a:solidFill>
              </a:rPr>
              <a:t>In het christendom is de Bijbelse “</a:t>
            </a:r>
            <a:r>
              <a:rPr lang="nl-NL" b="1" dirty="0">
                <a:solidFill>
                  <a:srgbClr val="000000"/>
                </a:solidFill>
              </a:rPr>
              <a:t>Koning der koningen</a:t>
            </a:r>
            <a:r>
              <a:rPr lang="nl-NL" dirty="0">
                <a:solidFill>
                  <a:srgbClr val="000000"/>
                </a:solidFill>
              </a:rPr>
              <a:t>" één van de titels van Jezus Christus, gebaseerd op het </a:t>
            </a:r>
            <a:r>
              <a:rPr lang="nl-NL" b="1" dirty="0">
                <a:solidFill>
                  <a:srgbClr val="000000"/>
                </a:solidFill>
              </a:rPr>
              <a:t>Nieuwe</a:t>
            </a:r>
            <a:r>
              <a:rPr lang="nl-NL" dirty="0">
                <a:solidFill>
                  <a:srgbClr val="000000"/>
                </a:solidFill>
              </a:rPr>
              <a:t> </a:t>
            </a:r>
            <a:r>
              <a:rPr lang="nl-NL" b="1" dirty="0">
                <a:solidFill>
                  <a:srgbClr val="000000"/>
                </a:solidFill>
              </a:rPr>
              <a:t>Testament.</a:t>
            </a:r>
          </a:p>
          <a:p>
            <a:pPr marL="285750" indent="-285750" algn="just">
              <a:buFont typeface="Arial" panose="020B0604020202020204" pitchFamily="34" charset="0"/>
              <a:buChar char="•"/>
            </a:pPr>
            <a:endParaRPr lang="nl-NL" b="1" dirty="0">
              <a:solidFill>
                <a:srgbClr val="000000"/>
              </a:solidFill>
            </a:endParaRPr>
          </a:p>
          <a:p>
            <a:pPr marL="457200" indent="-457200" algn="just">
              <a:buFont typeface="Arial" panose="020B0604020202020204" pitchFamily="34" charset="0"/>
              <a:buChar char="•"/>
            </a:pPr>
            <a:r>
              <a:rPr lang="nl-BE" sz="2400" b="1" i="1" dirty="0">
                <a:solidFill>
                  <a:srgbClr val="0070C0"/>
                </a:solidFill>
              </a:rPr>
              <a:t>1 Timotheüs 6:15 [HSV] </a:t>
            </a:r>
          </a:p>
          <a:p>
            <a:pPr algn="just"/>
            <a:r>
              <a:rPr lang="nl-BE" sz="2400" i="1" dirty="0">
                <a:solidFill>
                  <a:srgbClr val="0070C0"/>
                </a:solidFill>
              </a:rPr>
              <a:t>[15] De zalige en alleen machtige Heere, de </a:t>
            </a:r>
            <a:r>
              <a:rPr lang="nl-BE" sz="2400" b="1" i="1" dirty="0">
                <a:solidFill>
                  <a:srgbClr val="0070C0"/>
                </a:solidFill>
              </a:rPr>
              <a:t>Koning der koningen </a:t>
            </a:r>
            <a:r>
              <a:rPr lang="nl-BE" sz="2400" i="1" dirty="0">
                <a:solidFill>
                  <a:srgbClr val="0070C0"/>
                </a:solidFill>
              </a:rPr>
              <a:t>en de Heere der heren, zal die op Zijn tijd laten zien.</a:t>
            </a:r>
          </a:p>
          <a:p>
            <a:pPr algn="just"/>
            <a:endParaRPr lang="nl-BE" sz="2400" i="1" dirty="0">
              <a:solidFill>
                <a:srgbClr val="0070C0"/>
              </a:solidFill>
            </a:endParaRPr>
          </a:p>
          <a:p>
            <a:pPr marL="457200" indent="-457200" algn="just">
              <a:buFont typeface="Arial" panose="020B0604020202020204" pitchFamily="34" charset="0"/>
              <a:buChar char="•"/>
            </a:pPr>
            <a:r>
              <a:rPr lang="nl-BE" sz="2400" b="1" i="1" dirty="0">
                <a:solidFill>
                  <a:srgbClr val="0070C0"/>
                </a:solidFill>
              </a:rPr>
              <a:t>Openbaring 17:14 [HSV] </a:t>
            </a:r>
          </a:p>
          <a:p>
            <a:pPr algn="just"/>
            <a:r>
              <a:rPr lang="nl-BE" sz="2400" i="1" dirty="0">
                <a:solidFill>
                  <a:srgbClr val="0070C0"/>
                </a:solidFill>
              </a:rPr>
              <a:t>[14] Zij zullen oorlog voeren tegen het Lam, maar het Lam – want Heere der heren is Hij en </a:t>
            </a:r>
            <a:r>
              <a:rPr lang="nl-BE" sz="2400" b="1" i="1" dirty="0">
                <a:solidFill>
                  <a:srgbClr val="0070C0"/>
                </a:solidFill>
              </a:rPr>
              <a:t>Koning der koningen </a:t>
            </a:r>
            <a:r>
              <a:rPr lang="nl-BE" sz="2400" i="1" dirty="0">
                <a:solidFill>
                  <a:srgbClr val="0070C0"/>
                </a:solidFill>
              </a:rPr>
              <a:t>– zal hen overwinnen, en zij die samen met Hem zijn, geroepenen, uitverkorenen en gelovigen.</a:t>
            </a:r>
          </a:p>
          <a:p>
            <a:pPr algn="just"/>
            <a:endParaRPr lang="nl-BE" sz="2400" i="1" dirty="0">
              <a:solidFill>
                <a:srgbClr val="0070C0"/>
              </a:solidFill>
            </a:endParaRPr>
          </a:p>
          <a:p>
            <a:pPr marL="457200" indent="-457200" algn="just">
              <a:buFont typeface="Arial" panose="020B0604020202020204" pitchFamily="34" charset="0"/>
              <a:buChar char="•"/>
            </a:pPr>
            <a:r>
              <a:rPr lang="nl-BE" sz="2400" b="1" i="1" dirty="0">
                <a:solidFill>
                  <a:srgbClr val="0070C0"/>
                </a:solidFill>
              </a:rPr>
              <a:t>Openbaring 19:16 [HSV] </a:t>
            </a:r>
          </a:p>
          <a:p>
            <a:pPr algn="just"/>
            <a:r>
              <a:rPr lang="nl-BE" sz="2400" i="1" dirty="0">
                <a:solidFill>
                  <a:srgbClr val="0070C0"/>
                </a:solidFill>
              </a:rPr>
              <a:t>[16] Er stond op Zijn bovenkleed en op Zijn dij deze Naam geschreven: </a:t>
            </a:r>
            <a:r>
              <a:rPr lang="nl-BE" sz="2400" b="1" i="1" dirty="0">
                <a:solidFill>
                  <a:srgbClr val="0070C0"/>
                </a:solidFill>
              </a:rPr>
              <a:t>Koning der koningen </a:t>
            </a:r>
            <a:r>
              <a:rPr lang="nl-BE" sz="2400" i="1" dirty="0">
                <a:solidFill>
                  <a:srgbClr val="0070C0"/>
                </a:solidFill>
              </a:rPr>
              <a:t>en Heere der heren.</a:t>
            </a:r>
          </a:p>
          <a:p>
            <a:pPr algn="just"/>
            <a:endParaRPr lang="nl-NL" dirty="0">
              <a:solidFill>
                <a:srgbClr val="000000"/>
              </a:solidFill>
            </a:endParaRPr>
          </a:p>
        </p:txBody>
      </p:sp>
    </p:spTree>
    <p:extLst>
      <p:ext uri="{BB962C8B-B14F-4D97-AF65-F5344CB8AC3E}">
        <p14:creationId xmlns:p14="http://schemas.microsoft.com/office/powerpoint/2010/main" val="3933938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t="-6000" b="-6000"/>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1124282" y="274290"/>
            <a:ext cx="10342196" cy="6309420"/>
          </a:xfrm>
          <a:prstGeom prst="rect">
            <a:avLst/>
          </a:prstGeom>
          <a:solidFill>
            <a:schemeClr val="bg1">
              <a:alpha val="95000"/>
            </a:schemeClr>
          </a:solidFill>
        </p:spPr>
        <p:txBody>
          <a:bodyPr wrap="square" rtlCol="0">
            <a:spAutoFit/>
          </a:bodyPr>
          <a:lstStyle/>
          <a:p>
            <a:pPr algn="ctr"/>
            <a:r>
              <a:rPr lang="nl-BE" sz="3200" b="1" dirty="0">
                <a:solidFill>
                  <a:srgbClr val="C00000"/>
                </a:solidFill>
              </a:rPr>
              <a:t>De confrontatie met een heilig God</a:t>
            </a:r>
          </a:p>
          <a:p>
            <a:pPr algn="ctr"/>
            <a:endParaRPr lang="nl-NL" dirty="0">
              <a:solidFill>
                <a:srgbClr val="000000"/>
              </a:solidFill>
            </a:endParaRPr>
          </a:p>
          <a:p>
            <a:pPr marL="285750" indent="-285750" algn="just">
              <a:buFont typeface="Arial" panose="020B0604020202020204" pitchFamily="34" charset="0"/>
              <a:buChar char="•"/>
            </a:pPr>
            <a:r>
              <a:rPr lang="nl-NL" dirty="0">
                <a:solidFill>
                  <a:srgbClr val="000000"/>
                </a:solidFill>
              </a:rPr>
              <a:t>De Bijbel beschrijft op prachtige en tijdloze wijze de confrontatie van de mens met een heilig God.</a:t>
            </a:r>
          </a:p>
          <a:p>
            <a:pPr marL="285750" indent="-285750" algn="just">
              <a:buFont typeface="Arial" panose="020B0604020202020204" pitchFamily="34" charset="0"/>
              <a:buChar char="•"/>
            </a:pPr>
            <a:r>
              <a:rPr lang="nl-BE" sz="2400" b="1" i="1" dirty="0">
                <a:solidFill>
                  <a:srgbClr val="0070C0"/>
                </a:solidFill>
              </a:rPr>
              <a:t>Exodus 24:13-18 [HSV] </a:t>
            </a:r>
          </a:p>
          <a:p>
            <a:pPr algn="just"/>
            <a:r>
              <a:rPr lang="nl-BE" sz="2400" i="1" dirty="0">
                <a:solidFill>
                  <a:srgbClr val="0070C0"/>
                </a:solidFill>
              </a:rPr>
              <a:t>[13] Toen stond Mozes op, met zijn dienaar Jozua, en Mozes klom naar boven, de berg van God op.</a:t>
            </a:r>
          </a:p>
          <a:p>
            <a:pPr algn="just"/>
            <a:r>
              <a:rPr lang="nl-BE" sz="2400" i="1" dirty="0">
                <a:solidFill>
                  <a:srgbClr val="0070C0"/>
                </a:solidFill>
              </a:rPr>
              <a:t>[14] Hij zei tegen de oudsten: Blijf hier op ons wachten, totdat wij bij u terugkomen. En zie, </a:t>
            </a:r>
            <a:r>
              <a:rPr lang="nl-BE" sz="2400" i="1" dirty="0" err="1">
                <a:solidFill>
                  <a:srgbClr val="0070C0"/>
                </a:solidFill>
              </a:rPr>
              <a:t>Aäron</a:t>
            </a:r>
            <a:r>
              <a:rPr lang="nl-BE" sz="2400" i="1" dirty="0">
                <a:solidFill>
                  <a:srgbClr val="0070C0"/>
                </a:solidFill>
              </a:rPr>
              <a:t> en </a:t>
            </a:r>
            <a:r>
              <a:rPr lang="nl-BE" sz="2400" i="1" dirty="0" err="1">
                <a:solidFill>
                  <a:srgbClr val="0070C0"/>
                </a:solidFill>
              </a:rPr>
              <a:t>Hur</a:t>
            </a:r>
            <a:r>
              <a:rPr lang="nl-BE" sz="2400" i="1" dirty="0">
                <a:solidFill>
                  <a:srgbClr val="0070C0"/>
                </a:solidFill>
              </a:rPr>
              <a:t> blijven bij u. Wie bepaalde zaken heeft, moet naar hen toe gaan.</a:t>
            </a:r>
          </a:p>
          <a:p>
            <a:pPr algn="just"/>
            <a:r>
              <a:rPr lang="nl-BE" sz="2400" i="1" dirty="0">
                <a:solidFill>
                  <a:srgbClr val="0070C0"/>
                </a:solidFill>
              </a:rPr>
              <a:t>[15] Toen Mozes de berg opklom, bedekte de wolk de berg.</a:t>
            </a:r>
          </a:p>
          <a:p>
            <a:pPr algn="just"/>
            <a:r>
              <a:rPr lang="nl-BE" sz="2400" i="1" dirty="0">
                <a:solidFill>
                  <a:srgbClr val="0070C0"/>
                </a:solidFill>
              </a:rPr>
              <a:t>[16] De heerlijkheid van de HEERE bleef op de berg Sinaï rusten, en de wolk bedekte hem zes dagen lang. Op de zevende dag riep Hij Mozes, vanuit het midden van de wolk.</a:t>
            </a:r>
          </a:p>
          <a:p>
            <a:pPr algn="just"/>
            <a:r>
              <a:rPr lang="nl-BE" sz="2400" i="1" dirty="0">
                <a:solidFill>
                  <a:srgbClr val="0070C0"/>
                </a:solidFill>
              </a:rPr>
              <a:t>[17] </a:t>
            </a:r>
            <a:r>
              <a:rPr lang="nl-BE" sz="2400" b="1" i="1" dirty="0">
                <a:solidFill>
                  <a:srgbClr val="0070C0"/>
                </a:solidFill>
              </a:rPr>
              <a:t>De aanblik van de heerlijkheid van de HEERE op de top van de berg was in de ogen van de Israëlieten als een verterend vuur</a:t>
            </a:r>
            <a:r>
              <a:rPr lang="nl-BE" sz="2400" i="1" dirty="0">
                <a:solidFill>
                  <a:srgbClr val="0070C0"/>
                </a:solidFill>
              </a:rPr>
              <a:t>.</a:t>
            </a:r>
          </a:p>
          <a:p>
            <a:pPr algn="just"/>
            <a:r>
              <a:rPr lang="nl-BE" sz="2400" i="1" dirty="0">
                <a:solidFill>
                  <a:srgbClr val="0070C0"/>
                </a:solidFill>
              </a:rPr>
              <a:t>[18] Mozes ging de wolk binnen en klom de berg verder op. En Mozes was veertig </a:t>
            </a:r>
            <a:r>
              <a:rPr lang="nl-BE" sz="2400" i="1">
                <a:solidFill>
                  <a:srgbClr val="0070C0"/>
                </a:solidFill>
              </a:rPr>
              <a:t>dagen en veertig </a:t>
            </a:r>
            <a:r>
              <a:rPr lang="nl-BE" sz="2400" i="1" dirty="0">
                <a:solidFill>
                  <a:srgbClr val="0070C0"/>
                </a:solidFill>
              </a:rPr>
              <a:t>nachten op de berg.</a:t>
            </a:r>
          </a:p>
        </p:txBody>
      </p:sp>
    </p:spTree>
    <p:extLst>
      <p:ext uri="{BB962C8B-B14F-4D97-AF65-F5344CB8AC3E}">
        <p14:creationId xmlns:p14="http://schemas.microsoft.com/office/powerpoint/2010/main" val="3430324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t="-6000" b="-6000"/>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1124282" y="274290"/>
            <a:ext cx="10342196" cy="6309420"/>
          </a:xfrm>
          <a:prstGeom prst="rect">
            <a:avLst/>
          </a:prstGeom>
          <a:solidFill>
            <a:schemeClr val="bg1">
              <a:alpha val="95000"/>
            </a:schemeClr>
          </a:solidFill>
        </p:spPr>
        <p:txBody>
          <a:bodyPr wrap="square" rtlCol="0">
            <a:spAutoFit/>
          </a:bodyPr>
          <a:lstStyle/>
          <a:p>
            <a:pPr algn="ctr"/>
            <a:r>
              <a:rPr lang="nl-BE" sz="3200" b="1" dirty="0">
                <a:solidFill>
                  <a:srgbClr val="C00000"/>
                </a:solidFill>
              </a:rPr>
              <a:t>De confrontatie met een heilig God</a:t>
            </a:r>
          </a:p>
          <a:p>
            <a:pPr algn="ctr"/>
            <a:endParaRPr lang="nl-NL" dirty="0">
              <a:solidFill>
                <a:srgbClr val="000000"/>
              </a:solidFill>
            </a:endParaRPr>
          </a:p>
          <a:p>
            <a:pPr marL="285750" indent="-285750" algn="just">
              <a:buFont typeface="Arial" panose="020B0604020202020204" pitchFamily="34" charset="0"/>
              <a:buChar char="•"/>
            </a:pPr>
            <a:r>
              <a:rPr lang="nl-NL" dirty="0">
                <a:solidFill>
                  <a:srgbClr val="000000"/>
                </a:solidFill>
              </a:rPr>
              <a:t>De Bijbel beschrijft op prachtige en tijdloze wijze de confrontatie van de mens met een heilig God.</a:t>
            </a:r>
          </a:p>
          <a:p>
            <a:pPr marL="285750" indent="-285750" algn="just">
              <a:buFont typeface="Arial" panose="020B0604020202020204" pitchFamily="34" charset="0"/>
              <a:buChar char="•"/>
            </a:pPr>
            <a:endParaRPr lang="nl-NL" sz="2400" b="1" i="1" dirty="0">
              <a:solidFill>
                <a:srgbClr val="000000"/>
              </a:solidFill>
            </a:endParaRPr>
          </a:p>
          <a:p>
            <a:pPr marL="285750" indent="-285750" algn="just">
              <a:buFont typeface="Arial" panose="020B0604020202020204" pitchFamily="34" charset="0"/>
              <a:buChar char="•"/>
            </a:pPr>
            <a:r>
              <a:rPr lang="nl-BE" sz="2400" b="1" i="1" dirty="0">
                <a:solidFill>
                  <a:srgbClr val="0070C0"/>
                </a:solidFill>
              </a:rPr>
              <a:t>Jesaja 6:1-6 [HSV] </a:t>
            </a:r>
          </a:p>
          <a:p>
            <a:pPr algn="just"/>
            <a:r>
              <a:rPr lang="nl-BE" sz="2400" i="1" dirty="0">
                <a:solidFill>
                  <a:srgbClr val="0070C0"/>
                </a:solidFill>
              </a:rPr>
              <a:t>[1] In het jaar dat koning </a:t>
            </a:r>
            <a:r>
              <a:rPr lang="nl-BE" sz="2400" i="1" dirty="0" err="1">
                <a:solidFill>
                  <a:srgbClr val="0070C0"/>
                </a:solidFill>
              </a:rPr>
              <a:t>Uzzia</a:t>
            </a:r>
            <a:r>
              <a:rPr lang="nl-BE" sz="2400" i="1" dirty="0">
                <a:solidFill>
                  <a:srgbClr val="0070C0"/>
                </a:solidFill>
              </a:rPr>
              <a:t> stierf, zag ik de Heere zitten op een hoge en verheven troon, en de zomen van Zijn gewaad vulden de tempel.</a:t>
            </a:r>
          </a:p>
          <a:p>
            <a:pPr algn="just"/>
            <a:r>
              <a:rPr lang="nl-BE" sz="2400" i="1" dirty="0">
                <a:solidFill>
                  <a:srgbClr val="0070C0"/>
                </a:solidFill>
              </a:rPr>
              <a:t>[2] Serafs stonden boven Hem. Ieder had zes vleugels; met twee bedekte ieder zijn gezicht, met twee bedekte hij zijn voeten, en met twee vloog hij.</a:t>
            </a:r>
          </a:p>
          <a:p>
            <a:pPr algn="just"/>
            <a:r>
              <a:rPr lang="nl-BE" sz="2400" i="1" dirty="0">
                <a:solidFill>
                  <a:srgbClr val="0070C0"/>
                </a:solidFill>
              </a:rPr>
              <a:t>[3] De een riep tot de ander: Heilig, heilig, heilig is de HEERE van de legermachten; heel de aarde is vol van Zijn heerlijkheid!</a:t>
            </a:r>
          </a:p>
          <a:p>
            <a:pPr algn="just"/>
            <a:r>
              <a:rPr lang="nl-BE" sz="2400" i="1" dirty="0">
                <a:solidFill>
                  <a:srgbClr val="0070C0"/>
                </a:solidFill>
              </a:rPr>
              <a:t>[4] De deurpinnen in de drempels schudden door de stem van hem die riep, en het huis vulde zich met rook.</a:t>
            </a:r>
          </a:p>
          <a:p>
            <a:pPr algn="just"/>
            <a:r>
              <a:rPr lang="nl-BE" sz="2400" i="1" dirty="0">
                <a:solidFill>
                  <a:srgbClr val="0070C0"/>
                </a:solidFill>
              </a:rPr>
              <a:t>[5] </a:t>
            </a:r>
            <a:r>
              <a:rPr lang="nl-BE" sz="2400" b="1" i="1" dirty="0">
                <a:solidFill>
                  <a:srgbClr val="0070C0"/>
                </a:solidFill>
              </a:rPr>
              <a:t>Toen zei ik: Wee mij, want ik verga!</a:t>
            </a:r>
          </a:p>
          <a:p>
            <a:pPr algn="just"/>
            <a:r>
              <a:rPr lang="nl-BE" sz="2400" b="1" i="1" dirty="0">
                <a:solidFill>
                  <a:srgbClr val="0070C0"/>
                </a:solidFill>
              </a:rPr>
              <a:t>Ik ben immers een man met onreine lippen en woon te midden van een volk met onreine lippen. </a:t>
            </a:r>
            <a:r>
              <a:rPr lang="nl-BE" sz="2400" i="1" dirty="0">
                <a:solidFill>
                  <a:srgbClr val="0070C0"/>
                </a:solidFill>
              </a:rPr>
              <a:t>Mijn ogen hebben namelijk de Koning, de HEERE van de legermachten, gezien.</a:t>
            </a:r>
          </a:p>
        </p:txBody>
      </p:sp>
    </p:spTree>
    <p:extLst>
      <p:ext uri="{BB962C8B-B14F-4D97-AF65-F5344CB8AC3E}">
        <p14:creationId xmlns:p14="http://schemas.microsoft.com/office/powerpoint/2010/main" val="2265840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t="-6000" b="-6000"/>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1124282" y="274290"/>
            <a:ext cx="10342196" cy="6309420"/>
          </a:xfrm>
          <a:prstGeom prst="rect">
            <a:avLst/>
          </a:prstGeom>
          <a:solidFill>
            <a:schemeClr val="bg1">
              <a:alpha val="95000"/>
            </a:schemeClr>
          </a:solidFill>
        </p:spPr>
        <p:txBody>
          <a:bodyPr wrap="square" rtlCol="0">
            <a:spAutoFit/>
          </a:bodyPr>
          <a:lstStyle/>
          <a:p>
            <a:pPr algn="ctr"/>
            <a:r>
              <a:rPr lang="nl-BE" sz="3200" b="1" dirty="0">
                <a:solidFill>
                  <a:srgbClr val="C00000"/>
                </a:solidFill>
              </a:rPr>
              <a:t>De confrontatie met een heilig God</a:t>
            </a:r>
          </a:p>
          <a:p>
            <a:pPr algn="ctr"/>
            <a:endParaRPr lang="nl-NL" dirty="0">
              <a:solidFill>
                <a:srgbClr val="000000"/>
              </a:solidFill>
            </a:endParaRPr>
          </a:p>
          <a:p>
            <a:pPr marL="285750" indent="-285750" algn="just">
              <a:buFont typeface="Arial" panose="020B0604020202020204" pitchFamily="34" charset="0"/>
              <a:buChar char="•"/>
            </a:pPr>
            <a:r>
              <a:rPr lang="nl-NL" dirty="0">
                <a:solidFill>
                  <a:srgbClr val="000000"/>
                </a:solidFill>
              </a:rPr>
              <a:t>De Bijbel beschrijft op prachtige en tijdloze wijze de confrontatie van de mens met een heilig God.</a:t>
            </a:r>
          </a:p>
          <a:p>
            <a:pPr marL="285750" indent="-285750" algn="just">
              <a:buFont typeface="Arial" panose="020B0604020202020204" pitchFamily="34" charset="0"/>
              <a:buChar char="•"/>
            </a:pPr>
            <a:endParaRPr lang="nl-NL" sz="2400" b="1" i="1" dirty="0">
              <a:solidFill>
                <a:srgbClr val="000000"/>
              </a:solidFill>
            </a:endParaRPr>
          </a:p>
          <a:p>
            <a:pPr marL="285750" indent="-285750" algn="just">
              <a:buFont typeface="Arial" panose="020B0604020202020204" pitchFamily="34" charset="0"/>
              <a:buChar char="•"/>
            </a:pPr>
            <a:r>
              <a:rPr lang="nl-BE" sz="2400" b="1" i="1" dirty="0">
                <a:solidFill>
                  <a:srgbClr val="0070C0"/>
                </a:solidFill>
              </a:rPr>
              <a:t>Ezechiël 1:26-28 [HSV] </a:t>
            </a:r>
          </a:p>
          <a:p>
            <a:pPr algn="just"/>
            <a:r>
              <a:rPr lang="nl-BE" sz="2400" i="1" dirty="0">
                <a:solidFill>
                  <a:srgbClr val="0070C0"/>
                </a:solidFill>
              </a:rPr>
              <a:t>[26] En boven het gewelf dat boven hun hoofden was, was iets met het uiterlijk van een saffiersteen, iets wat leek op een troon. En daarboven, op wat op een troon leek, was iets wat leek op een </a:t>
            </a:r>
            <a:r>
              <a:rPr lang="nl-BE" sz="2400" b="1" i="1" dirty="0">
                <a:solidFill>
                  <a:srgbClr val="0070C0"/>
                </a:solidFill>
              </a:rPr>
              <a:t>mens</a:t>
            </a:r>
            <a:r>
              <a:rPr lang="nl-BE" sz="2400" i="1" dirty="0">
                <a:solidFill>
                  <a:srgbClr val="0070C0"/>
                </a:solidFill>
              </a:rPr>
              <a:t>.</a:t>
            </a:r>
          </a:p>
          <a:p>
            <a:pPr algn="just"/>
            <a:r>
              <a:rPr lang="nl-BE" sz="2400" i="1" dirty="0">
                <a:solidFill>
                  <a:srgbClr val="0070C0"/>
                </a:solidFill>
              </a:rPr>
              <a:t>[27] Toen zag ik iets als de schittering van edelmetaal, rondom vanbinnen </a:t>
            </a:r>
            <a:r>
              <a:rPr lang="nl-BE" sz="2400" b="1" i="1" dirty="0">
                <a:solidFill>
                  <a:srgbClr val="0070C0"/>
                </a:solidFill>
              </a:rPr>
              <a:t>als het uiterlijk van vuur</a:t>
            </a:r>
            <a:r>
              <a:rPr lang="nl-BE" sz="2400" i="1" dirty="0">
                <a:solidFill>
                  <a:srgbClr val="0070C0"/>
                </a:solidFill>
              </a:rPr>
              <a:t>. Vanaf datgene wat eruitzag als Zijn heupen naar boven, en vanaf datgene wat er uitzag als Zijn heupen naar beneden, </a:t>
            </a:r>
            <a:r>
              <a:rPr lang="nl-BE" sz="2400" b="1" i="1" dirty="0">
                <a:solidFill>
                  <a:srgbClr val="0070C0"/>
                </a:solidFill>
              </a:rPr>
              <a:t>zag ik iets als het uiterlijk van vuur met een lichtglans eromheen</a:t>
            </a:r>
            <a:r>
              <a:rPr lang="nl-BE" sz="2400" i="1" dirty="0">
                <a:solidFill>
                  <a:srgbClr val="0070C0"/>
                </a:solidFill>
              </a:rPr>
              <a:t>.</a:t>
            </a:r>
          </a:p>
          <a:p>
            <a:pPr algn="just"/>
            <a:r>
              <a:rPr lang="nl-BE" sz="2400" i="1" dirty="0">
                <a:solidFill>
                  <a:srgbClr val="0070C0"/>
                </a:solidFill>
              </a:rPr>
              <a:t>[28] Zoals het uiterlijk van de regenboog, die in de wolken verschijnt op de dag van de regen, zo was het uiterlijk van de lichtglans rondom. </a:t>
            </a:r>
          </a:p>
          <a:p>
            <a:pPr algn="just"/>
            <a:r>
              <a:rPr lang="nl-BE" sz="2400" i="1" dirty="0">
                <a:solidFill>
                  <a:srgbClr val="0070C0"/>
                </a:solidFill>
              </a:rPr>
              <a:t>Het was de verschijning van de gedaante van de heerlijkheid van de HEERE. </a:t>
            </a:r>
            <a:r>
              <a:rPr lang="nl-BE" sz="2400" b="1" i="1" dirty="0">
                <a:solidFill>
                  <a:srgbClr val="0070C0"/>
                </a:solidFill>
              </a:rPr>
              <a:t>Toen ik dat zag, wierp ik mij met mijn gezicht ter aarde</a:t>
            </a:r>
            <a:r>
              <a:rPr lang="nl-BE" sz="2400" i="1" dirty="0">
                <a:solidFill>
                  <a:srgbClr val="0070C0"/>
                </a:solidFill>
              </a:rPr>
              <a:t>, en ik hoorde de stem van Iemand Die sprak.</a:t>
            </a:r>
          </a:p>
        </p:txBody>
      </p:sp>
    </p:spTree>
    <p:extLst>
      <p:ext uri="{BB962C8B-B14F-4D97-AF65-F5344CB8AC3E}">
        <p14:creationId xmlns:p14="http://schemas.microsoft.com/office/powerpoint/2010/main" val="2342005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04F028B9-A231-4D80-BCEF-F0EFED176957}"/>
              </a:ext>
            </a:extLst>
          </p:cNvPr>
          <p:cNvSpPr txBox="1"/>
          <p:nvPr/>
        </p:nvSpPr>
        <p:spPr>
          <a:xfrm>
            <a:off x="646268" y="5981741"/>
            <a:ext cx="10697793" cy="523220"/>
          </a:xfrm>
          <a:prstGeom prst="rect">
            <a:avLst/>
          </a:prstGeom>
          <a:solidFill>
            <a:schemeClr val="bg1">
              <a:alpha val="20000"/>
            </a:schemeClr>
          </a:solidFill>
        </p:spPr>
        <p:txBody>
          <a:bodyPr wrap="square" rtlCol="0">
            <a:spAutoFit/>
          </a:bodyPr>
          <a:lstStyle/>
          <a:p>
            <a:pPr algn="ctr"/>
            <a:r>
              <a:rPr lang="nl-BE" sz="2800" b="1" dirty="0">
                <a:solidFill>
                  <a:srgbClr val="FFFF99"/>
                </a:solidFill>
              </a:rPr>
              <a:t>Een kind van God mag steeds op audiëntie bij de allerhoogste Koning</a:t>
            </a:r>
          </a:p>
        </p:txBody>
      </p:sp>
    </p:spTree>
    <p:extLst>
      <p:ext uri="{BB962C8B-B14F-4D97-AF65-F5344CB8AC3E}">
        <p14:creationId xmlns:p14="http://schemas.microsoft.com/office/powerpoint/2010/main" val="88452787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1193</Words>
  <Application>Microsoft Office PowerPoint</Application>
  <PresentationFormat>Breedbeeld</PresentationFormat>
  <Paragraphs>90</Paragraphs>
  <Slides>9</Slides>
  <Notes>9</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9</vt:i4>
      </vt:variant>
    </vt:vector>
  </HeadingPairs>
  <TitlesOfParts>
    <vt:vector size="13" baseType="lpstr">
      <vt:lpstr>Arial</vt:lpstr>
      <vt:lpstr>Calibri</vt:lpstr>
      <vt:lpstr>Calibri Light</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Franky Loret</dc:creator>
  <cp:lastModifiedBy>Franky Loret</cp:lastModifiedBy>
  <cp:revision>1077</cp:revision>
  <cp:lastPrinted>2023-05-06T07:58:59Z</cp:lastPrinted>
  <dcterms:created xsi:type="dcterms:W3CDTF">2018-09-23T12:23:26Z</dcterms:created>
  <dcterms:modified xsi:type="dcterms:W3CDTF">2023-07-08T08:45:41Z</dcterms:modified>
</cp:coreProperties>
</file>