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4" r:id="rId5"/>
    <p:sldId id="271" r:id="rId6"/>
    <p:sldId id="290" r:id="rId7"/>
    <p:sldId id="291" r:id="rId8"/>
    <p:sldId id="292" r:id="rId9"/>
    <p:sldId id="289" r:id="rId10"/>
    <p:sldId id="295" r:id="rId11"/>
    <p:sldId id="296" r:id="rId12"/>
    <p:sldId id="297" r:id="rId13"/>
    <p:sldId id="298" r:id="rId14"/>
    <p:sldId id="275" r:id="rId15"/>
    <p:sldId id="300" r:id="rId16"/>
    <p:sldId id="266" r:id="rId17"/>
    <p:sldId id="279" r:id="rId18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598" autoAdjust="0"/>
  </p:normalViewPr>
  <p:slideViewPr>
    <p:cSldViewPr snapToGrid="0">
      <p:cViewPr varScale="1">
        <p:scale>
          <a:sx n="160" d="100"/>
          <a:sy n="160" d="100"/>
        </p:scale>
        <p:origin x="108" y="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2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0AC7E8B-DF34-4C7E-A911-253333C085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823DF5B-48EE-4ABD-8360-5DF1AAEB5E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43379-D1EE-45F4-A2A0-6EC1A188A711}" type="datetime1">
              <a:rPr lang="nl-NL" smtClean="0"/>
              <a:t>21-9-2023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6BDD70-4CE4-411B-BC6D-4C36B6EF5A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7503B7-DABC-44AC-AC33-0E7BFB98B5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9B7D9-EDA6-431E-97AE-13F9DECC7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0478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D3CDEC1-EA89-41E2-8E72-94AFD70B0616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30E6F85-6220-421D-9203-84F526C4C60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102551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8F3494-0491-4803-BC84-8A9DE4958074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B63191-BD08-49B9-B354-DF1C5B87B3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2A513A5-2FC7-4164-92A9-937FF9A3B2B0}" type="datetime1">
              <a:rPr lang="nl-NL" smtClean="0"/>
              <a:t>21-9-2023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5040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1E85A95-B7C1-4043-B4FD-1C1E7B6E43C0}" type="slidenum">
              <a:rPr lang="nl-NL" smtClean="0"/>
              <a:t>13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E72610-302E-4852-AD71-1801FE0695A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F2CE092-FFE8-4127-A474-7825EBD2221C}" type="datetime1">
              <a:rPr lang="nl-NL" smtClean="0"/>
              <a:t>21-9-2023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16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1E85A95-B7C1-4043-B4FD-1C1E7B6E43C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E72610-302E-4852-AD71-1801FE0695A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F2CE092-FFE8-4127-A474-7825EBD2221C}" type="datetime1">
              <a:rPr lang="nl-NL" smtClean="0"/>
              <a:t>21-9-2023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20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8F3494-0491-4803-BC84-8A9DE4958074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B63191-BD08-49B9-B354-DF1C5B87B3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2A513A5-2FC7-4164-92A9-937FF9A3B2B0}" type="datetime1">
              <a:rPr lang="nl-NL" smtClean="0"/>
              <a:t>21-9-2023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951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8F3494-0491-4803-BC84-8A9DE4958074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B63191-BD08-49B9-B354-DF1C5B87B3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2A513A5-2FC7-4164-92A9-937FF9A3B2B0}" type="datetime1">
              <a:rPr lang="nl-NL" smtClean="0"/>
              <a:t>21-9-2023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628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8F3494-0491-4803-BC84-8A9DE4958074}" type="slidenum">
              <a:rPr lang="nl-NL" smtClean="0"/>
              <a:t>6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B63191-BD08-49B9-B354-DF1C5B87B3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2A513A5-2FC7-4164-92A9-937FF9A3B2B0}" type="datetime1">
              <a:rPr lang="nl-NL" smtClean="0"/>
              <a:t>21-9-2023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8286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8F3494-0491-4803-BC84-8A9DE4958074}" type="slidenum">
              <a:rPr lang="nl-NL" smtClean="0"/>
              <a:t>7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B63191-BD08-49B9-B354-DF1C5B87B3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2A513A5-2FC7-4164-92A9-937FF9A3B2B0}" type="datetime1">
              <a:rPr lang="nl-NL" smtClean="0"/>
              <a:t>21-9-2023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5754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8F3494-0491-4803-BC84-8A9DE4958074}" type="slidenum">
              <a:rPr lang="nl-NL" smtClean="0"/>
              <a:t>8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B63191-BD08-49B9-B354-DF1C5B87B3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2A513A5-2FC7-4164-92A9-937FF9A3B2B0}" type="datetime1">
              <a:rPr lang="nl-NL" smtClean="0"/>
              <a:t>21-9-2023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6172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8F3494-0491-4803-BC84-8A9DE4958074}" type="slidenum">
              <a:rPr lang="nl-NL" smtClean="0"/>
              <a:t>9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B63191-BD08-49B9-B354-DF1C5B87B3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2A513A5-2FC7-4164-92A9-937FF9A3B2B0}" type="datetime1">
              <a:rPr lang="nl-NL" smtClean="0"/>
              <a:t>21-9-2023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0296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8F3494-0491-4803-BC84-8A9DE4958074}" type="slidenum">
              <a:rPr lang="nl-NL" smtClean="0"/>
              <a:t>10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B63191-BD08-49B9-B354-DF1C5B87B3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2A513A5-2FC7-4164-92A9-937FF9A3B2B0}" type="datetime1">
              <a:rPr lang="nl-NL" smtClean="0"/>
              <a:t>21-9-2023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673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hthoek 14">
            <a:extLst>
              <a:ext uri="{FF2B5EF4-FFF2-40B4-BE49-F238E27FC236}">
                <a16:creationId xmlns:a16="http://schemas.microsoft.com/office/drawing/2014/main" id="{52728D19-281F-4946-9684-65A557653D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412D4F2-D8CF-48D7-8E93-9342D2AE3950}"/>
              </a:ext>
            </a:extLst>
          </p:cNvPr>
          <p:cNvSpPr/>
          <p:nvPr userDrawn="1"/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81071F9-5F9E-43AF-B1F9-8F94CCA0D1D0}"/>
              </a:ext>
            </a:extLst>
          </p:cNvPr>
          <p:cNvSpPr/>
          <p:nvPr userDrawn="1"/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C954D1A4-E8FD-4E5A-A528-35498A356680}"/>
              </a:ext>
            </a:extLst>
          </p:cNvPr>
          <p:cNvSpPr/>
          <p:nvPr userDrawn="1"/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3000">
                <a:schemeClr val="accent2">
                  <a:alpha val="61000"/>
                </a:schemeClr>
              </a:gs>
              <a:gs pos="99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rtl="0">
              <a:buFont typeface="Arial" panose="020B0604020202020204" pitchFamily="34" charset="0"/>
              <a:buChar char="•"/>
            </a:pPr>
            <a:endParaRPr lang="nl-NL" noProof="0" dirty="0"/>
          </a:p>
        </p:txBody>
      </p:sp>
      <p:sp>
        <p:nvSpPr>
          <p:cNvPr id="19" name="Titel 6">
            <a:extLst>
              <a:ext uri="{FF2B5EF4-FFF2-40B4-BE49-F238E27FC236}">
                <a16:creationId xmlns:a16="http://schemas.microsoft.com/office/drawing/2014/main" id="{ED6FD0CF-1406-477D-A12B-53DC561BD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918" y="1028700"/>
            <a:ext cx="10614211" cy="1152712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Klik om stijl te bewerken</a:t>
            </a:r>
            <a:endParaRPr lang="nl-NL" noProof="0" dirty="0">
              <a:solidFill>
                <a:schemeClr val="bg1"/>
              </a:solidFill>
            </a:endParaRPr>
          </a:p>
        </p:txBody>
      </p:sp>
      <p:sp>
        <p:nvSpPr>
          <p:cNvPr id="20" name="Vrije vorm: Shape 19">
            <a:extLst>
              <a:ext uri="{FF2B5EF4-FFF2-40B4-BE49-F238E27FC236}">
                <a16:creationId xmlns:a16="http://schemas.microsoft.com/office/drawing/2014/main" id="{230DFABF-2A96-46EC-8C35-1C4A9D0A0739}"/>
              </a:ext>
            </a:extLst>
          </p:cNvPr>
          <p:cNvSpPr/>
          <p:nvPr userDrawn="1"/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bg1">
                  <a:alpha val="16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l-NL" noProof="0" dirty="0"/>
          </a:p>
        </p:txBody>
      </p:sp>
      <p:sp>
        <p:nvSpPr>
          <p:cNvPr id="21" name="Subtitel 7">
            <a:extLst>
              <a:ext uri="{FF2B5EF4-FFF2-40B4-BE49-F238E27FC236}">
                <a16:creationId xmlns:a16="http://schemas.microsoft.com/office/drawing/2014/main" id="{A943203E-4446-4D2D-AFEE-C3BCE7522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8518"/>
            <a:ext cx="9144000" cy="609600"/>
          </a:xfrm>
        </p:spPr>
        <p:txBody>
          <a:bodyPr rtlCol="0">
            <a:norm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sz="1400" b="0" noProof="0">
                <a:solidFill>
                  <a:schemeClr val="bg1"/>
                </a:solidFill>
                <a:latin typeface="+mj-lt"/>
              </a:rPr>
              <a:t>Klikken om de ondertitelstijl van het model te bewerken</a:t>
            </a:r>
            <a:endParaRPr lang="nl-NL" sz="1400" b="0" noProof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D7662E6F-0458-41D6-A36A-37011FA74B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3302" y="3351746"/>
            <a:ext cx="7519558" cy="3506255"/>
          </a:xfrm>
          <a:custGeom>
            <a:avLst/>
            <a:gdLst>
              <a:gd name="connsiteX0" fmla="*/ 3759779 w 7519558"/>
              <a:gd name="connsiteY0" fmla="*/ 0 h 3506255"/>
              <a:gd name="connsiteX1" fmla="*/ 7513560 w 7519558"/>
              <a:gd name="connsiteY1" fmla="*/ 3387468 h 3506255"/>
              <a:gd name="connsiteX2" fmla="*/ 7519558 w 7519558"/>
              <a:gd name="connsiteY2" fmla="*/ 3506255 h 3506255"/>
              <a:gd name="connsiteX3" fmla="*/ 0 w 7519558"/>
              <a:gd name="connsiteY3" fmla="*/ 3506255 h 3506255"/>
              <a:gd name="connsiteX4" fmla="*/ 5998 w 7519558"/>
              <a:gd name="connsiteY4" fmla="*/ 3387468 h 3506255"/>
              <a:gd name="connsiteX5" fmla="*/ 3759779 w 7519558"/>
              <a:gd name="connsiteY5" fmla="*/ 0 h 350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466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2 kolom (vergelijkingsd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1600" y="2112264"/>
            <a:ext cx="4841076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71600" y="3018472"/>
            <a:ext cx="4841076" cy="3104856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66560" y="2112264"/>
            <a:ext cx="484632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66560" y="3018471"/>
            <a:ext cx="4841076" cy="3104857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4447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3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1600" y="2112264"/>
            <a:ext cx="320040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71600" y="3018472"/>
            <a:ext cx="3200400" cy="3104856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892040" y="2109976"/>
            <a:ext cx="320040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892040" y="3016183"/>
            <a:ext cx="3200400" cy="3104857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5A7CDD05-39F5-4344-992F-995A7F9E82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0" y="2112263"/>
            <a:ext cx="320040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93C996A2-0E21-4652-A9DD-F74F8BC0405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12480" y="3018470"/>
            <a:ext cx="3200400" cy="3104857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15717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01A8306-2063-4EE3-B249-F2AA08C30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6096000" cy="6867136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3E64438-1D32-4E70-8582-6A520002B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57200" y="17416"/>
            <a:ext cx="5638800" cy="6840584"/>
          </a:xfrm>
          <a:prstGeom prst="rect">
            <a:avLst/>
          </a:prstGeom>
          <a:gradFill>
            <a:gsLst>
              <a:gs pos="24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4954AC3-129F-4075-B216-D22A2C24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170122" y="389706"/>
            <a:ext cx="6422401" cy="6096002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78000">
                <a:schemeClr val="accent4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17117C9-4AC1-4174-8CED-D839A0508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17670" y="1253114"/>
            <a:ext cx="6840582" cy="4316082"/>
          </a:xfrm>
          <a:prstGeom prst="rect">
            <a:avLst/>
          </a:prstGeom>
          <a:gradFill>
            <a:gsLst>
              <a:gs pos="44000">
                <a:schemeClr val="tx2">
                  <a:lumMod val="75000"/>
                  <a:lumOff val="25000"/>
                  <a:alpha val="11000"/>
                </a:schemeClr>
              </a:gs>
              <a:gs pos="99000">
                <a:schemeClr val="accent2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DBA4B60-FD16-4BB9-99BE-945815DB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58997"/>
            <a:ext cx="3319895" cy="5381177"/>
          </a:xfrm>
        </p:spPr>
        <p:txBody>
          <a:bodyPr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sz="3200" noProof="0">
                <a:solidFill>
                  <a:schemeClr val="bg1"/>
                </a:solidFill>
              </a:rPr>
              <a:t>Klik om stijl te bewerken</a:t>
            </a:r>
          </a:p>
        </p:txBody>
      </p:sp>
      <p:sp>
        <p:nvSpPr>
          <p:cNvPr id="8" name="Vrije vorm: Shape 7">
            <a:extLst>
              <a:ext uri="{FF2B5EF4-FFF2-40B4-BE49-F238E27FC236}">
                <a16:creationId xmlns:a16="http://schemas.microsoft.com/office/drawing/2014/main" id="{3648B8AB-3038-447E-A760-83F9D9900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4907757">
            <a:off x="-619013" y="1524958"/>
            <a:ext cx="4648282" cy="4433301"/>
          </a:xfrm>
          <a:custGeom>
            <a:avLst/>
            <a:gdLst>
              <a:gd name="connsiteX0" fmla="*/ 4465639 w 4648282"/>
              <a:gd name="connsiteY0" fmla="*/ 3013821 h 4433301"/>
              <a:gd name="connsiteX1" fmla="*/ 2324141 w 4648282"/>
              <a:gd name="connsiteY1" fmla="*/ 4433301 h 4433301"/>
              <a:gd name="connsiteX2" fmla="*/ 0 w 4648282"/>
              <a:gd name="connsiteY2" fmla="*/ 2109160 h 4433301"/>
              <a:gd name="connsiteX3" fmla="*/ 1216317 w 4648282"/>
              <a:gd name="connsiteY3" fmla="*/ 65530 h 4433301"/>
              <a:gd name="connsiteX4" fmla="*/ 1352350 w 4648282"/>
              <a:gd name="connsiteY4" fmla="*/ 0 h 4433301"/>
              <a:gd name="connsiteX5" fmla="*/ 4475994 w 4648282"/>
              <a:gd name="connsiteY5" fmla="*/ 1232791 h 4433301"/>
              <a:gd name="connsiteX6" fmla="*/ 4543793 w 4648282"/>
              <a:gd name="connsiteY6" fmla="*/ 1418031 h 4433301"/>
              <a:gd name="connsiteX7" fmla="*/ 4648282 w 4648282"/>
              <a:gd name="connsiteY7" fmla="*/ 2109160 h 4433301"/>
              <a:gd name="connsiteX8" fmla="*/ 4465639 w 4648282"/>
              <a:gd name="connsiteY8" fmla="*/ 3013821 h 443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8282" h="4433301">
                <a:moveTo>
                  <a:pt x="4465639" y="3013821"/>
                </a:moveTo>
                <a:cubicBezTo>
                  <a:pt x="4112816" y="3847990"/>
                  <a:pt x="3286832" y="4433301"/>
                  <a:pt x="2324141" y="4433301"/>
                </a:cubicBezTo>
                <a:cubicBezTo>
                  <a:pt x="1040553" y="4433301"/>
                  <a:pt x="0" y="3392748"/>
                  <a:pt x="0" y="2109160"/>
                </a:cubicBezTo>
                <a:cubicBezTo>
                  <a:pt x="0" y="1226693"/>
                  <a:pt x="491824" y="459098"/>
                  <a:pt x="1216317" y="65530"/>
                </a:cubicBezTo>
                <a:lnTo>
                  <a:pt x="1352350" y="0"/>
                </a:lnTo>
                <a:lnTo>
                  <a:pt x="4475994" y="1232791"/>
                </a:lnTo>
                <a:lnTo>
                  <a:pt x="4543793" y="1418031"/>
                </a:lnTo>
                <a:cubicBezTo>
                  <a:pt x="4611700" y="1636359"/>
                  <a:pt x="4648282" y="1868487"/>
                  <a:pt x="4648282" y="2109160"/>
                </a:cubicBezTo>
                <a:cubicBezTo>
                  <a:pt x="4648282" y="2430057"/>
                  <a:pt x="4583247" y="2735764"/>
                  <a:pt x="4465639" y="3013821"/>
                </a:cubicBezTo>
                <a:close/>
              </a:path>
            </a:pathLst>
          </a:custGeom>
          <a:gradFill>
            <a:gsLst>
              <a:gs pos="31000">
                <a:schemeClr val="accent6">
                  <a:alpha val="1000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Voorbeeld van voettekst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4B1264E-7B5A-4325-840D-E1994D41E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8576" y="758952"/>
            <a:ext cx="2962656" cy="2514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7" name="Tijdelijke aanduiding voor afbeelding 15">
            <a:extLst>
              <a:ext uri="{FF2B5EF4-FFF2-40B4-BE49-F238E27FC236}">
                <a16:creationId xmlns:a16="http://schemas.microsoft.com/office/drawing/2014/main" id="{30B566CA-63FC-43A4-A9E1-7EC3164CB4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8576" y="3593592"/>
            <a:ext cx="2962656" cy="2514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7DBD15FE-44A7-4CA5-815B-71FF4994DB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9901" y="693738"/>
            <a:ext cx="3522980" cy="5446712"/>
          </a:xfrm>
        </p:spPr>
        <p:txBody>
          <a:bodyPr rtlCol="0" anchor="ctr"/>
          <a:lstStyle>
            <a:lvl1pPr marL="0" indent="0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 rtl="0"/>
            <a:r>
              <a:rPr lang="nl-NL" noProof="0"/>
              <a:t>Object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966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9C97D6C-07B7-434E-BBAE-19379570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rtlCol="0" anchor="b">
            <a:normAutofit/>
          </a:bodyPr>
          <a:lstStyle/>
          <a:p>
            <a:pPr rtl="0"/>
            <a:r>
              <a:rPr lang="nl-NL" sz="2800" noProof="0"/>
              <a:t>Klik om stijl te bewerken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A2D2C88-FFBE-4F25-871F-68A09C5F53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119872" cy="6409944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Voorbeeld van voettekst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D0529A2-5928-42C4-B397-6AEE7520D2C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43938" y="2530475"/>
            <a:ext cx="3023806" cy="3427413"/>
          </a:xfrm>
        </p:spPr>
        <p:txBody>
          <a:bodyPr rtlCol="0"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nl-NL" noProof="0"/>
              <a:t>Object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4403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15205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987425"/>
            <a:ext cx="3932237" cy="1894511"/>
          </a:xfrm>
        </p:spPr>
        <p:txBody>
          <a:bodyPr rtlCol="0" anchor="b"/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50992" y="987425"/>
            <a:ext cx="5687568" cy="4873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71600" y="3058510"/>
            <a:ext cx="3932237" cy="280254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4385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987552"/>
            <a:ext cx="3932237" cy="1892808"/>
          </a:xfrm>
        </p:spPr>
        <p:txBody>
          <a:bodyPr rtlCol="0" anchor="b"/>
          <a:lstStyle>
            <a:lvl1pPr>
              <a:defRPr sz="3200" baseline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505319" y="987425"/>
            <a:ext cx="5833242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71600" y="3033286"/>
            <a:ext cx="3932237" cy="2835702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1820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ep 42">
            <a:extLst>
              <a:ext uri="{FF2B5EF4-FFF2-40B4-BE49-F238E27FC236}">
                <a16:creationId xmlns:a16="http://schemas.microsoft.com/office/drawing/2014/main" id="{306F3896-19D4-4232-82CE-6C81979F6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191D0E40-FF26-4842-B967-3FA07E78DC55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7BE4E0C1-B316-4C88-9FF8-5BA9F1C67DCE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</p:grpSp>
      <p:sp>
        <p:nvSpPr>
          <p:cNvPr id="38" name="Rechthoek 37">
            <a:extLst>
              <a:ext uri="{FF2B5EF4-FFF2-40B4-BE49-F238E27FC236}">
                <a16:creationId xmlns:a16="http://schemas.microsoft.com/office/drawing/2014/main" id="{6F7B3B56-B1E0-482A-BCB7-F6DFF267F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1184687" y="1185453"/>
            <a:ext cx="6408742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1966FDA2-772B-4D2A-AB6A-EE70A258E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043780" y="3413921"/>
            <a:ext cx="1951041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7" name="Vrije vorm: Shape 26">
            <a:extLst>
              <a:ext uri="{FF2B5EF4-FFF2-40B4-BE49-F238E27FC236}">
                <a16:creationId xmlns:a16="http://schemas.microsoft.com/office/drawing/2014/main" id="{113291B3-B6EE-40A3-8DD7-FA478AD26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0635413">
            <a:off x="-364225" y="1757079"/>
            <a:ext cx="3900087" cy="4178958"/>
          </a:xfrm>
          <a:custGeom>
            <a:avLst/>
            <a:gdLst>
              <a:gd name="connsiteX0" fmla="*/ 2431955 w 3900087"/>
              <a:gd name="connsiteY0" fmla="*/ 93939 h 4178958"/>
              <a:gd name="connsiteX1" fmla="*/ 3900087 w 3900087"/>
              <a:gd name="connsiteY1" fmla="*/ 2089479 h 4178958"/>
              <a:gd name="connsiteX2" fmla="*/ 1810608 w 3900087"/>
              <a:gd name="connsiteY2" fmla="*/ 4178958 h 4178958"/>
              <a:gd name="connsiteX3" fmla="*/ 77979 w 3900087"/>
              <a:gd name="connsiteY3" fmla="*/ 3257727 h 4178958"/>
              <a:gd name="connsiteX4" fmla="*/ 0 w 3900087"/>
              <a:gd name="connsiteY4" fmla="*/ 3129368 h 4178958"/>
              <a:gd name="connsiteX5" fmla="*/ 831517 w 3900087"/>
              <a:gd name="connsiteY5" fmla="*/ 244058 h 4178958"/>
              <a:gd name="connsiteX6" fmla="*/ 997289 w 3900087"/>
              <a:gd name="connsiteY6" fmla="*/ 164202 h 4178958"/>
              <a:gd name="connsiteX7" fmla="*/ 1810608 w 3900087"/>
              <a:gd name="connsiteY7" fmla="*/ 0 h 4178958"/>
              <a:gd name="connsiteX8" fmla="*/ 2431955 w 390008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7" h="4178958">
                <a:moveTo>
                  <a:pt x="2431955" y="93939"/>
                </a:moveTo>
                <a:cubicBezTo>
                  <a:pt x="3282516" y="358491"/>
                  <a:pt x="3900087" y="1151865"/>
                  <a:pt x="3900087" y="2089479"/>
                </a:cubicBezTo>
                <a:cubicBezTo>
                  <a:pt x="3900087" y="3243466"/>
                  <a:pt x="2964595" y="4178958"/>
                  <a:pt x="1810608" y="4178958"/>
                </a:cubicBezTo>
                <a:cubicBezTo>
                  <a:pt x="1089366" y="4178958"/>
                  <a:pt x="453474" y="3813531"/>
                  <a:pt x="77979" y="3257727"/>
                </a:cubicBezTo>
                <a:lnTo>
                  <a:pt x="0" y="3129368"/>
                </a:lnTo>
                <a:lnTo>
                  <a:pt x="831517" y="244058"/>
                </a:lnTo>
                <a:lnTo>
                  <a:pt x="997289" y="164202"/>
                </a:lnTo>
                <a:cubicBezTo>
                  <a:pt x="1247270" y="58468"/>
                  <a:pt x="1522111" y="0"/>
                  <a:pt x="1810608" y="0"/>
                </a:cubicBezTo>
                <a:cubicBezTo>
                  <a:pt x="2026981" y="0"/>
                  <a:pt x="2235672" y="32888"/>
                  <a:pt x="2431955" y="93939"/>
                </a:cubicBezTo>
                <a:close/>
              </a:path>
            </a:pathLst>
          </a:custGeom>
          <a:gradFill>
            <a:gsLst>
              <a:gs pos="34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CD997F7F-035E-456B-A91D-44910446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47595" y="413658"/>
            <a:ext cx="4400609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10052647-C66D-4244-962F-2AA82F92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6" y="586633"/>
            <a:ext cx="3125336" cy="361158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Klik om stijl te bewerken</a:t>
            </a:r>
          </a:p>
        </p:txBody>
      </p:sp>
      <p:sp>
        <p:nvSpPr>
          <p:cNvPr id="30" name="Tijdelijke aanduiding voor voettekst 4">
            <a:extLst>
              <a:ext uri="{FF2B5EF4-FFF2-40B4-BE49-F238E27FC236}">
                <a16:creationId xmlns:a16="http://schemas.microsoft.com/office/drawing/2014/main" id="{43D0BC76-B58B-4508-A4FF-DC3D3ADB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Voorbeeld van voettekst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73B76-2F23-43F4-BD43-914BAEE88CF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78375" y="863600"/>
            <a:ext cx="3441700" cy="5130800"/>
          </a:xfrm>
        </p:spPr>
        <p:txBody>
          <a:bodyPr rtlCol="0" anchor="ctr">
            <a:normAutofit/>
          </a:bodyPr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nl-NL" noProof="0"/>
              <a:t>Object</a:t>
            </a:r>
          </a:p>
        </p:txBody>
      </p:sp>
      <p:sp>
        <p:nvSpPr>
          <p:cNvPr id="40" name="Tijdelijke aanduiding voor afbeelding 39">
            <a:extLst>
              <a:ext uri="{FF2B5EF4-FFF2-40B4-BE49-F238E27FC236}">
                <a16:creationId xmlns:a16="http://schemas.microsoft.com/office/drawing/2014/main" id="{25D66CC0-A06E-4254-AAF8-8DA80B0193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87384" y="868680"/>
            <a:ext cx="2505456" cy="1499616"/>
          </a:xfrm>
          <a:solidFill>
            <a:schemeClr val="accent6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1" name="Tijdelijke aanduiding voor afbeelding 39">
            <a:extLst>
              <a:ext uri="{FF2B5EF4-FFF2-40B4-BE49-F238E27FC236}">
                <a16:creationId xmlns:a16="http://schemas.microsoft.com/office/drawing/2014/main" id="{9E32C36A-291F-44F8-81D5-1899179E0A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87384" y="2688336"/>
            <a:ext cx="2505456" cy="1499616"/>
          </a:xfrm>
          <a:solidFill>
            <a:schemeClr val="accent6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2" name="Tijdelijke aanduiding voor afbeelding 39">
            <a:extLst>
              <a:ext uri="{FF2B5EF4-FFF2-40B4-BE49-F238E27FC236}">
                <a16:creationId xmlns:a16="http://schemas.microsoft.com/office/drawing/2014/main" id="{E44311D2-BC20-4706-9F00-7D9178FB0A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87384" y="4526280"/>
            <a:ext cx="2505456" cy="1499616"/>
          </a:xfrm>
          <a:solidFill>
            <a:schemeClr val="accent6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5" name="Tijdelijke aanduiding voor datum 3">
            <a:extLst>
              <a:ext uri="{FF2B5EF4-FFF2-40B4-BE49-F238E27FC236}">
                <a16:creationId xmlns:a16="http://schemas.microsoft.com/office/drawing/2014/main" id="{B0C91521-9FA7-4A68-9C94-30DAE875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36" name="Tijdelijke aanduiding voor dianummer 5">
            <a:extLst>
              <a:ext uri="{FF2B5EF4-FFF2-40B4-BE49-F238E27FC236}">
                <a16:creationId xmlns:a16="http://schemas.microsoft.com/office/drawing/2014/main" id="{43143B3C-F960-42CF-BBA0-4990E987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9A857F5-96C8-461D-A78C-38E92FE1C522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4792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0A4A873-9306-44F1-9047-F853F008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893" y="457200"/>
            <a:ext cx="6230956" cy="1569368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50B5C48D-A262-4537-89A8-437CBFD860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Voorbeeld van voettekst</a:t>
            </a:r>
          </a:p>
        </p:txBody>
      </p:sp>
      <p:sp>
        <p:nvSpPr>
          <p:cNvPr id="13" name="Tijdelijke aanduiding voor afbeelding 11">
            <a:extLst>
              <a:ext uri="{FF2B5EF4-FFF2-40B4-BE49-F238E27FC236}">
                <a16:creationId xmlns:a16="http://schemas.microsoft.com/office/drawing/2014/main" id="{6702E7C4-3925-41D8-8339-6521FE726B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03470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4" name="Tijdelijke aanduiding voor afbeelding 11">
            <a:extLst>
              <a:ext uri="{FF2B5EF4-FFF2-40B4-BE49-F238E27FC236}">
                <a16:creationId xmlns:a16="http://schemas.microsoft.com/office/drawing/2014/main" id="{D748BF23-0309-4049-B999-7977CE56B2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206940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5" name="Tijdelijke aanduiding voor afbeelding 11">
            <a:extLst>
              <a:ext uri="{FF2B5EF4-FFF2-40B4-BE49-F238E27FC236}">
                <a16:creationId xmlns:a16="http://schemas.microsoft.com/office/drawing/2014/main" id="{342D563E-638C-4E20-9FB7-739D6E4A9A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810409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DCF384C-15B5-46CF-BA28-3C6898C9A9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0438" y="2368550"/>
            <a:ext cx="6230411" cy="3390900"/>
          </a:xfrm>
        </p:spPr>
        <p:txBody>
          <a:bodyPr rtlCol="0"/>
          <a:lstStyle>
            <a:lvl1pPr marL="0" indent="0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 rtl="0"/>
            <a:r>
              <a:rPr lang="nl-NL" noProof="0"/>
              <a:t>Inhoud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2906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e-ei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>
            <a:extLst>
              <a:ext uri="{FF2B5EF4-FFF2-40B4-BE49-F238E27FC236}">
                <a16:creationId xmlns:a16="http://schemas.microsoft.com/office/drawing/2014/main" id="{AE2DFFA2-22D4-4919-9C0C-45E51AF578AC}"/>
              </a:ext>
            </a:extLst>
          </p:cNvPr>
          <p:cNvSpPr/>
          <p:nvPr userDrawn="1"/>
        </p:nvSpPr>
        <p:spPr>
          <a:xfrm rot="5400000" flipH="1">
            <a:off x="-152592" y="162118"/>
            <a:ext cx="6400418" cy="609523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24FBF45C-4020-4F59-8E88-4006B53BE427}"/>
              </a:ext>
            </a:extLst>
          </p:cNvPr>
          <p:cNvSpPr/>
          <p:nvPr userDrawn="1"/>
        </p:nvSpPr>
        <p:spPr>
          <a:xfrm rot="5400000" flipH="1">
            <a:off x="-161024" y="143687"/>
            <a:ext cx="6400418" cy="6113043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lumMod val="75000"/>
                  <a:alpha val="87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BFCE23BB-F1B6-4676-BAD7-56273E800FEB}"/>
              </a:ext>
            </a:extLst>
          </p:cNvPr>
          <p:cNvSpPr/>
          <p:nvPr userDrawn="1"/>
        </p:nvSpPr>
        <p:spPr>
          <a:xfrm rot="5400000" flipH="1">
            <a:off x="1932850" y="2249496"/>
            <a:ext cx="2211724" cy="6113042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3136A792-3F80-40BE-96DB-0CDC51B9AA89}"/>
              </a:ext>
            </a:extLst>
          </p:cNvPr>
          <p:cNvSpPr/>
          <p:nvPr userDrawn="1"/>
        </p:nvSpPr>
        <p:spPr>
          <a:xfrm rot="6097846">
            <a:off x="767675" y="747345"/>
            <a:ext cx="4808302" cy="4808302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0A3C02BB-F8E9-47C7-AF5B-34F4E0DF2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154" y="987237"/>
            <a:ext cx="4506259" cy="2976491"/>
          </a:xfrm>
        </p:spPr>
        <p:txBody>
          <a:bodyPr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nl-NL" noProof="0">
                <a:solidFill>
                  <a:schemeClr val="bg1"/>
                </a:solidFill>
              </a:rPr>
              <a:t>Klik om stijl te bewerken</a:t>
            </a:r>
          </a:p>
        </p:txBody>
      </p:sp>
      <p:sp>
        <p:nvSpPr>
          <p:cNvPr id="41" name="Subtitel 2">
            <a:extLst>
              <a:ext uri="{FF2B5EF4-FFF2-40B4-BE49-F238E27FC236}">
                <a16:creationId xmlns:a16="http://schemas.microsoft.com/office/drawing/2014/main" id="{585BD763-B468-4FE3-BCE8-C2E276B77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154" y="4393824"/>
            <a:ext cx="4506259" cy="1597145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nl-NL" sz="1400" noProof="0">
                <a:solidFill>
                  <a:schemeClr val="bg1"/>
                </a:solidFill>
              </a:rPr>
              <a:t>Klikken om de ondertitelstijl van het model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Voorbeeld van voettekst</a:t>
            </a:r>
          </a:p>
        </p:txBody>
      </p:sp>
      <p:sp>
        <p:nvSpPr>
          <p:cNvPr id="46" name="Tijdelijke aanduiding voor afbeelding 45">
            <a:extLst>
              <a:ext uri="{FF2B5EF4-FFF2-40B4-BE49-F238E27FC236}">
                <a16:creationId xmlns:a16="http://schemas.microsoft.com/office/drawing/2014/main" id="{D482A36A-6BEB-495C-8399-9E9EA28C2B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1152" y="627063"/>
            <a:ext cx="4195763" cy="2674937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7" name="Tijdelijke aanduiding voor afbeelding 45">
            <a:extLst>
              <a:ext uri="{FF2B5EF4-FFF2-40B4-BE49-F238E27FC236}">
                <a16:creationId xmlns:a16="http://schemas.microsoft.com/office/drawing/2014/main" id="{23DC67C7-2D14-4866-B487-E6C7EF2D18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1152" y="3621024"/>
            <a:ext cx="4195763" cy="2674937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8" name="Tijdelijke aanduiding voor datum 1">
            <a:extLst>
              <a:ext uri="{FF2B5EF4-FFF2-40B4-BE49-F238E27FC236}">
                <a16:creationId xmlns:a16="http://schemas.microsoft.com/office/drawing/2014/main" id="{2DCC7554-6615-4584-921E-91285C62C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49" name="Tijdelijke aanduiding voor dianummer 3">
            <a:extLst>
              <a:ext uri="{FF2B5EF4-FFF2-40B4-BE49-F238E27FC236}">
                <a16:creationId xmlns:a16="http://schemas.microsoft.com/office/drawing/2014/main" id="{564CDF61-B448-4746-A22C-52C864C1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720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iek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EC0C88D-87E5-47C3-AA92-269E45C85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1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795528"/>
            <a:ext cx="10241280" cy="123444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Voorbeeld van voettekst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71599" y="2603500"/>
            <a:ext cx="10190163" cy="3468688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8" name="Vrije vorm: Shape 7">
            <a:extLst>
              <a:ext uri="{FF2B5EF4-FFF2-40B4-BE49-F238E27FC236}">
                <a16:creationId xmlns:a16="http://schemas.microsoft.com/office/drawing/2014/main" id="{4D12C7D5-A921-47A9-8619-DD3D6EC81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4834054">
            <a:off x="4822383" y="-1739232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4315B16-F859-4692-83E7-34DB86837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60818" y="0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6955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iek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EC0C88D-87E5-47C3-AA92-269E45C85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1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795528"/>
            <a:ext cx="10241280" cy="123444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Voorbeeld van voettekst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20803" y="2865438"/>
            <a:ext cx="10240960" cy="2708655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8" name="Vrije vorm: Shape 7">
            <a:extLst>
              <a:ext uri="{FF2B5EF4-FFF2-40B4-BE49-F238E27FC236}">
                <a16:creationId xmlns:a16="http://schemas.microsoft.com/office/drawing/2014/main" id="{4D12C7D5-A921-47A9-8619-DD3D6EC81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4834054">
            <a:off x="4822383" y="-1739232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4315B16-F859-4692-83E7-34DB86837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60818" y="0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1024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B46EB34-1B8B-4396-BFD2-98D14076D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3E69A3D-D17E-4FD6-87AB-82FA30AC0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4038600" y="4463552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E216A4-83E5-4AF8-83B6-82171757B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743141D-24A2-4BE2-B276-C20C06CB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0" name="Titel 6">
            <a:extLst>
              <a:ext uri="{FF2B5EF4-FFF2-40B4-BE49-F238E27FC236}">
                <a16:creationId xmlns:a16="http://schemas.microsoft.com/office/drawing/2014/main" id="{A35F720A-671B-47F4-88B8-83CD2FE3B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10229073" cy="1171556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nl-NL" sz="3600" noProof="0">
                <a:solidFill>
                  <a:schemeClr val="bg1"/>
                </a:solidFill>
              </a:rPr>
              <a:t>Klik om stijl te bewerken</a:t>
            </a:r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38168417-C3D6-45B7-898A-D94F37EA6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5970897"/>
            <a:ext cx="9448800" cy="429904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nl-NL" sz="1200" noProof="0">
                <a:solidFill>
                  <a:schemeClr val="bg1"/>
                </a:solidFill>
              </a:rPr>
              <a:t>Klikken om de ondertitelstijl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7B0F7C81-3A6B-4709-B144-6A0DFEF3B8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4462272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Voorbeeld van voettekst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804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CABBCEB0-C572-483A-88B2-C65A607EC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428"/>
            <a:ext cx="12192001" cy="2386759"/>
          </a:xfrm>
          <a:prstGeom prst="rect">
            <a:avLst/>
          </a:prstGeom>
          <a:gradFill>
            <a:gsLst>
              <a:gs pos="10000">
                <a:schemeClr val="accent5">
                  <a:alpha val="86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64DDF8D-E0F6-454C-9BC5-15EF5630F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4817660" y="8011"/>
            <a:ext cx="7374340" cy="2378309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Titel 10">
            <a:extLst>
              <a:ext uri="{FF2B5EF4-FFF2-40B4-BE49-F238E27FC236}">
                <a16:creationId xmlns:a16="http://schemas.microsoft.com/office/drawing/2014/main" id="{382B2655-24B6-4245-8B87-EE7F13887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580030"/>
            <a:ext cx="10240903" cy="1009934"/>
          </a:xfrm>
        </p:spPr>
        <p:txBody>
          <a:bodyPr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team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Voorbeeld van voettekst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E1866142-B2E0-46DB-B8B4-2078CE7804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5013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C386A221-28CD-49DF-AF22-78815A6E2F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3671C398-D779-4B1A-BD2F-395D1F3F8D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1928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C283C6BE-C8D0-4726-B217-58FE337E5E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97112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Tijdelijke aanduiding voor tekst 14">
            <a:extLst>
              <a:ext uri="{FF2B5EF4-FFF2-40B4-BE49-F238E27FC236}">
                <a16:creationId xmlns:a16="http://schemas.microsoft.com/office/drawing/2014/main" id="{035F3E11-74CF-4460-9FF3-DD91B5E57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1368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24" name="Tijdelijke aanduiding voor tekst 14">
            <a:extLst>
              <a:ext uri="{FF2B5EF4-FFF2-40B4-BE49-F238E27FC236}">
                <a16:creationId xmlns:a16="http://schemas.microsoft.com/office/drawing/2014/main" id="{7D857D03-665D-4D33-B7E8-B85D42470B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5013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28" name="Tijdelijke aanduiding voor tekst 14">
            <a:extLst>
              <a:ext uri="{FF2B5EF4-FFF2-40B4-BE49-F238E27FC236}">
                <a16:creationId xmlns:a16="http://schemas.microsoft.com/office/drawing/2014/main" id="{65D2C286-1A79-4B52-82F1-D520602693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67663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29" name="Tijdelijke aanduiding voor tekst 14">
            <a:extLst>
              <a:ext uri="{FF2B5EF4-FFF2-40B4-BE49-F238E27FC236}">
                <a16:creationId xmlns:a16="http://schemas.microsoft.com/office/drawing/2014/main" id="{F0B53ABB-D4AE-4C0B-9902-0C1763EE40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1308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30" name="Tijdelijke aanduiding voor tekst 14">
            <a:extLst>
              <a:ext uri="{FF2B5EF4-FFF2-40B4-BE49-F238E27FC236}">
                <a16:creationId xmlns:a16="http://schemas.microsoft.com/office/drawing/2014/main" id="{3AE87779-12F2-4327-ADEE-3F31BFB8D3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307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0DCB8055-0EA2-426F-989D-AC9932A17A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952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32" name="Tijdelijke aanduiding voor tekst 14">
            <a:extLst>
              <a:ext uri="{FF2B5EF4-FFF2-40B4-BE49-F238E27FC236}">
                <a16:creationId xmlns:a16="http://schemas.microsoft.com/office/drawing/2014/main" id="{308EC59B-41AE-4F1B-9364-A00C479F76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24408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33" name="Tijdelijke aanduiding voor tekst 14">
            <a:extLst>
              <a:ext uri="{FF2B5EF4-FFF2-40B4-BE49-F238E27FC236}">
                <a16:creationId xmlns:a16="http://schemas.microsoft.com/office/drawing/2014/main" id="{BC3965F4-D2B3-4353-A638-332A3F4E70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38053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18859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68" userDrawn="1">
          <p15:clr>
            <a:srgbClr val="FBAE40"/>
          </p15:clr>
        </p15:guide>
        <p15:guide id="2" pos="3024" userDrawn="1">
          <p15:clr>
            <a:srgbClr val="FBAE40"/>
          </p15:clr>
        </p15:guide>
        <p15:guide id="3" pos="4680" userDrawn="1">
          <p15:clr>
            <a:srgbClr val="FBAE40"/>
          </p15:clr>
        </p15:guide>
        <p15:guide id="4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jd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0615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E5CF8EE9-A776-4052-ABB2-29666265C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CF2F3BB-127D-44BC-A8EF-A8BB5F5911CA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010D1F30-F118-4A1F-A48F-7E5706959F64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nl-NL" noProof="0"/>
              <a:t>maandag 1 februari 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b="0" noProof="0"/>
              <a:t>Voorbeeld van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C01389E6-C847-4AD0-B56D-D205B2EAB1E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823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0" r:id="rId3"/>
    <p:sldLayoutId id="2147483661" r:id="rId4"/>
    <p:sldLayoutId id="2147483686" r:id="rId5"/>
    <p:sldLayoutId id="2147483684" r:id="rId6"/>
    <p:sldLayoutId id="2147483681" r:id="rId7"/>
    <p:sldLayoutId id="2147483685" r:id="rId8"/>
    <p:sldLayoutId id="2147483650" r:id="rId9"/>
    <p:sldLayoutId id="2147483653" r:id="rId10"/>
    <p:sldLayoutId id="2147483682" r:id="rId11"/>
    <p:sldLayoutId id="2147483683" r:id="rId12"/>
    <p:sldLayoutId id="2147483679" r:id="rId13"/>
    <p:sldLayoutId id="2147483655" r:id="rId14"/>
    <p:sldLayoutId id="2147483656" r:id="rId15"/>
    <p:sldLayoutId id="2147483657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799020-4ABD-4E8C-8F34-FD42A314F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502" y="62616"/>
            <a:ext cx="10614211" cy="1152712"/>
          </a:xfrm>
        </p:spPr>
        <p:txBody>
          <a:bodyPr rtlCol="0">
            <a:normAutofit/>
          </a:bodyPr>
          <a:lstStyle/>
          <a:p>
            <a:pPr rtl="0"/>
            <a:r>
              <a:rPr lang="nl-NL" sz="2400" dirty="0"/>
              <a:t>VEG Koekelare</a:t>
            </a:r>
            <a:br>
              <a:rPr lang="nl-NL" sz="2400" dirty="0"/>
            </a:br>
            <a:r>
              <a:rPr lang="nl-NL" sz="2400" dirty="0"/>
              <a:t>zondag 24 september 2023</a:t>
            </a:r>
          </a:p>
        </p:txBody>
      </p:sp>
      <p:sp>
        <p:nvSpPr>
          <p:cNvPr id="5" name="Subtitel 4">
            <a:extLst>
              <a:ext uri="{FF2B5EF4-FFF2-40B4-BE49-F238E27FC236}">
                <a16:creationId xmlns:a16="http://schemas.microsoft.com/office/drawing/2014/main" id="{6968B250-ACDF-4D57-BD3E-D18F93E45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8545" y="1605435"/>
            <a:ext cx="9144000" cy="609600"/>
          </a:xfrm>
        </p:spPr>
        <p:txBody>
          <a:bodyPr rtlCol="0">
            <a:noAutofit/>
          </a:bodyPr>
          <a:lstStyle/>
          <a:p>
            <a:pPr rtl="0"/>
            <a:r>
              <a:rPr lang="nl-NL" sz="7200" b="1" dirty="0">
                <a:solidFill>
                  <a:srgbClr val="FFFF00"/>
                </a:solidFill>
              </a:rPr>
              <a:t>Muziek in de kerk</a:t>
            </a:r>
          </a:p>
        </p:txBody>
      </p:sp>
      <p:pic>
        <p:nvPicPr>
          <p:cNvPr id="8" name="Tijdelijke aanduiding voor afbeelding 7" descr="Een close-up van een platenspeler">
            <a:extLst>
              <a:ext uri="{FF2B5EF4-FFF2-40B4-BE49-F238E27FC236}">
                <a16:creationId xmlns:a16="http://schemas.microsoft.com/office/drawing/2014/main" id="{33532A47-3BF0-4F92-A773-5C134A954C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3302" y="3351746"/>
            <a:ext cx="7519558" cy="3506255"/>
          </a:xfrm>
        </p:spPr>
      </p:pic>
    </p:spTree>
    <p:extLst>
      <p:ext uri="{BB962C8B-B14F-4D97-AF65-F5344CB8AC3E}">
        <p14:creationId xmlns:p14="http://schemas.microsoft.com/office/powerpoint/2010/main" val="30057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5D7CA65-D923-428F-A1EF-58CB4CF0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156" y="82296"/>
            <a:ext cx="6230956" cy="1569368"/>
          </a:xfrm>
        </p:spPr>
        <p:txBody>
          <a:bodyPr rtlCol="0">
            <a:noAutofit/>
          </a:bodyPr>
          <a:lstStyle/>
          <a:p>
            <a:pPr algn="ctr" rtl="0"/>
            <a:r>
              <a:rPr lang="nl-NL" i="1" dirty="0"/>
              <a:t>Welke muziek?</a:t>
            </a:r>
            <a:br>
              <a:rPr lang="nl-NL" dirty="0"/>
            </a:br>
            <a:endParaRPr lang="nl-NL" dirty="0"/>
          </a:p>
        </p:txBody>
      </p:sp>
      <p:pic>
        <p:nvPicPr>
          <p:cNvPr id="21" name="Tijdelijke aanduiding voor afbeelding 20" descr="Een close-up van een platenspeler">
            <a:extLst>
              <a:ext uri="{FF2B5EF4-FFF2-40B4-BE49-F238E27FC236}">
                <a16:creationId xmlns:a16="http://schemas.microsoft.com/office/drawing/2014/main" id="{F14649D9-001A-4ED1-8718-38FA144D15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041648" cy="1618488"/>
          </a:xfrm>
        </p:spPr>
      </p:pic>
      <p:pic>
        <p:nvPicPr>
          <p:cNvPr id="27" name="Tijdelijke aanduiding voor afbeelding 26" descr="Een groep mensen bij een concert&#10;">
            <a:extLst>
              <a:ext uri="{FF2B5EF4-FFF2-40B4-BE49-F238E27FC236}">
                <a16:creationId xmlns:a16="http://schemas.microsoft.com/office/drawing/2014/main" id="{94309FBC-D2AD-4361-8C0F-FCA96A0919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16756"/>
            <a:ext cx="4041648" cy="1618488"/>
          </a:xfrm>
        </p:spPr>
      </p:pic>
      <p:pic>
        <p:nvPicPr>
          <p:cNvPr id="29" name="Tijdelijke aanduiding voor afbeelding 28" descr="Een afbeelding met een draaitafel met regelaars">
            <a:extLst>
              <a:ext uri="{FF2B5EF4-FFF2-40B4-BE49-F238E27FC236}">
                <a16:creationId xmlns:a16="http://schemas.microsoft.com/office/drawing/2014/main" id="{7E54054D-570A-4FEA-8A80-4E48B629C4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33512"/>
            <a:ext cx="4041648" cy="1618488"/>
          </a:xfrm>
        </p:spPr>
      </p:pic>
      <p:pic>
        <p:nvPicPr>
          <p:cNvPr id="31" name="Tijdelijke aanduiding voor afbeelding 30" descr="Een close-up van een draaitafel">
            <a:extLst>
              <a:ext uri="{FF2B5EF4-FFF2-40B4-BE49-F238E27FC236}">
                <a16:creationId xmlns:a16="http://schemas.microsoft.com/office/drawing/2014/main" id="{BC9BC6E1-4C26-4CC6-A927-CAD98547503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91359"/>
            <a:ext cx="4041648" cy="1618488"/>
          </a:xfrm>
        </p:spPr>
      </p:pic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AAF4EEE3-8713-423E-B3A1-79F90270657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28860" y="1733550"/>
            <a:ext cx="6842987" cy="3390900"/>
          </a:xfrm>
        </p:spPr>
        <p:txBody>
          <a:bodyPr rtlCol="0">
            <a:noAutofit/>
          </a:bodyPr>
          <a:lstStyle/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nl-NL" sz="2800" b="1" dirty="0"/>
              <a:t>Evangelisatieliederen</a:t>
            </a: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endParaRPr lang="nl-NL" sz="2800" b="1" dirty="0"/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nl-NL" sz="2800" b="1" dirty="0"/>
              <a:t>Samenzang – liederen met een gebed</a:t>
            </a: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endParaRPr lang="nl-NL" sz="2800" b="1" dirty="0"/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nl-NL" sz="2800" b="1" dirty="0" err="1"/>
              <a:t>Worship</a:t>
            </a:r>
            <a:r>
              <a:rPr lang="nl-NL" sz="2800" b="1" dirty="0"/>
              <a:t> en aanbidding</a:t>
            </a:r>
            <a:endParaRPr lang="nl-NL" sz="28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ED29D7-172E-44FC-9DB9-37788BC0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nl-NL" dirty="0"/>
              <a:t>zondag 24 september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24DBB0-116F-4811-B263-A1E2ADE3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8B48EBF6-60E6-462A-9155-5FAF136BCCBC}" type="slidenum">
              <a:rPr lang="nl-NL" smtClean="0"/>
              <a:pPr rtl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25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DE8DFAF9-B167-436E-89D1-4B7066EA3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884" y="792910"/>
            <a:ext cx="5269940" cy="2976491"/>
          </a:xfrm>
        </p:spPr>
        <p:txBody>
          <a:bodyPr rtlCol="0">
            <a:normAutofit fontScale="90000"/>
          </a:bodyPr>
          <a:lstStyle/>
          <a:p>
            <a:pPr rtl="0"/>
            <a:r>
              <a:rPr lang="nl-NL" i="1" dirty="0" err="1"/>
              <a:t>Evangelistatie</a:t>
            </a:r>
            <a:r>
              <a:rPr lang="nl-NL" i="1" dirty="0"/>
              <a:t> liederen</a:t>
            </a:r>
            <a:br>
              <a:rPr lang="nl-NL" i="1" dirty="0"/>
            </a:br>
            <a:br>
              <a:rPr lang="nl-NL" i="1" dirty="0"/>
            </a:br>
            <a:br>
              <a:rPr lang="nl-NL" i="1" dirty="0"/>
            </a:br>
            <a:r>
              <a:rPr lang="nl-NL" i="1" dirty="0"/>
              <a:t>Lauren </a:t>
            </a:r>
            <a:r>
              <a:rPr lang="nl-NL" i="1" dirty="0" err="1"/>
              <a:t>daigle</a:t>
            </a:r>
            <a:r>
              <a:rPr lang="nl-NL" i="1" dirty="0"/>
              <a:t>: </a:t>
            </a:r>
            <a:r>
              <a:rPr lang="nl-NL" i="1" dirty="0" err="1"/>
              <a:t>you</a:t>
            </a:r>
            <a:r>
              <a:rPr lang="nl-NL" i="1" dirty="0"/>
              <a:t> SAY</a:t>
            </a:r>
          </a:p>
        </p:txBody>
      </p:sp>
      <p:pic>
        <p:nvPicPr>
          <p:cNvPr id="14" name="Tijdelijke aanduiding voor afbeelding 13" descr="Een afbeelding met een draaitafel met regelaars">
            <a:extLst>
              <a:ext uri="{FF2B5EF4-FFF2-40B4-BE49-F238E27FC236}">
                <a16:creationId xmlns:a16="http://schemas.microsoft.com/office/drawing/2014/main" id="{D3212BBA-7AB4-4A90-93F9-1B40576326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1152" y="627063"/>
            <a:ext cx="4195763" cy="2674937"/>
          </a:xfrm>
        </p:spPr>
      </p:pic>
      <p:pic>
        <p:nvPicPr>
          <p:cNvPr id="16" name="Tijdelijke aanduiding voor afbeelding 15" descr="Een close-up van een draaitafel">
            <a:extLst>
              <a:ext uri="{FF2B5EF4-FFF2-40B4-BE49-F238E27FC236}">
                <a16:creationId xmlns:a16="http://schemas.microsoft.com/office/drawing/2014/main" id="{9AA84949-1394-42B3-8A1F-D93B0A3C055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1152" y="3621024"/>
            <a:ext cx="4195763" cy="2674937"/>
          </a:xfr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432A381B-EC49-4FA8-B4CB-033658FD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dirty="0"/>
              <a:t>ZONDAG 24 september 2023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4FB7EA2-5848-4DB6-828C-99DA351E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smtClean="0"/>
              <a:t>11</a:t>
            </a:fld>
            <a:endParaRPr lang="nl-NL"/>
          </a:p>
        </p:txBody>
      </p:sp>
      <p:pic>
        <p:nvPicPr>
          <p:cNvPr id="3" name="LaurenDaigle_sample">
            <a:hlinkClick r:id="" action="ppaction://media"/>
            <a:extLst>
              <a:ext uri="{FF2B5EF4-FFF2-40B4-BE49-F238E27FC236}">
                <a16:creationId xmlns:a16="http://schemas.microsoft.com/office/drawing/2014/main" id="{BB668A15-1B49-C3F3-8B78-DBADEC636B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7370" y="4370786"/>
            <a:ext cx="1505889" cy="15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DE8DFAF9-B167-436E-89D1-4B7066EA3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884" y="792910"/>
            <a:ext cx="5641198" cy="2976491"/>
          </a:xfrm>
        </p:spPr>
        <p:txBody>
          <a:bodyPr rtlCol="0">
            <a:normAutofit/>
          </a:bodyPr>
          <a:lstStyle/>
          <a:p>
            <a:pPr rtl="0"/>
            <a:r>
              <a:rPr lang="nl-NL" sz="2000" i="1" dirty="0"/>
              <a:t>Samenzang    aanbidding</a:t>
            </a:r>
            <a:br>
              <a:rPr lang="nl-NL" i="1" dirty="0"/>
            </a:br>
            <a:br>
              <a:rPr lang="nl-NL" i="1" dirty="0"/>
            </a:br>
            <a:br>
              <a:rPr lang="nl-NL" i="1" dirty="0"/>
            </a:br>
            <a:r>
              <a:rPr lang="nl-NL" i="1" dirty="0"/>
              <a:t>Eline Bakker: </a:t>
            </a:r>
            <a:r>
              <a:rPr lang="nl-NL" sz="3100" i="1" dirty="0"/>
              <a:t>Jezus overwinnaar</a:t>
            </a:r>
          </a:p>
        </p:txBody>
      </p:sp>
      <p:pic>
        <p:nvPicPr>
          <p:cNvPr id="14" name="Tijdelijke aanduiding voor afbeelding 13" descr="Een afbeelding met een draaitafel met regelaars">
            <a:extLst>
              <a:ext uri="{FF2B5EF4-FFF2-40B4-BE49-F238E27FC236}">
                <a16:creationId xmlns:a16="http://schemas.microsoft.com/office/drawing/2014/main" id="{D3212BBA-7AB4-4A90-93F9-1B40576326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1152" y="627063"/>
            <a:ext cx="4195763" cy="2674937"/>
          </a:xfrm>
        </p:spPr>
      </p:pic>
      <p:pic>
        <p:nvPicPr>
          <p:cNvPr id="16" name="Tijdelijke aanduiding voor afbeelding 15" descr="Een close-up van een draaitafel">
            <a:extLst>
              <a:ext uri="{FF2B5EF4-FFF2-40B4-BE49-F238E27FC236}">
                <a16:creationId xmlns:a16="http://schemas.microsoft.com/office/drawing/2014/main" id="{9AA84949-1394-42B3-8A1F-D93B0A3C055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1152" y="3621024"/>
            <a:ext cx="4195763" cy="2674937"/>
          </a:xfr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432A381B-EC49-4FA8-B4CB-033658FD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dirty="0"/>
              <a:t>ZONDAG 24 september 2023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4FB7EA2-5848-4DB6-828C-99DA351E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nl-NL" smtClean="0"/>
              <a:t>12</a:t>
            </a:fld>
            <a:endParaRPr lang="nl-NL"/>
          </a:p>
        </p:txBody>
      </p:sp>
      <p:sp>
        <p:nvSpPr>
          <p:cNvPr id="3" name="Pijl: links/rechts 2">
            <a:extLst>
              <a:ext uri="{FF2B5EF4-FFF2-40B4-BE49-F238E27FC236}">
                <a16:creationId xmlns:a16="http://schemas.microsoft.com/office/drawing/2014/main" id="{6ACB962D-135C-68D8-B300-D4F8DB6A42CC}"/>
              </a:ext>
            </a:extLst>
          </p:cNvPr>
          <p:cNvSpPr/>
          <p:nvPr/>
        </p:nvSpPr>
        <p:spPr>
          <a:xfrm>
            <a:off x="2740667" y="871662"/>
            <a:ext cx="564776" cy="324970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ElineBakker_Jezus Overwinnaar_sample">
            <a:hlinkClick r:id="" action="ppaction://media"/>
            <a:extLst>
              <a:ext uri="{FF2B5EF4-FFF2-40B4-BE49-F238E27FC236}">
                <a16:creationId xmlns:a16="http://schemas.microsoft.com/office/drawing/2014/main" id="{99090D61-5E1D-41D3-8336-BD5465A860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8550" y="4512553"/>
            <a:ext cx="1473785" cy="14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4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62C5A-DC3A-4D57-A7F0-A52C0B084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53" y="4611271"/>
            <a:ext cx="11294828" cy="1171556"/>
          </a:xfrm>
        </p:spPr>
        <p:txBody>
          <a:bodyPr rtlCol="0">
            <a:noAutofit/>
          </a:bodyPr>
          <a:lstStyle/>
          <a:p>
            <a:pPr algn="ctr" rtl="0"/>
            <a:r>
              <a:rPr lang="nl-NL" sz="4000" dirty="0"/>
              <a:t>AANBIDDEN doe je met je hart</a:t>
            </a:r>
          </a:p>
        </p:txBody>
      </p:sp>
      <p:pic>
        <p:nvPicPr>
          <p:cNvPr id="14" name="Tijdelijke aanduiding voor afbeelding 13" descr="Een close-up van een vioolspeler">
            <a:extLst>
              <a:ext uri="{FF2B5EF4-FFF2-40B4-BE49-F238E27FC236}">
                <a16:creationId xmlns:a16="http://schemas.microsoft.com/office/drawing/2014/main" id="{5BC04982-CB92-4287-8A66-635C395855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952" cy="4462272"/>
          </a:xfrm>
        </p:spPr>
      </p:pic>
      <p:sp>
        <p:nvSpPr>
          <p:cNvPr id="21" name="Tijdelijke aanduiding voor datum 20">
            <a:extLst>
              <a:ext uri="{FF2B5EF4-FFF2-40B4-BE49-F238E27FC236}">
                <a16:creationId xmlns:a16="http://schemas.microsoft.com/office/drawing/2014/main" id="{6FF32649-32BD-4DF7-8CF4-C5EF7B01F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nl-NL" dirty="0"/>
              <a:t>zondag 24 september 2023</a:t>
            </a:r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853837-26C5-47BD-A51B-085EDF92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nl-NL" smtClean="0"/>
              <a:pPr rtl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40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3BAB28E-BAF4-438C-A475-0D041A6A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071" y="4011707"/>
            <a:ext cx="3338136" cy="1727643"/>
          </a:xfrm>
        </p:spPr>
        <p:txBody>
          <a:bodyPr rtlCol="0">
            <a:noAutofit/>
          </a:bodyPr>
          <a:lstStyle/>
          <a:p>
            <a:pPr algn="ctr" rtl="0"/>
            <a:r>
              <a:rPr lang="nl-NL" sz="3200" dirty="0"/>
              <a:t>Laat alles wat adem heeft de HEERE loven</a:t>
            </a:r>
            <a:br>
              <a:rPr lang="nl-NL" sz="3200" dirty="0"/>
            </a:br>
            <a:br>
              <a:rPr lang="nl-NL" sz="3200" dirty="0"/>
            </a:br>
            <a:br>
              <a:rPr lang="nl-NL" sz="4000" dirty="0"/>
            </a:br>
            <a:r>
              <a:rPr lang="nl-NL" sz="2800" dirty="0"/>
              <a:t>Psalm 150:6</a:t>
            </a:r>
            <a:br>
              <a:rPr lang="nl-NL" sz="2800" dirty="0"/>
            </a:br>
            <a:endParaRPr lang="nl-NL" sz="2800" dirty="0"/>
          </a:p>
        </p:txBody>
      </p:sp>
      <p:pic>
        <p:nvPicPr>
          <p:cNvPr id="10" name="Tijdelijke aanduiding voor afbeelding 9" descr="Close-up van een dj die met zijn draaitafel werkt">
            <a:extLst>
              <a:ext uri="{FF2B5EF4-FFF2-40B4-BE49-F238E27FC236}">
                <a16:creationId xmlns:a16="http://schemas.microsoft.com/office/drawing/2014/main" id="{05C410A7-E92A-4EFD-A6AE-36748F8E33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119872" cy="6409944"/>
          </a:xfrm>
        </p:spPr>
      </p:pic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CCA4985F-09D8-41B4-B2AB-DF95AB3F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nl-NL" dirty="0"/>
              <a:t>zondag 24 september 2023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0C7E1EC9-3F85-4EB7-AF0B-3F8DFE94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nl-NL" smtClean="0"/>
              <a:pPr rtl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00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5D7CA65-D923-428F-A1EF-58CB4CF0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97" y="186856"/>
            <a:ext cx="6230956" cy="727544"/>
          </a:xfrm>
        </p:spPr>
        <p:txBody>
          <a:bodyPr rtlCol="0">
            <a:noAutofit/>
          </a:bodyPr>
          <a:lstStyle/>
          <a:p>
            <a:pPr algn="ctr" rtl="0"/>
            <a:r>
              <a:rPr lang="nl-NL" sz="4800" dirty="0"/>
              <a:t>Wat Is muziek?</a:t>
            </a:r>
          </a:p>
        </p:txBody>
      </p:sp>
      <p:pic>
        <p:nvPicPr>
          <p:cNvPr id="21" name="Tijdelijke aanduiding voor afbeelding 20" descr="Een close-up van een platenspeler">
            <a:extLst>
              <a:ext uri="{FF2B5EF4-FFF2-40B4-BE49-F238E27FC236}">
                <a16:creationId xmlns:a16="http://schemas.microsoft.com/office/drawing/2014/main" id="{F14649D9-001A-4ED1-8718-38FA144D15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041648" cy="1618488"/>
          </a:xfrm>
        </p:spPr>
      </p:pic>
      <p:pic>
        <p:nvPicPr>
          <p:cNvPr id="27" name="Tijdelijke aanduiding voor afbeelding 26" descr="Een groep mensen bij een concert&#10;">
            <a:extLst>
              <a:ext uri="{FF2B5EF4-FFF2-40B4-BE49-F238E27FC236}">
                <a16:creationId xmlns:a16="http://schemas.microsoft.com/office/drawing/2014/main" id="{94309FBC-D2AD-4361-8C0F-FCA96A0919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16756"/>
            <a:ext cx="4041648" cy="1618488"/>
          </a:xfrm>
        </p:spPr>
      </p:pic>
      <p:pic>
        <p:nvPicPr>
          <p:cNvPr id="29" name="Tijdelijke aanduiding voor afbeelding 28" descr="Een afbeelding met een draaitafel met regelaars">
            <a:extLst>
              <a:ext uri="{FF2B5EF4-FFF2-40B4-BE49-F238E27FC236}">
                <a16:creationId xmlns:a16="http://schemas.microsoft.com/office/drawing/2014/main" id="{7E54054D-570A-4FEA-8A80-4E48B629C4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33512"/>
            <a:ext cx="4041648" cy="1618488"/>
          </a:xfrm>
        </p:spPr>
      </p:pic>
      <p:pic>
        <p:nvPicPr>
          <p:cNvPr id="31" name="Tijdelijke aanduiding voor afbeelding 30" descr="Een close-up van een draaitafel">
            <a:extLst>
              <a:ext uri="{FF2B5EF4-FFF2-40B4-BE49-F238E27FC236}">
                <a16:creationId xmlns:a16="http://schemas.microsoft.com/office/drawing/2014/main" id="{BC9BC6E1-4C26-4CC6-A927-CAD98547503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91359"/>
            <a:ext cx="4041648" cy="1618488"/>
          </a:xfrm>
        </p:spPr>
      </p:pic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AAF4EEE3-8713-423E-B3A1-79F90270657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96442" y="1616756"/>
            <a:ext cx="6623781" cy="3390900"/>
          </a:xfrm>
        </p:spPr>
        <p:txBody>
          <a:bodyPr rtlCol="0">
            <a:normAutofit/>
          </a:bodyPr>
          <a:lstStyle/>
          <a:p>
            <a:pPr rtl="0"/>
            <a:r>
              <a:rPr lang="nl-NL" sz="2800" u="sng" dirty="0"/>
              <a:t>Bron</a:t>
            </a:r>
            <a:r>
              <a:rPr lang="nl-NL" sz="2800" dirty="0"/>
              <a:t>: Van Dale </a:t>
            </a:r>
          </a:p>
          <a:p>
            <a:pPr rtl="0"/>
            <a:endParaRPr lang="nl-NL" sz="2800" dirty="0"/>
          </a:p>
          <a:p>
            <a:pPr algn="just" rtl="0"/>
            <a:r>
              <a:rPr lang="nl-BE" sz="2800" i="1" dirty="0"/>
              <a:t>geluid voortgebracht door de </a:t>
            </a:r>
            <a:r>
              <a:rPr lang="nl-BE" sz="2800" b="1" i="1" dirty="0"/>
              <a:t>menselijke</a:t>
            </a:r>
            <a:r>
              <a:rPr lang="nl-BE" sz="2800" i="1" dirty="0"/>
              <a:t> </a:t>
            </a:r>
            <a:r>
              <a:rPr lang="nl-BE" sz="2800" b="1" i="1" dirty="0"/>
              <a:t>stem</a:t>
            </a:r>
            <a:r>
              <a:rPr lang="nl-BE" sz="2800" i="1" dirty="0"/>
              <a:t> of door </a:t>
            </a:r>
            <a:r>
              <a:rPr lang="nl-BE" sz="2800" b="1" i="1" dirty="0"/>
              <a:t>instrumenten</a:t>
            </a:r>
            <a:r>
              <a:rPr lang="nl-BE" sz="2800" i="1" dirty="0"/>
              <a:t> omwille van dat geluid zelf</a:t>
            </a:r>
            <a:endParaRPr lang="nl-NL" sz="2800" i="1" dirty="0"/>
          </a:p>
          <a:p>
            <a:pPr rtl="0"/>
            <a:endParaRPr lang="nl-NL" sz="28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ED29D7-172E-44FC-9DB9-37788BC0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nl-NL" dirty="0"/>
              <a:t>zondag 24 september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24DBB0-116F-4811-B263-A1E2ADE3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8B48EBF6-60E6-462A-9155-5FAF136BCCBC}" type="slidenum">
              <a:rPr lang="nl-NL" smtClean="0"/>
              <a:pPr rtl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58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62C5A-DC3A-4D57-A7F0-A52C0B084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" y="4670906"/>
            <a:ext cx="11612880" cy="1171556"/>
          </a:xfrm>
        </p:spPr>
        <p:txBody>
          <a:bodyPr rtlCol="0">
            <a:noAutofit/>
          </a:bodyPr>
          <a:lstStyle/>
          <a:p>
            <a:pPr algn="just" rtl="0"/>
            <a:r>
              <a:rPr lang="nl-NL" sz="2400" dirty="0"/>
              <a:t>Muziek beweegt harten en maakt tongen LOS</a:t>
            </a:r>
            <a:br>
              <a:rPr lang="nl-NL" sz="2400" dirty="0"/>
            </a:br>
            <a:endParaRPr lang="nl-NL" sz="2400" dirty="0"/>
          </a:p>
        </p:txBody>
      </p:sp>
      <p:pic>
        <p:nvPicPr>
          <p:cNvPr id="14" name="Tijdelijke aanduiding voor afbeelding 13" descr="Een close-up van een vioolspeler">
            <a:extLst>
              <a:ext uri="{FF2B5EF4-FFF2-40B4-BE49-F238E27FC236}">
                <a16:creationId xmlns:a16="http://schemas.microsoft.com/office/drawing/2014/main" id="{5BC04982-CB92-4287-8A66-635C395855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952" cy="4462272"/>
          </a:xfrm>
        </p:spPr>
      </p:pic>
      <p:sp>
        <p:nvSpPr>
          <p:cNvPr id="21" name="Tijdelijke aanduiding voor datum 20">
            <a:extLst>
              <a:ext uri="{FF2B5EF4-FFF2-40B4-BE49-F238E27FC236}">
                <a16:creationId xmlns:a16="http://schemas.microsoft.com/office/drawing/2014/main" id="{6FF32649-32BD-4DF7-8CF4-C5EF7B01F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nl-NL" dirty="0" err="1"/>
              <a:t>ZONdag</a:t>
            </a:r>
            <a:r>
              <a:rPr lang="nl-NL" dirty="0"/>
              <a:t> 24 september 2023</a:t>
            </a:r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853837-26C5-47BD-A51B-085EDF92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nl-NL" smtClean="0"/>
              <a:pPr rtl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89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5D7CA65-D923-428F-A1EF-58CB4CF0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965" y="3933227"/>
            <a:ext cx="7292235" cy="727544"/>
          </a:xfrm>
        </p:spPr>
        <p:txBody>
          <a:bodyPr rtlCol="0">
            <a:noAutofit/>
          </a:bodyPr>
          <a:lstStyle/>
          <a:p>
            <a:pPr algn="ctr" rtl="0"/>
            <a:r>
              <a:rPr lang="nl-NL" sz="4800" i="1" dirty="0"/>
              <a:t>Welke</a:t>
            </a:r>
            <a:r>
              <a:rPr lang="nl-NL" sz="4800" b="0" i="1" dirty="0"/>
              <a:t> </a:t>
            </a:r>
            <a:r>
              <a:rPr lang="nl-NL" sz="4800" i="1" dirty="0"/>
              <a:t>muziek</a:t>
            </a:r>
            <a:br>
              <a:rPr lang="nl-NL" sz="4800" b="0" i="1" dirty="0"/>
            </a:br>
            <a:r>
              <a:rPr lang="nl-NL" sz="4800" b="0" i="1" dirty="0"/>
              <a:t> </a:t>
            </a:r>
            <a:br>
              <a:rPr lang="nl-NL" sz="4800" b="0" i="1" dirty="0"/>
            </a:br>
            <a:r>
              <a:rPr lang="nl-NL" sz="4800" b="0" i="1" dirty="0"/>
              <a:t>speel je</a:t>
            </a:r>
            <a:br>
              <a:rPr lang="nl-NL" sz="4800" b="0" i="1" dirty="0"/>
            </a:br>
            <a:br>
              <a:rPr lang="nl-NL" sz="4800" b="0" i="1" dirty="0"/>
            </a:br>
            <a:r>
              <a:rPr lang="nl-NL" sz="4800" b="0" i="1" dirty="0"/>
              <a:t> in de kerk?</a:t>
            </a:r>
          </a:p>
        </p:txBody>
      </p:sp>
      <p:pic>
        <p:nvPicPr>
          <p:cNvPr id="21" name="Tijdelijke aanduiding voor afbeelding 20" descr="Een close-up van een platenspeler">
            <a:extLst>
              <a:ext uri="{FF2B5EF4-FFF2-40B4-BE49-F238E27FC236}">
                <a16:creationId xmlns:a16="http://schemas.microsoft.com/office/drawing/2014/main" id="{F14649D9-001A-4ED1-8718-38FA144D15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041648" cy="1618488"/>
          </a:xfrm>
        </p:spPr>
      </p:pic>
      <p:pic>
        <p:nvPicPr>
          <p:cNvPr id="27" name="Tijdelijke aanduiding voor afbeelding 26" descr="Een groep mensen bij een concert&#10;">
            <a:extLst>
              <a:ext uri="{FF2B5EF4-FFF2-40B4-BE49-F238E27FC236}">
                <a16:creationId xmlns:a16="http://schemas.microsoft.com/office/drawing/2014/main" id="{94309FBC-D2AD-4361-8C0F-FCA96A0919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16756"/>
            <a:ext cx="4041648" cy="1618488"/>
          </a:xfrm>
        </p:spPr>
      </p:pic>
      <p:pic>
        <p:nvPicPr>
          <p:cNvPr id="29" name="Tijdelijke aanduiding voor afbeelding 28" descr="Een afbeelding met een draaitafel met regelaars">
            <a:extLst>
              <a:ext uri="{FF2B5EF4-FFF2-40B4-BE49-F238E27FC236}">
                <a16:creationId xmlns:a16="http://schemas.microsoft.com/office/drawing/2014/main" id="{7E54054D-570A-4FEA-8A80-4E48B629C4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33512"/>
            <a:ext cx="4041648" cy="1618488"/>
          </a:xfrm>
        </p:spPr>
      </p:pic>
      <p:pic>
        <p:nvPicPr>
          <p:cNvPr id="31" name="Tijdelijke aanduiding voor afbeelding 30" descr="Een close-up van een draaitafel">
            <a:extLst>
              <a:ext uri="{FF2B5EF4-FFF2-40B4-BE49-F238E27FC236}">
                <a16:creationId xmlns:a16="http://schemas.microsoft.com/office/drawing/2014/main" id="{BC9BC6E1-4C26-4CC6-A927-CAD98547503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91359"/>
            <a:ext cx="4041648" cy="1618488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ED29D7-172E-44FC-9DB9-37788BC0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nl-NL" dirty="0"/>
              <a:t>zondag 24 september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24DBB0-116F-4811-B263-A1E2ADE3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8B48EBF6-60E6-462A-9155-5FAF136BCCBC}" type="slidenum">
              <a:rPr lang="nl-NL" smtClean="0"/>
              <a:pPr rtl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82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5D7CA65-D923-428F-A1EF-58CB4CF0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943" y="3853713"/>
            <a:ext cx="7292235" cy="727544"/>
          </a:xfrm>
        </p:spPr>
        <p:txBody>
          <a:bodyPr rtlCol="0">
            <a:noAutofit/>
          </a:bodyPr>
          <a:lstStyle/>
          <a:p>
            <a:pPr algn="ctr" rtl="0"/>
            <a:r>
              <a:rPr lang="nl-NL" sz="4800" i="1" dirty="0"/>
              <a:t>WAAROM</a:t>
            </a:r>
            <a:br>
              <a:rPr lang="nl-NL" sz="4800" i="1" dirty="0"/>
            </a:br>
            <a:r>
              <a:rPr lang="nl-NL" sz="4800" i="1" dirty="0"/>
              <a:t> </a:t>
            </a:r>
            <a:br>
              <a:rPr lang="nl-NL" sz="4800" i="1" dirty="0"/>
            </a:br>
            <a:r>
              <a:rPr lang="nl-NL" sz="4800" b="0" i="1" dirty="0"/>
              <a:t>speel je muziek</a:t>
            </a:r>
            <a:br>
              <a:rPr lang="nl-NL" sz="4800" b="0" i="1" dirty="0"/>
            </a:br>
            <a:br>
              <a:rPr lang="nl-NL" sz="4800" b="0" i="1" dirty="0"/>
            </a:br>
            <a:r>
              <a:rPr lang="nl-NL" sz="4800" b="0" i="1" dirty="0"/>
              <a:t> in de kerk?</a:t>
            </a:r>
          </a:p>
        </p:txBody>
      </p:sp>
      <p:pic>
        <p:nvPicPr>
          <p:cNvPr id="21" name="Tijdelijke aanduiding voor afbeelding 20" descr="Een close-up van een platenspeler">
            <a:extLst>
              <a:ext uri="{FF2B5EF4-FFF2-40B4-BE49-F238E27FC236}">
                <a16:creationId xmlns:a16="http://schemas.microsoft.com/office/drawing/2014/main" id="{F14649D9-001A-4ED1-8718-38FA144D15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041648" cy="1618488"/>
          </a:xfrm>
        </p:spPr>
      </p:pic>
      <p:pic>
        <p:nvPicPr>
          <p:cNvPr id="27" name="Tijdelijke aanduiding voor afbeelding 26" descr="Een groep mensen bij een concert&#10;">
            <a:extLst>
              <a:ext uri="{FF2B5EF4-FFF2-40B4-BE49-F238E27FC236}">
                <a16:creationId xmlns:a16="http://schemas.microsoft.com/office/drawing/2014/main" id="{94309FBC-D2AD-4361-8C0F-FCA96A0919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16756"/>
            <a:ext cx="4041648" cy="1618488"/>
          </a:xfrm>
        </p:spPr>
      </p:pic>
      <p:pic>
        <p:nvPicPr>
          <p:cNvPr id="29" name="Tijdelijke aanduiding voor afbeelding 28" descr="Een afbeelding met een draaitafel met regelaars">
            <a:extLst>
              <a:ext uri="{FF2B5EF4-FFF2-40B4-BE49-F238E27FC236}">
                <a16:creationId xmlns:a16="http://schemas.microsoft.com/office/drawing/2014/main" id="{7E54054D-570A-4FEA-8A80-4E48B629C4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33512"/>
            <a:ext cx="4041648" cy="1618488"/>
          </a:xfrm>
        </p:spPr>
      </p:pic>
      <p:pic>
        <p:nvPicPr>
          <p:cNvPr id="31" name="Tijdelijke aanduiding voor afbeelding 30" descr="Een close-up van een draaitafel">
            <a:extLst>
              <a:ext uri="{FF2B5EF4-FFF2-40B4-BE49-F238E27FC236}">
                <a16:creationId xmlns:a16="http://schemas.microsoft.com/office/drawing/2014/main" id="{BC9BC6E1-4C26-4CC6-A927-CAD98547503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91359"/>
            <a:ext cx="4041648" cy="1618488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ED29D7-172E-44FC-9DB9-37788BC0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nl-NL" dirty="0"/>
              <a:t>zondag 24 september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24DBB0-116F-4811-B263-A1E2ADE3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8B48EBF6-60E6-462A-9155-5FAF136BCCBC}" type="slidenum">
              <a:rPr lang="nl-NL" smtClean="0"/>
              <a:pPr rtl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81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5D7CA65-D923-428F-A1EF-58CB4CF0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705" y="0"/>
            <a:ext cx="6230956" cy="1569368"/>
          </a:xfrm>
        </p:spPr>
        <p:txBody>
          <a:bodyPr rtlCol="0">
            <a:noAutofit/>
          </a:bodyPr>
          <a:lstStyle/>
          <a:p>
            <a:pPr algn="ctr" rtl="0"/>
            <a:r>
              <a:rPr lang="nl-NL" i="1" dirty="0"/>
              <a:t>Welke muziek?</a:t>
            </a:r>
            <a:br>
              <a:rPr lang="nl-NL" dirty="0"/>
            </a:br>
            <a:endParaRPr lang="nl-NL" dirty="0"/>
          </a:p>
        </p:txBody>
      </p:sp>
      <p:pic>
        <p:nvPicPr>
          <p:cNvPr id="21" name="Tijdelijke aanduiding voor afbeelding 20" descr="Een close-up van een platenspeler">
            <a:extLst>
              <a:ext uri="{FF2B5EF4-FFF2-40B4-BE49-F238E27FC236}">
                <a16:creationId xmlns:a16="http://schemas.microsoft.com/office/drawing/2014/main" id="{F14649D9-001A-4ED1-8718-38FA144D15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041648" cy="1618488"/>
          </a:xfrm>
        </p:spPr>
      </p:pic>
      <p:pic>
        <p:nvPicPr>
          <p:cNvPr id="27" name="Tijdelijke aanduiding voor afbeelding 26" descr="Een groep mensen bij een concert&#10;">
            <a:extLst>
              <a:ext uri="{FF2B5EF4-FFF2-40B4-BE49-F238E27FC236}">
                <a16:creationId xmlns:a16="http://schemas.microsoft.com/office/drawing/2014/main" id="{94309FBC-D2AD-4361-8C0F-FCA96A0919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16756"/>
            <a:ext cx="4041648" cy="1618488"/>
          </a:xfrm>
        </p:spPr>
      </p:pic>
      <p:pic>
        <p:nvPicPr>
          <p:cNvPr id="29" name="Tijdelijke aanduiding voor afbeelding 28" descr="Een afbeelding met een draaitafel met regelaars">
            <a:extLst>
              <a:ext uri="{FF2B5EF4-FFF2-40B4-BE49-F238E27FC236}">
                <a16:creationId xmlns:a16="http://schemas.microsoft.com/office/drawing/2014/main" id="{7E54054D-570A-4FEA-8A80-4E48B629C4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33512"/>
            <a:ext cx="4041648" cy="1618488"/>
          </a:xfrm>
        </p:spPr>
      </p:pic>
      <p:pic>
        <p:nvPicPr>
          <p:cNvPr id="31" name="Tijdelijke aanduiding voor afbeelding 30" descr="Een close-up van een draaitafel">
            <a:extLst>
              <a:ext uri="{FF2B5EF4-FFF2-40B4-BE49-F238E27FC236}">
                <a16:creationId xmlns:a16="http://schemas.microsoft.com/office/drawing/2014/main" id="{BC9BC6E1-4C26-4CC6-A927-CAD98547503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91359"/>
            <a:ext cx="4041648" cy="1618488"/>
          </a:xfrm>
        </p:spPr>
      </p:pic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AAF4EEE3-8713-423E-B3A1-79F90270657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03897" y="1538062"/>
            <a:ext cx="6842987" cy="3390900"/>
          </a:xfrm>
        </p:spPr>
        <p:txBody>
          <a:bodyPr rtlCol="0">
            <a:normAutofit/>
          </a:bodyPr>
          <a:lstStyle/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nl-NL" sz="3200" b="1" dirty="0"/>
              <a:t>Jezus zong </a:t>
            </a:r>
            <a:r>
              <a:rPr lang="nl-NL" sz="3200" dirty="0"/>
              <a:t>(Markus 14:26 [HSV])</a:t>
            </a:r>
          </a:p>
          <a:p>
            <a:pPr algn="just" rtl="0"/>
            <a:endParaRPr lang="nl-NL" sz="3200" dirty="0"/>
          </a:p>
          <a:p>
            <a:pPr algn="just" rtl="0"/>
            <a:r>
              <a:rPr lang="nl-NL" sz="3200" b="1" i="1" dirty="0">
                <a:solidFill>
                  <a:srgbClr val="0070C0"/>
                </a:solidFill>
              </a:rPr>
              <a:t>[26] En toen zij de lofzang gezongen hadden, vertrokken zij naar de Olijfberg.</a:t>
            </a:r>
          </a:p>
          <a:p>
            <a:pPr algn="just" rtl="0"/>
            <a:endParaRPr lang="nl-NL" sz="32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ED29D7-172E-44FC-9DB9-37788BC0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nl-NL" dirty="0"/>
              <a:t>zondag 24 september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24DBB0-116F-4811-B263-A1E2ADE3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8B48EBF6-60E6-462A-9155-5FAF136BCCBC}" type="slidenum">
              <a:rPr lang="nl-NL" smtClean="0"/>
              <a:pPr rtl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78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5D7CA65-D923-428F-A1EF-58CB4CF0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729" y="-72536"/>
            <a:ext cx="6230956" cy="1569368"/>
          </a:xfrm>
        </p:spPr>
        <p:txBody>
          <a:bodyPr rtlCol="0">
            <a:normAutofit/>
          </a:bodyPr>
          <a:lstStyle/>
          <a:p>
            <a:pPr algn="ctr" rtl="0"/>
            <a:r>
              <a:rPr lang="nl-NL" sz="4000" i="1" dirty="0"/>
              <a:t>Welke muziek?</a:t>
            </a:r>
            <a:br>
              <a:rPr lang="nl-NL" sz="4000" dirty="0"/>
            </a:br>
            <a:endParaRPr lang="nl-NL" dirty="0"/>
          </a:p>
        </p:txBody>
      </p:sp>
      <p:pic>
        <p:nvPicPr>
          <p:cNvPr id="21" name="Tijdelijke aanduiding voor afbeelding 20" descr="Een close-up van een platenspeler">
            <a:extLst>
              <a:ext uri="{FF2B5EF4-FFF2-40B4-BE49-F238E27FC236}">
                <a16:creationId xmlns:a16="http://schemas.microsoft.com/office/drawing/2014/main" id="{F14649D9-001A-4ED1-8718-38FA144D15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041648" cy="1618488"/>
          </a:xfrm>
        </p:spPr>
      </p:pic>
      <p:pic>
        <p:nvPicPr>
          <p:cNvPr id="27" name="Tijdelijke aanduiding voor afbeelding 26" descr="Een groep mensen bij een concert&#10;">
            <a:extLst>
              <a:ext uri="{FF2B5EF4-FFF2-40B4-BE49-F238E27FC236}">
                <a16:creationId xmlns:a16="http://schemas.microsoft.com/office/drawing/2014/main" id="{94309FBC-D2AD-4361-8C0F-FCA96A0919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16756"/>
            <a:ext cx="4041648" cy="1618488"/>
          </a:xfrm>
        </p:spPr>
      </p:pic>
      <p:pic>
        <p:nvPicPr>
          <p:cNvPr id="29" name="Tijdelijke aanduiding voor afbeelding 28" descr="Een afbeelding met een draaitafel met regelaars">
            <a:extLst>
              <a:ext uri="{FF2B5EF4-FFF2-40B4-BE49-F238E27FC236}">
                <a16:creationId xmlns:a16="http://schemas.microsoft.com/office/drawing/2014/main" id="{7E54054D-570A-4FEA-8A80-4E48B629C4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33512"/>
            <a:ext cx="4041648" cy="1618488"/>
          </a:xfrm>
        </p:spPr>
      </p:pic>
      <p:pic>
        <p:nvPicPr>
          <p:cNvPr id="31" name="Tijdelijke aanduiding voor afbeelding 30" descr="Een close-up van een draaitafel">
            <a:extLst>
              <a:ext uri="{FF2B5EF4-FFF2-40B4-BE49-F238E27FC236}">
                <a16:creationId xmlns:a16="http://schemas.microsoft.com/office/drawing/2014/main" id="{BC9BC6E1-4C26-4CC6-A927-CAD98547503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91359"/>
            <a:ext cx="4041648" cy="1618488"/>
          </a:xfrm>
        </p:spPr>
      </p:pic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AAF4EEE3-8713-423E-B3A1-79F90270657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03897" y="1538062"/>
            <a:ext cx="6842987" cy="3390900"/>
          </a:xfrm>
        </p:spPr>
        <p:txBody>
          <a:bodyPr rtlCol="0">
            <a:normAutofit fontScale="92500" lnSpcReduction="10000"/>
          </a:bodyPr>
          <a:lstStyle/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nl-NL" sz="3200" b="1" dirty="0"/>
              <a:t>Psalmen  </a:t>
            </a:r>
            <a:r>
              <a:rPr lang="nl-NL" sz="3200" dirty="0"/>
              <a:t>(Psalm 22:2 [HSV])</a:t>
            </a:r>
          </a:p>
          <a:p>
            <a:pPr algn="just" rtl="0"/>
            <a:endParaRPr lang="nl-NL" sz="3200" dirty="0"/>
          </a:p>
          <a:p>
            <a:pPr algn="just" rtl="0"/>
            <a:r>
              <a:rPr lang="nl-NL" sz="3200" b="1" i="1" dirty="0">
                <a:solidFill>
                  <a:srgbClr val="0070C0"/>
                </a:solidFill>
              </a:rPr>
              <a:t>[2] Mijn God, mijn God, waarom hebt U mij verlaten, bent U ver van mijn verlossing, van de woorden van mijn jammerklacht?</a:t>
            </a:r>
          </a:p>
          <a:p>
            <a:pPr algn="just" rtl="0"/>
            <a:endParaRPr lang="nl-NL" sz="32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ED29D7-172E-44FC-9DB9-37788BC0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nl-NL" dirty="0"/>
              <a:t>zondag 24 september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24DBB0-116F-4811-B263-A1E2ADE3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8B48EBF6-60E6-462A-9155-5FAF136BCCBC}" type="slidenum">
              <a:rPr lang="nl-NL" smtClean="0"/>
              <a:pPr rtl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60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5D7CA65-D923-428F-A1EF-58CB4CF0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497" y="-68054"/>
            <a:ext cx="6230956" cy="1569368"/>
          </a:xfrm>
        </p:spPr>
        <p:txBody>
          <a:bodyPr rtlCol="0">
            <a:normAutofit/>
          </a:bodyPr>
          <a:lstStyle/>
          <a:p>
            <a:pPr algn="ctr" rtl="0"/>
            <a:r>
              <a:rPr lang="nl-NL" sz="4000" i="1" dirty="0"/>
              <a:t>Welke muziek?</a:t>
            </a:r>
            <a:br>
              <a:rPr lang="nl-NL" sz="4000" dirty="0"/>
            </a:br>
            <a:endParaRPr lang="nl-NL" dirty="0"/>
          </a:p>
        </p:txBody>
      </p:sp>
      <p:pic>
        <p:nvPicPr>
          <p:cNvPr id="21" name="Tijdelijke aanduiding voor afbeelding 20" descr="Een close-up van een platenspeler">
            <a:extLst>
              <a:ext uri="{FF2B5EF4-FFF2-40B4-BE49-F238E27FC236}">
                <a16:creationId xmlns:a16="http://schemas.microsoft.com/office/drawing/2014/main" id="{F14649D9-001A-4ED1-8718-38FA144D15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041648" cy="1618488"/>
          </a:xfrm>
        </p:spPr>
      </p:pic>
      <p:pic>
        <p:nvPicPr>
          <p:cNvPr id="27" name="Tijdelijke aanduiding voor afbeelding 26" descr="Een groep mensen bij een concert&#10;">
            <a:extLst>
              <a:ext uri="{FF2B5EF4-FFF2-40B4-BE49-F238E27FC236}">
                <a16:creationId xmlns:a16="http://schemas.microsoft.com/office/drawing/2014/main" id="{94309FBC-D2AD-4361-8C0F-FCA96A0919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16756"/>
            <a:ext cx="4041648" cy="1618488"/>
          </a:xfrm>
        </p:spPr>
      </p:pic>
      <p:pic>
        <p:nvPicPr>
          <p:cNvPr id="29" name="Tijdelijke aanduiding voor afbeelding 28" descr="Een afbeelding met een draaitafel met regelaars">
            <a:extLst>
              <a:ext uri="{FF2B5EF4-FFF2-40B4-BE49-F238E27FC236}">
                <a16:creationId xmlns:a16="http://schemas.microsoft.com/office/drawing/2014/main" id="{7E54054D-570A-4FEA-8A80-4E48B629C4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33512"/>
            <a:ext cx="4041648" cy="1618488"/>
          </a:xfrm>
        </p:spPr>
      </p:pic>
      <p:pic>
        <p:nvPicPr>
          <p:cNvPr id="31" name="Tijdelijke aanduiding voor afbeelding 30" descr="Een close-up van een draaitafel">
            <a:extLst>
              <a:ext uri="{FF2B5EF4-FFF2-40B4-BE49-F238E27FC236}">
                <a16:creationId xmlns:a16="http://schemas.microsoft.com/office/drawing/2014/main" id="{BC9BC6E1-4C26-4CC6-A927-CAD98547503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91359"/>
            <a:ext cx="4041648" cy="1618488"/>
          </a:xfrm>
        </p:spPr>
      </p:pic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AAF4EEE3-8713-423E-B3A1-79F90270657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6481" y="1733550"/>
            <a:ext cx="6842987" cy="3390900"/>
          </a:xfrm>
        </p:spPr>
        <p:txBody>
          <a:bodyPr rtlCol="0">
            <a:normAutofit/>
          </a:bodyPr>
          <a:lstStyle/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nl-NL" sz="3200" b="1" dirty="0"/>
              <a:t>De ark wordt in de tempel gebracht</a:t>
            </a:r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endParaRPr lang="nl-NL" sz="3200" b="1" dirty="0"/>
          </a:p>
          <a:p>
            <a:pPr marL="457200" indent="-457200" algn="just" rtl="0"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0070C0"/>
                </a:solidFill>
              </a:rPr>
              <a:t>2 Kronieken 5:10-14</a:t>
            </a:r>
            <a:endParaRPr lang="nl-NL" sz="3200" dirty="0"/>
          </a:p>
          <a:p>
            <a:pPr algn="just" rtl="0"/>
            <a:endParaRPr lang="nl-NL" sz="32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ED29D7-172E-44FC-9DB9-37788BC0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nl-NL" dirty="0"/>
              <a:t>zondag 24 september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24DBB0-116F-4811-B263-A1E2ADE3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8B48EBF6-60E6-462A-9155-5FAF136BCCBC}" type="slidenum">
              <a:rPr lang="nl-NL" smtClean="0"/>
              <a:pPr rtl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5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5D7CA65-D923-428F-A1EF-58CB4CF0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473" y="-135289"/>
            <a:ext cx="6230956" cy="1569368"/>
          </a:xfrm>
        </p:spPr>
        <p:txBody>
          <a:bodyPr rtlCol="0">
            <a:noAutofit/>
          </a:bodyPr>
          <a:lstStyle/>
          <a:p>
            <a:pPr algn="ctr" rtl="0"/>
            <a:r>
              <a:rPr lang="nl-NL" i="1" dirty="0"/>
              <a:t>Welke muziek?</a:t>
            </a:r>
            <a:br>
              <a:rPr lang="nl-NL" dirty="0"/>
            </a:br>
            <a:endParaRPr lang="nl-NL" dirty="0"/>
          </a:p>
        </p:txBody>
      </p:sp>
      <p:pic>
        <p:nvPicPr>
          <p:cNvPr id="21" name="Tijdelijke aanduiding voor afbeelding 20" descr="Een close-up van een platenspeler">
            <a:extLst>
              <a:ext uri="{FF2B5EF4-FFF2-40B4-BE49-F238E27FC236}">
                <a16:creationId xmlns:a16="http://schemas.microsoft.com/office/drawing/2014/main" id="{F14649D9-001A-4ED1-8718-38FA144D15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041648" cy="1618488"/>
          </a:xfrm>
        </p:spPr>
      </p:pic>
      <p:pic>
        <p:nvPicPr>
          <p:cNvPr id="27" name="Tijdelijke aanduiding voor afbeelding 26" descr="Een groep mensen bij een concert&#10;">
            <a:extLst>
              <a:ext uri="{FF2B5EF4-FFF2-40B4-BE49-F238E27FC236}">
                <a16:creationId xmlns:a16="http://schemas.microsoft.com/office/drawing/2014/main" id="{94309FBC-D2AD-4361-8C0F-FCA96A0919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16756"/>
            <a:ext cx="4041648" cy="1618488"/>
          </a:xfrm>
        </p:spPr>
      </p:pic>
      <p:pic>
        <p:nvPicPr>
          <p:cNvPr id="29" name="Tijdelijke aanduiding voor afbeelding 28" descr="Een afbeelding met een draaitafel met regelaars">
            <a:extLst>
              <a:ext uri="{FF2B5EF4-FFF2-40B4-BE49-F238E27FC236}">
                <a16:creationId xmlns:a16="http://schemas.microsoft.com/office/drawing/2014/main" id="{7E54054D-570A-4FEA-8A80-4E48B629C4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33512"/>
            <a:ext cx="4041648" cy="1618488"/>
          </a:xfrm>
        </p:spPr>
      </p:pic>
      <p:pic>
        <p:nvPicPr>
          <p:cNvPr id="31" name="Tijdelijke aanduiding voor afbeelding 30" descr="Een close-up van een draaitafel">
            <a:extLst>
              <a:ext uri="{FF2B5EF4-FFF2-40B4-BE49-F238E27FC236}">
                <a16:creationId xmlns:a16="http://schemas.microsoft.com/office/drawing/2014/main" id="{BC9BC6E1-4C26-4CC6-A927-CAD98547503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91359"/>
            <a:ext cx="4041648" cy="1618488"/>
          </a:xfrm>
        </p:spPr>
      </p:pic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AAF4EEE3-8713-423E-B3A1-79F90270657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28860" y="1733550"/>
            <a:ext cx="6842987" cy="3390900"/>
          </a:xfrm>
        </p:spPr>
        <p:txBody>
          <a:bodyPr rtlCol="0">
            <a:noAutofit/>
          </a:bodyPr>
          <a:lstStyle/>
          <a:p>
            <a:pPr algn="just" rtl="0"/>
            <a:r>
              <a:rPr lang="nl-NL" sz="3200" b="1" dirty="0"/>
              <a:t>Psalm 150                        Daniël 3:5-10</a:t>
            </a:r>
          </a:p>
          <a:p>
            <a:pPr algn="ctr" rtl="0"/>
            <a:endParaRPr lang="nl-NL" sz="3200" b="1" dirty="0"/>
          </a:p>
          <a:p>
            <a:pPr algn="ctr" rtl="0"/>
            <a:r>
              <a:rPr lang="nl-NL" sz="3200" b="1" dirty="0"/>
              <a:t>Dezelfde instrumenten</a:t>
            </a:r>
          </a:p>
          <a:p>
            <a:pPr algn="ctr" rtl="0"/>
            <a:endParaRPr lang="nl-NL" sz="3200" b="1" dirty="0"/>
          </a:p>
          <a:p>
            <a:pPr algn="just" rtl="0"/>
            <a:r>
              <a:rPr lang="nl-NL" sz="3200" b="1" dirty="0">
                <a:solidFill>
                  <a:srgbClr val="0070C0"/>
                </a:solidFill>
              </a:rPr>
              <a:t>God dienen		      afgod dienen</a:t>
            </a:r>
            <a:endParaRPr lang="nl-NL" sz="3200" dirty="0"/>
          </a:p>
          <a:p>
            <a:pPr algn="just" rtl="0"/>
            <a:endParaRPr lang="nl-NL" sz="32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ED29D7-172E-44FC-9DB9-37788BC0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nl-NL" dirty="0"/>
              <a:t>zondag 24 september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24DBB0-116F-4811-B263-A1E2ADE3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8B48EBF6-60E6-462A-9155-5FAF136BCCBC}" type="slidenum">
              <a:rPr lang="nl-NL" smtClean="0"/>
              <a:pPr rtl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49512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736.tgt.Office_50300959_TF89309463_Win32_OJ112196155" id="{31E7CC63-CB11-4417-AFDF-593663EAA1A6}" vid="{8E1FB140-5611-4B71-9D03-8B6F4CEBDBA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E43E0E-1DE3-4D32-85EB-739731B9E7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9123E8-1B6B-49B5-873D-A8D01C369B6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C51EB17-D597-42E7-995C-18B75FCBF23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Verlopend ontwerp</Template>
  <TotalTime>0</TotalTime>
  <Words>308</Words>
  <Application>Microsoft Office PowerPoint</Application>
  <PresentationFormat>Breedbeeld</PresentationFormat>
  <Paragraphs>83</Paragraphs>
  <Slides>14</Slides>
  <Notes>10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Avenir Next LT Pro Light</vt:lpstr>
      <vt:lpstr>Calibri</vt:lpstr>
      <vt:lpstr>Wingdings</vt:lpstr>
      <vt:lpstr>GradientRiseVTI</vt:lpstr>
      <vt:lpstr>VEG Koekelare zondag 24 september 2023</vt:lpstr>
      <vt:lpstr>Wat Is muziek?</vt:lpstr>
      <vt:lpstr>Muziek beweegt harten en maakt tongen LOS </vt:lpstr>
      <vt:lpstr>Welke muziek   speel je   in de kerk?</vt:lpstr>
      <vt:lpstr>WAAROM   speel je muziek   in de kerk?</vt:lpstr>
      <vt:lpstr>Welke muziek? </vt:lpstr>
      <vt:lpstr>Welke muziek? </vt:lpstr>
      <vt:lpstr>Welke muziek? </vt:lpstr>
      <vt:lpstr>Welke muziek? </vt:lpstr>
      <vt:lpstr>Welke muziek? </vt:lpstr>
      <vt:lpstr>Evangelistatie liederen   Lauren daigle: you SAY</vt:lpstr>
      <vt:lpstr>Samenzang    aanbidding   Eline Bakker: Jezus overwinnaar</vt:lpstr>
      <vt:lpstr>AANBIDDEN doe je met je hart</vt:lpstr>
      <vt:lpstr>Laat alles wat adem heeft de HEERE loven   Psalm 150:6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Presentatietitel</dc:title>
  <dc:creator>Franky Loret</dc:creator>
  <cp:lastModifiedBy>Franky Loret</cp:lastModifiedBy>
  <cp:revision>22</cp:revision>
  <dcterms:created xsi:type="dcterms:W3CDTF">2023-08-11T08:51:32Z</dcterms:created>
  <dcterms:modified xsi:type="dcterms:W3CDTF">2023-09-21T20:45:43Z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