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259" r:id="rId5"/>
    <p:sldId id="261" r:id="rId6"/>
    <p:sldId id="268" r:id="rId7"/>
    <p:sldId id="269" r:id="rId8"/>
    <p:sldId id="270" r:id="rId9"/>
    <p:sldId id="271" r:id="rId10"/>
    <p:sldId id="272" r:id="rId11"/>
    <p:sldId id="273" r:id="rId12"/>
    <p:sldId id="275" r:id="rId13"/>
    <p:sldId id="276" r:id="rId14"/>
    <p:sldId id="277" r:id="rId15"/>
    <p:sldId id="278" r:id="rId16"/>
    <p:sldId id="279" r:id="rId17"/>
    <p:sldId id="280" r:id="rId18"/>
    <p:sldId id="281" r:id="rId19"/>
    <p:sldId id="282" r:id="rId20"/>
    <p:sldId id="283" r:id="rId21"/>
    <p:sldId id="285" r:id="rId22"/>
    <p:sldId id="286" r:id="rId23"/>
    <p:sldId id="287" r:id="rId24"/>
    <p:sldId id="289" r:id="rId25"/>
    <p:sldId id="288" r:id="rId26"/>
  </p:sldIdLst>
  <p:sldSz cx="12188825" cy="6858000"/>
  <p:notesSz cx="6889750" cy="10021888"/>
  <p:defaultTextStyle>
    <a:defPPr rtl="0">
      <a:defRPr lang="nl-nl"/>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3" pos="3839">
          <p15:clr>
            <a:srgbClr val="A4A3A4"/>
          </p15:clr>
        </p15:guide>
      </p15:sldGuideLst>
    </p:ext>
    <p:ext uri="{2D200454-40CA-4A62-9FC3-DE9A4176ACB9}">
      <p15:notesGuideLst xmlns:p15="http://schemas.microsoft.com/office/powerpoint/2012/main">
        <p15:guide id="1" orient="horz" pos="3157" userDrawn="1">
          <p15:clr>
            <a:srgbClr val="A4A3A4"/>
          </p15:clr>
        </p15:guide>
        <p15:guide id="2" pos="217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627" autoAdjust="0"/>
  </p:normalViewPr>
  <p:slideViewPr>
    <p:cSldViewPr>
      <p:cViewPr varScale="1">
        <p:scale>
          <a:sx n="110" d="100"/>
          <a:sy n="110" d="100"/>
        </p:scale>
        <p:origin x="492" y="78"/>
      </p:cViewPr>
      <p:guideLst>
        <p:guide orient="horz" pos="2160"/>
        <p:guide pos="3839"/>
      </p:guideLst>
    </p:cSldViewPr>
  </p:slideViewPr>
  <p:notesTextViewPr>
    <p:cViewPr>
      <p:scale>
        <a:sx n="1" d="1"/>
        <a:sy n="1" d="1"/>
      </p:scale>
      <p:origin x="0" y="0"/>
    </p:cViewPr>
  </p:notesTextViewPr>
  <p:notesViewPr>
    <p:cSldViewPr showGuides="1">
      <p:cViewPr varScale="1">
        <p:scale>
          <a:sx n="85" d="100"/>
          <a:sy n="85" d="100"/>
        </p:scale>
        <p:origin x="2532" y="96"/>
      </p:cViewPr>
      <p:guideLst>
        <p:guide orient="horz" pos="3157"/>
        <p:guide pos="217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5558" cy="501094"/>
          </a:xfrm>
          <a:prstGeom prst="rect">
            <a:avLst/>
          </a:prstGeom>
        </p:spPr>
        <p:txBody>
          <a:bodyPr vert="horz" lIns="96634" tIns="48317" rIns="96634" bIns="48317" rtlCol="0"/>
          <a:lstStyle>
            <a:lvl1pPr algn="l">
              <a:defRPr sz="1300"/>
            </a:lvl1pPr>
          </a:lstStyle>
          <a:p>
            <a:pPr rtl="0"/>
            <a:endParaRPr lang="nl-NL" dirty="0"/>
          </a:p>
        </p:txBody>
      </p:sp>
      <p:sp>
        <p:nvSpPr>
          <p:cNvPr id="3" name="Tijdelijke aanduiding voor datum 2"/>
          <p:cNvSpPr>
            <a:spLocks noGrp="1"/>
          </p:cNvSpPr>
          <p:nvPr>
            <p:ph type="dt" sz="quarter" idx="1"/>
          </p:nvPr>
        </p:nvSpPr>
        <p:spPr>
          <a:xfrm>
            <a:off x="3902597" y="0"/>
            <a:ext cx="2985558" cy="501094"/>
          </a:xfrm>
          <a:prstGeom prst="rect">
            <a:avLst/>
          </a:prstGeom>
        </p:spPr>
        <p:txBody>
          <a:bodyPr vert="horz" lIns="96634" tIns="48317" rIns="96634" bIns="48317" rtlCol="0"/>
          <a:lstStyle>
            <a:lvl1pPr algn="r">
              <a:defRPr sz="1300"/>
            </a:lvl1pPr>
          </a:lstStyle>
          <a:p>
            <a:pPr rtl="0"/>
            <a:fld id="{AA58B3E3-0B46-4CB7-84E8-02C375A82059}" type="datetime1">
              <a:rPr lang="nl-NL" smtClean="0"/>
              <a:t>27-1-2024</a:t>
            </a:fld>
            <a:endParaRPr lang="nl-NL" dirty="0"/>
          </a:p>
        </p:txBody>
      </p:sp>
      <p:sp>
        <p:nvSpPr>
          <p:cNvPr id="4" name="Tijdelijke aanduiding voor voettekst 3"/>
          <p:cNvSpPr>
            <a:spLocks noGrp="1"/>
          </p:cNvSpPr>
          <p:nvPr>
            <p:ph type="ftr" sz="quarter" idx="2"/>
          </p:nvPr>
        </p:nvSpPr>
        <p:spPr>
          <a:xfrm>
            <a:off x="0" y="9519054"/>
            <a:ext cx="2985558" cy="501094"/>
          </a:xfrm>
          <a:prstGeom prst="rect">
            <a:avLst/>
          </a:prstGeom>
        </p:spPr>
        <p:txBody>
          <a:bodyPr vert="horz" lIns="96634" tIns="48317" rIns="96634" bIns="48317" rtlCol="0" anchor="b"/>
          <a:lstStyle>
            <a:lvl1pPr algn="l">
              <a:defRPr sz="1300"/>
            </a:lvl1pPr>
          </a:lstStyle>
          <a:p>
            <a:pPr rtl="0"/>
            <a:endParaRPr lang="nl-NL" dirty="0"/>
          </a:p>
        </p:txBody>
      </p:sp>
      <p:sp>
        <p:nvSpPr>
          <p:cNvPr id="5" name="Tijdelijke aanduiding voor dianummer 4"/>
          <p:cNvSpPr>
            <a:spLocks noGrp="1"/>
          </p:cNvSpPr>
          <p:nvPr>
            <p:ph type="sldNum" sz="quarter" idx="3"/>
          </p:nvPr>
        </p:nvSpPr>
        <p:spPr>
          <a:xfrm>
            <a:off x="3902597" y="9519054"/>
            <a:ext cx="2985558" cy="501094"/>
          </a:xfrm>
          <a:prstGeom prst="rect">
            <a:avLst/>
          </a:prstGeom>
        </p:spPr>
        <p:txBody>
          <a:bodyPr vert="horz" lIns="96634" tIns="48317" rIns="96634" bIns="48317" rtlCol="0" anchor="b"/>
          <a:lstStyle>
            <a:lvl1pPr algn="r">
              <a:defRPr sz="1300"/>
            </a:lvl1pPr>
          </a:lstStyle>
          <a:p>
            <a:pPr rtl="0"/>
            <a:fld id="{A8E322BB-75AD-4A1E-9661-2724167329F0}" type="slidenum">
              <a:rPr lang="nl-NL" smtClean="0"/>
              <a:t>‹nr.›</a:t>
            </a:fld>
            <a:endParaRPr lang="nl-NL" dirty="0"/>
          </a:p>
        </p:txBody>
      </p:sp>
    </p:spTree>
    <p:extLst>
      <p:ext uri="{BB962C8B-B14F-4D97-AF65-F5344CB8AC3E}">
        <p14:creationId xmlns:p14="http://schemas.microsoft.com/office/powerpoint/2010/main" val="2512705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5558" cy="501094"/>
          </a:xfrm>
          <a:prstGeom prst="rect">
            <a:avLst/>
          </a:prstGeom>
        </p:spPr>
        <p:txBody>
          <a:bodyPr vert="horz" lIns="96634" tIns="48317" rIns="96634" bIns="48317" rtlCol="0"/>
          <a:lstStyle>
            <a:lvl1pPr algn="l">
              <a:defRPr sz="1300"/>
            </a:lvl1pPr>
          </a:lstStyle>
          <a:p>
            <a:pPr rtl="0"/>
            <a:endParaRPr lang="nl-NL" noProof="0" dirty="0"/>
          </a:p>
        </p:txBody>
      </p:sp>
      <p:sp>
        <p:nvSpPr>
          <p:cNvPr id="3" name="Tijdelijke aanduiding voor datum 2"/>
          <p:cNvSpPr>
            <a:spLocks noGrp="1"/>
          </p:cNvSpPr>
          <p:nvPr>
            <p:ph type="dt" idx="1"/>
          </p:nvPr>
        </p:nvSpPr>
        <p:spPr>
          <a:xfrm>
            <a:off x="3902597" y="0"/>
            <a:ext cx="2985558" cy="501094"/>
          </a:xfrm>
          <a:prstGeom prst="rect">
            <a:avLst/>
          </a:prstGeom>
        </p:spPr>
        <p:txBody>
          <a:bodyPr vert="horz" lIns="96634" tIns="48317" rIns="96634" bIns="48317" rtlCol="0"/>
          <a:lstStyle>
            <a:lvl1pPr algn="r">
              <a:defRPr sz="1300"/>
            </a:lvl1pPr>
          </a:lstStyle>
          <a:p>
            <a:pPr rtl="0"/>
            <a:fld id="{2A95A286-AD4E-4D18-9BFA-57E44BBC997A}" type="datetime1">
              <a:rPr lang="nl-NL" noProof="0" smtClean="0"/>
              <a:t>27-1-2024</a:t>
            </a:fld>
            <a:endParaRPr lang="nl-NL" noProof="0" dirty="0"/>
          </a:p>
        </p:txBody>
      </p:sp>
      <p:sp>
        <p:nvSpPr>
          <p:cNvPr id="4" name="Tijdelijke aanduiding voor dia-afbeelding 3"/>
          <p:cNvSpPr>
            <a:spLocks noGrp="1" noRot="1" noChangeAspect="1"/>
          </p:cNvSpPr>
          <p:nvPr>
            <p:ph type="sldImg" idx="2"/>
          </p:nvPr>
        </p:nvSpPr>
        <p:spPr>
          <a:xfrm>
            <a:off x="104775" y="750888"/>
            <a:ext cx="6680200" cy="3759200"/>
          </a:xfrm>
          <a:prstGeom prst="rect">
            <a:avLst/>
          </a:prstGeom>
          <a:noFill/>
          <a:ln w="12700">
            <a:solidFill>
              <a:prstClr val="black"/>
            </a:solidFill>
          </a:ln>
        </p:spPr>
        <p:txBody>
          <a:bodyPr vert="horz" lIns="96634" tIns="48317" rIns="96634" bIns="48317" rtlCol="0" anchor="ctr"/>
          <a:lstStyle/>
          <a:p>
            <a:pPr rtl="0"/>
            <a:endParaRPr lang="nl-NL" noProof="0" dirty="0"/>
          </a:p>
        </p:txBody>
      </p:sp>
      <p:sp>
        <p:nvSpPr>
          <p:cNvPr id="5" name="Tijdelijke aanduiding voor notities 4"/>
          <p:cNvSpPr>
            <a:spLocks noGrp="1"/>
          </p:cNvSpPr>
          <p:nvPr>
            <p:ph type="body" sz="quarter" idx="3"/>
          </p:nvPr>
        </p:nvSpPr>
        <p:spPr>
          <a:xfrm>
            <a:off x="688975" y="4760397"/>
            <a:ext cx="5511800" cy="4509850"/>
          </a:xfrm>
          <a:prstGeom prst="rect">
            <a:avLst/>
          </a:prstGeom>
        </p:spPr>
        <p:txBody>
          <a:bodyPr vert="horz" lIns="96634" tIns="48317" rIns="96634" bIns="48317" rtlCol="0"/>
          <a:lstStyle/>
          <a:p>
            <a:pPr lvl="0" rtl="0"/>
            <a:r>
              <a:rPr lang="nl-NL" noProof="0" dirty="0"/>
              <a:t>Klik om de tekststijlen van het model te bewerken</a:t>
            </a:r>
          </a:p>
          <a:p>
            <a:pPr lvl="1" rtl="0"/>
            <a:r>
              <a:rPr lang="nl-NL" noProof="0" dirty="0"/>
              <a:t>Tweede niveau</a:t>
            </a:r>
          </a:p>
          <a:p>
            <a:pPr lvl="2" rtl="0"/>
            <a:r>
              <a:rPr lang="nl-NL" noProof="0" dirty="0"/>
              <a:t>Derde niveau</a:t>
            </a:r>
          </a:p>
          <a:p>
            <a:pPr lvl="3" rtl="0"/>
            <a:r>
              <a:rPr lang="nl-NL" noProof="0" dirty="0"/>
              <a:t>Vierde niveau</a:t>
            </a:r>
          </a:p>
          <a:p>
            <a:pPr lvl="4" rtl="0"/>
            <a:r>
              <a:rPr lang="nl-NL" noProof="0" dirty="0"/>
              <a:t>Vijfde niveau</a:t>
            </a:r>
          </a:p>
        </p:txBody>
      </p:sp>
      <p:sp>
        <p:nvSpPr>
          <p:cNvPr id="6" name="Tijdelijke aanduiding voor voettekst 5"/>
          <p:cNvSpPr>
            <a:spLocks noGrp="1"/>
          </p:cNvSpPr>
          <p:nvPr>
            <p:ph type="ftr" sz="quarter" idx="4"/>
          </p:nvPr>
        </p:nvSpPr>
        <p:spPr>
          <a:xfrm>
            <a:off x="0" y="9519054"/>
            <a:ext cx="2985558" cy="501094"/>
          </a:xfrm>
          <a:prstGeom prst="rect">
            <a:avLst/>
          </a:prstGeom>
        </p:spPr>
        <p:txBody>
          <a:bodyPr vert="horz" lIns="96634" tIns="48317" rIns="96634" bIns="48317" rtlCol="0" anchor="b"/>
          <a:lstStyle>
            <a:lvl1pPr algn="l">
              <a:defRPr sz="1300"/>
            </a:lvl1pPr>
          </a:lstStyle>
          <a:p>
            <a:pPr rtl="0"/>
            <a:endParaRPr lang="nl-NL" noProof="0" dirty="0"/>
          </a:p>
        </p:txBody>
      </p:sp>
      <p:sp>
        <p:nvSpPr>
          <p:cNvPr id="7" name="Tijdelijke aanduiding voor dianummer 6"/>
          <p:cNvSpPr>
            <a:spLocks noGrp="1"/>
          </p:cNvSpPr>
          <p:nvPr>
            <p:ph type="sldNum" sz="quarter" idx="5"/>
          </p:nvPr>
        </p:nvSpPr>
        <p:spPr>
          <a:xfrm>
            <a:off x="3902597" y="9519054"/>
            <a:ext cx="2985558" cy="501094"/>
          </a:xfrm>
          <a:prstGeom prst="rect">
            <a:avLst/>
          </a:prstGeom>
        </p:spPr>
        <p:txBody>
          <a:bodyPr vert="horz" lIns="96634" tIns="48317" rIns="96634" bIns="48317" rtlCol="0" anchor="b"/>
          <a:lstStyle>
            <a:lvl1pPr algn="r">
              <a:defRPr sz="1300"/>
            </a:lvl1pPr>
          </a:lstStyle>
          <a:p>
            <a:pPr rtl="0"/>
            <a:fld id="{B045B7DE-1198-4F2F-B574-CA8CAE341642}" type="slidenum">
              <a:rPr lang="nl-NL" noProof="0" smtClean="0"/>
              <a:t>‹nr.›</a:t>
            </a:fld>
            <a:endParaRPr lang="nl-NL" noProof="0" dirty="0"/>
          </a:p>
        </p:txBody>
      </p:sp>
    </p:spTree>
    <p:extLst>
      <p:ext uri="{BB962C8B-B14F-4D97-AF65-F5344CB8AC3E}">
        <p14:creationId xmlns:p14="http://schemas.microsoft.com/office/powerpoint/2010/main" val="1882312455"/>
      </p:ext>
    </p:extLst>
  </p:cSld>
  <p:clrMap bg1="lt1" tx1="dk1" bg2="lt2" tx2="dk2" accent1="accent1" accent2="accent2" accent3="accent3" accent4="accent4" accent5="accent5" accent6="accent6" hlink="hlink" folHlink="folHlink"/>
  <p:hf hdr="0" ft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B045B7DE-1198-4F2F-B574-CA8CAE341642}" type="slidenum">
              <a:rPr lang="nl-NL" smtClean="0"/>
              <a:t>1</a:t>
            </a:fld>
            <a:endParaRPr lang="nl-NL" dirty="0"/>
          </a:p>
        </p:txBody>
      </p:sp>
    </p:spTree>
    <p:extLst>
      <p:ext uri="{BB962C8B-B14F-4D97-AF65-F5344CB8AC3E}">
        <p14:creationId xmlns:p14="http://schemas.microsoft.com/office/powerpoint/2010/main" val="1781736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B045B7DE-1198-4F2F-B574-CA8CAE341642}" type="slidenum">
              <a:rPr lang="nl-NL" smtClean="0"/>
              <a:t>10</a:t>
            </a:fld>
            <a:endParaRPr lang="nl-NL" dirty="0"/>
          </a:p>
        </p:txBody>
      </p:sp>
    </p:spTree>
    <p:extLst>
      <p:ext uri="{BB962C8B-B14F-4D97-AF65-F5344CB8AC3E}">
        <p14:creationId xmlns:p14="http://schemas.microsoft.com/office/powerpoint/2010/main" val="3024036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B045B7DE-1198-4F2F-B574-CA8CAE341642}" type="slidenum">
              <a:rPr lang="nl-NL" smtClean="0"/>
              <a:t>11</a:t>
            </a:fld>
            <a:endParaRPr lang="nl-NL" dirty="0"/>
          </a:p>
        </p:txBody>
      </p:sp>
    </p:spTree>
    <p:extLst>
      <p:ext uri="{BB962C8B-B14F-4D97-AF65-F5344CB8AC3E}">
        <p14:creationId xmlns:p14="http://schemas.microsoft.com/office/powerpoint/2010/main" val="3818220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B045B7DE-1198-4F2F-B574-CA8CAE341642}" type="slidenum">
              <a:rPr lang="nl-NL" smtClean="0"/>
              <a:t>12</a:t>
            </a:fld>
            <a:endParaRPr lang="nl-NL" dirty="0"/>
          </a:p>
        </p:txBody>
      </p:sp>
    </p:spTree>
    <p:extLst>
      <p:ext uri="{BB962C8B-B14F-4D97-AF65-F5344CB8AC3E}">
        <p14:creationId xmlns:p14="http://schemas.microsoft.com/office/powerpoint/2010/main" val="3729106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B045B7DE-1198-4F2F-B574-CA8CAE341642}" type="slidenum">
              <a:rPr lang="nl-NL" smtClean="0"/>
              <a:t>13</a:t>
            </a:fld>
            <a:endParaRPr lang="nl-NL" dirty="0"/>
          </a:p>
        </p:txBody>
      </p:sp>
    </p:spTree>
    <p:extLst>
      <p:ext uri="{BB962C8B-B14F-4D97-AF65-F5344CB8AC3E}">
        <p14:creationId xmlns:p14="http://schemas.microsoft.com/office/powerpoint/2010/main" val="2444557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B045B7DE-1198-4F2F-B574-CA8CAE341642}" type="slidenum">
              <a:rPr lang="nl-NL" smtClean="0"/>
              <a:t>14</a:t>
            </a:fld>
            <a:endParaRPr lang="nl-NL" dirty="0"/>
          </a:p>
        </p:txBody>
      </p:sp>
    </p:spTree>
    <p:extLst>
      <p:ext uri="{BB962C8B-B14F-4D97-AF65-F5344CB8AC3E}">
        <p14:creationId xmlns:p14="http://schemas.microsoft.com/office/powerpoint/2010/main" val="2790937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B045B7DE-1198-4F2F-B574-CA8CAE341642}" type="slidenum">
              <a:rPr lang="nl-NL" smtClean="0"/>
              <a:t>15</a:t>
            </a:fld>
            <a:endParaRPr lang="nl-NL" dirty="0"/>
          </a:p>
        </p:txBody>
      </p:sp>
    </p:spTree>
    <p:extLst>
      <p:ext uri="{BB962C8B-B14F-4D97-AF65-F5344CB8AC3E}">
        <p14:creationId xmlns:p14="http://schemas.microsoft.com/office/powerpoint/2010/main" val="1079829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B045B7DE-1198-4F2F-B574-CA8CAE341642}" type="slidenum">
              <a:rPr lang="nl-NL" smtClean="0"/>
              <a:t>16</a:t>
            </a:fld>
            <a:endParaRPr lang="nl-NL" dirty="0"/>
          </a:p>
        </p:txBody>
      </p:sp>
    </p:spTree>
    <p:extLst>
      <p:ext uri="{BB962C8B-B14F-4D97-AF65-F5344CB8AC3E}">
        <p14:creationId xmlns:p14="http://schemas.microsoft.com/office/powerpoint/2010/main" val="2044885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B045B7DE-1198-4F2F-B574-CA8CAE341642}" type="slidenum">
              <a:rPr lang="nl-NL" smtClean="0"/>
              <a:t>17</a:t>
            </a:fld>
            <a:endParaRPr lang="nl-NL" dirty="0"/>
          </a:p>
        </p:txBody>
      </p:sp>
    </p:spTree>
    <p:extLst>
      <p:ext uri="{BB962C8B-B14F-4D97-AF65-F5344CB8AC3E}">
        <p14:creationId xmlns:p14="http://schemas.microsoft.com/office/powerpoint/2010/main" val="1773950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B045B7DE-1198-4F2F-B574-CA8CAE341642}" type="slidenum">
              <a:rPr lang="nl-NL" smtClean="0"/>
              <a:t>18</a:t>
            </a:fld>
            <a:endParaRPr lang="nl-NL" dirty="0"/>
          </a:p>
        </p:txBody>
      </p:sp>
    </p:spTree>
    <p:extLst>
      <p:ext uri="{BB962C8B-B14F-4D97-AF65-F5344CB8AC3E}">
        <p14:creationId xmlns:p14="http://schemas.microsoft.com/office/powerpoint/2010/main" val="592063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B045B7DE-1198-4F2F-B574-CA8CAE341642}" type="slidenum">
              <a:rPr lang="nl-NL" smtClean="0"/>
              <a:t>19</a:t>
            </a:fld>
            <a:endParaRPr lang="nl-NL" dirty="0"/>
          </a:p>
        </p:txBody>
      </p:sp>
    </p:spTree>
    <p:extLst>
      <p:ext uri="{BB962C8B-B14F-4D97-AF65-F5344CB8AC3E}">
        <p14:creationId xmlns:p14="http://schemas.microsoft.com/office/powerpoint/2010/main" val="370200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B045B7DE-1198-4F2F-B574-CA8CAE341642}" type="slidenum">
              <a:rPr lang="nl-NL" smtClean="0"/>
              <a:t>2</a:t>
            </a:fld>
            <a:endParaRPr lang="nl-NL" dirty="0"/>
          </a:p>
        </p:txBody>
      </p:sp>
    </p:spTree>
    <p:extLst>
      <p:ext uri="{BB962C8B-B14F-4D97-AF65-F5344CB8AC3E}">
        <p14:creationId xmlns:p14="http://schemas.microsoft.com/office/powerpoint/2010/main" val="2938093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B045B7DE-1198-4F2F-B574-CA8CAE341642}" type="slidenum">
              <a:rPr lang="nl-NL" smtClean="0"/>
              <a:t>20</a:t>
            </a:fld>
            <a:endParaRPr lang="nl-NL" dirty="0"/>
          </a:p>
        </p:txBody>
      </p:sp>
    </p:spTree>
    <p:extLst>
      <p:ext uri="{BB962C8B-B14F-4D97-AF65-F5344CB8AC3E}">
        <p14:creationId xmlns:p14="http://schemas.microsoft.com/office/powerpoint/2010/main" val="2058737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B045B7DE-1198-4F2F-B574-CA8CAE341642}" type="slidenum">
              <a:rPr lang="nl-NL" smtClean="0"/>
              <a:t>21</a:t>
            </a:fld>
            <a:endParaRPr lang="nl-NL" dirty="0"/>
          </a:p>
        </p:txBody>
      </p:sp>
    </p:spTree>
    <p:extLst>
      <p:ext uri="{BB962C8B-B14F-4D97-AF65-F5344CB8AC3E}">
        <p14:creationId xmlns:p14="http://schemas.microsoft.com/office/powerpoint/2010/main" val="2018054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B045B7DE-1198-4F2F-B574-CA8CAE341642}" type="slidenum">
              <a:rPr lang="nl-NL" smtClean="0"/>
              <a:t>22</a:t>
            </a:fld>
            <a:endParaRPr lang="nl-NL" dirty="0"/>
          </a:p>
        </p:txBody>
      </p:sp>
    </p:spTree>
    <p:extLst>
      <p:ext uri="{BB962C8B-B14F-4D97-AF65-F5344CB8AC3E}">
        <p14:creationId xmlns:p14="http://schemas.microsoft.com/office/powerpoint/2010/main" val="2886183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B045B7DE-1198-4F2F-B574-CA8CAE341642}" type="slidenum">
              <a:rPr lang="nl-NL" smtClean="0"/>
              <a:t>3</a:t>
            </a:fld>
            <a:endParaRPr lang="nl-NL" dirty="0"/>
          </a:p>
        </p:txBody>
      </p:sp>
    </p:spTree>
    <p:extLst>
      <p:ext uri="{BB962C8B-B14F-4D97-AF65-F5344CB8AC3E}">
        <p14:creationId xmlns:p14="http://schemas.microsoft.com/office/powerpoint/2010/main" val="3229832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B045B7DE-1198-4F2F-B574-CA8CAE341642}" type="slidenum">
              <a:rPr lang="nl-NL" smtClean="0"/>
              <a:t>4</a:t>
            </a:fld>
            <a:endParaRPr lang="nl-NL" dirty="0"/>
          </a:p>
        </p:txBody>
      </p:sp>
    </p:spTree>
    <p:extLst>
      <p:ext uri="{BB962C8B-B14F-4D97-AF65-F5344CB8AC3E}">
        <p14:creationId xmlns:p14="http://schemas.microsoft.com/office/powerpoint/2010/main" val="172286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B045B7DE-1198-4F2F-B574-CA8CAE341642}" type="slidenum">
              <a:rPr lang="nl-NL" smtClean="0"/>
              <a:t>5</a:t>
            </a:fld>
            <a:endParaRPr lang="nl-NL" dirty="0"/>
          </a:p>
        </p:txBody>
      </p:sp>
    </p:spTree>
    <p:extLst>
      <p:ext uri="{BB962C8B-B14F-4D97-AF65-F5344CB8AC3E}">
        <p14:creationId xmlns:p14="http://schemas.microsoft.com/office/powerpoint/2010/main" val="547989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B045B7DE-1198-4F2F-B574-CA8CAE341642}" type="slidenum">
              <a:rPr lang="nl-NL" smtClean="0"/>
              <a:t>6</a:t>
            </a:fld>
            <a:endParaRPr lang="nl-NL" dirty="0"/>
          </a:p>
        </p:txBody>
      </p:sp>
    </p:spTree>
    <p:extLst>
      <p:ext uri="{BB962C8B-B14F-4D97-AF65-F5344CB8AC3E}">
        <p14:creationId xmlns:p14="http://schemas.microsoft.com/office/powerpoint/2010/main" val="381017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B045B7DE-1198-4F2F-B574-CA8CAE341642}" type="slidenum">
              <a:rPr lang="nl-NL" smtClean="0"/>
              <a:t>7</a:t>
            </a:fld>
            <a:endParaRPr lang="nl-NL" dirty="0"/>
          </a:p>
        </p:txBody>
      </p:sp>
    </p:spTree>
    <p:extLst>
      <p:ext uri="{BB962C8B-B14F-4D97-AF65-F5344CB8AC3E}">
        <p14:creationId xmlns:p14="http://schemas.microsoft.com/office/powerpoint/2010/main" val="1577496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B045B7DE-1198-4F2F-B574-CA8CAE341642}" type="slidenum">
              <a:rPr lang="nl-NL" smtClean="0"/>
              <a:t>8</a:t>
            </a:fld>
            <a:endParaRPr lang="nl-NL" dirty="0"/>
          </a:p>
        </p:txBody>
      </p:sp>
    </p:spTree>
    <p:extLst>
      <p:ext uri="{BB962C8B-B14F-4D97-AF65-F5344CB8AC3E}">
        <p14:creationId xmlns:p14="http://schemas.microsoft.com/office/powerpoint/2010/main" val="4279888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B045B7DE-1198-4F2F-B574-CA8CAE341642}" type="slidenum">
              <a:rPr lang="nl-NL" smtClean="0"/>
              <a:t>9</a:t>
            </a:fld>
            <a:endParaRPr lang="nl-NL" dirty="0"/>
          </a:p>
        </p:txBody>
      </p:sp>
    </p:spTree>
    <p:extLst>
      <p:ext uri="{BB962C8B-B14F-4D97-AF65-F5344CB8AC3E}">
        <p14:creationId xmlns:p14="http://schemas.microsoft.com/office/powerpoint/2010/main" val="31665300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vierkanten"/>
          <p:cNvGrpSpPr/>
          <p:nvPr/>
        </p:nvGrpSpPr>
        <p:grpSpPr>
          <a:xfrm>
            <a:off x="0" y="1135743"/>
            <a:ext cx="1622332" cy="799981"/>
            <a:chOff x="0" y="452558"/>
            <a:chExt cx="914400" cy="524182"/>
          </a:xfrm>
        </p:grpSpPr>
        <p:sp>
          <p:nvSpPr>
            <p:cNvPr id="8" name="Afgeronde rechthoek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9" name="Afgeronde rechthoek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10" name="Rechthoek met afgeronde hoek aan zelfde zijd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grpSp>
      <p:sp>
        <p:nvSpPr>
          <p:cNvPr id="2" name="Titel 1"/>
          <p:cNvSpPr>
            <a:spLocks noGrp="1"/>
          </p:cNvSpPr>
          <p:nvPr>
            <p:ph type="ctrTitle"/>
          </p:nvPr>
        </p:nvSpPr>
        <p:spPr>
          <a:xfrm>
            <a:off x="1828324" y="362396"/>
            <a:ext cx="9141619" cy="1676400"/>
          </a:xfrm>
        </p:spPr>
        <p:txBody>
          <a:bodyPr rtlCol="0">
            <a:noAutofit/>
          </a:bodyPr>
          <a:lstStyle>
            <a:lvl1pPr>
              <a:lnSpc>
                <a:spcPct val="80000"/>
              </a:lnSpc>
              <a:defRPr sz="6000"/>
            </a:lvl1pPr>
          </a:lstStyle>
          <a:p>
            <a:pPr rtl="0"/>
            <a:r>
              <a:rPr lang="nl-NL" noProof="0" dirty="0"/>
              <a:t>Klik om stijl te bewerken</a:t>
            </a:r>
          </a:p>
        </p:txBody>
      </p:sp>
      <p:sp>
        <p:nvSpPr>
          <p:cNvPr id="3" name="Subtitel 2"/>
          <p:cNvSpPr>
            <a:spLocks noGrp="1"/>
          </p:cNvSpPr>
          <p:nvPr>
            <p:ph type="subTitle" idx="1"/>
          </p:nvPr>
        </p:nvSpPr>
        <p:spPr>
          <a:xfrm>
            <a:off x="1828324" y="2089595"/>
            <a:ext cx="9141619" cy="886344"/>
          </a:xfrm>
        </p:spPr>
        <p:txBody>
          <a:bodyPr rtlCol="0">
            <a:normAutofit/>
          </a:bodyPr>
          <a:lstStyle>
            <a:lvl1pPr marL="0" indent="0" algn="l">
              <a:buNone/>
              <a:defRPr sz="2800">
                <a:solidFill>
                  <a:schemeClr val="accent1">
                    <a:lumMod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pPr rtl="0"/>
            <a:r>
              <a:rPr lang="nl-NL" noProof="0" dirty="0"/>
              <a:t>Klikken om de ondertitelstijl van het model te bewerken</a:t>
            </a:r>
          </a:p>
        </p:txBody>
      </p:sp>
      <p:sp>
        <p:nvSpPr>
          <p:cNvPr id="5" name="Tijdelijke aanduiding voor voettekst 4"/>
          <p:cNvSpPr>
            <a:spLocks noGrp="1"/>
          </p:cNvSpPr>
          <p:nvPr>
            <p:ph type="ftr" sz="quarter" idx="11"/>
          </p:nvPr>
        </p:nvSpPr>
        <p:spPr/>
        <p:txBody>
          <a:bodyPr rtlCol="0"/>
          <a:lstStyle/>
          <a:p>
            <a:pPr rtl="0"/>
            <a:r>
              <a:rPr lang="nl-NL" noProof="0" dirty="0"/>
              <a:t>Een voettekst toevoegen</a:t>
            </a:r>
          </a:p>
        </p:txBody>
      </p:sp>
      <p:sp>
        <p:nvSpPr>
          <p:cNvPr id="4" name="Tijdelijke aanduiding voor datum 3"/>
          <p:cNvSpPr>
            <a:spLocks noGrp="1"/>
          </p:cNvSpPr>
          <p:nvPr>
            <p:ph type="dt" sz="half" idx="10"/>
          </p:nvPr>
        </p:nvSpPr>
        <p:spPr/>
        <p:txBody>
          <a:bodyPr rtlCol="0"/>
          <a:lstStyle/>
          <a:p>
            <a:pPr rtl="0"/>
            <a:fld id="{8780F534-8838-49ED-AFDC-49E574A748AA}" type="datetime1">
              <a:rPr lang="nl-NL" noProof="0" smtClean="0"/>
              <a:t>27-1-2024</a:t>
            </a:fld>
            <a:endParaRPr lang="nl-NL" noProof="0" dirty="0"/>
          </a:p>
        </p:txBody>
      </p:sp>
      <p:sp>
        <p:nvSpPr>
          <p:cNvPr id="6" name="Tijdelijke aanduiding voor dianummer 5"/>
          <p:cNvSpPr>
            <a:spLocks noGrp="1"/>
          </p:cNvSpPr>
          <p:nvPr>
            <p:ph type="sldNum" sz="quarter" idx="12"/>
          </p:nvPr>
        </p:nvSpPr>
        <p:spPr/>
        <p:txBody>
          <a:bodyPr rtlCol="0"/>
          <a:lstStyle/>
          <a:p>
            <a:pPr rtl="0"/>
            <a:fld id="{34C99D79-8A4B-4031-B1E0-AF26F8EDF2BC}" type="slidenum">
              <a:rPr lang="nl-NL" noProof="0" smtClean="0"/>
              <a:t>‹nr.›</a:t>
            </a:fld>
            <a:endParaRPr lang="nl-NL" noProof="0" dirty="0"/>
          </a:p>
        </p:txBody>
      </p:sp>
    </p:spTree>
    <p:extLst>
      <p:ext uri="{BB962C8B-B14F-4D97-AF65-F5344CB8AC3E}">
        <p14:creationId xmlns:p14="http://schemas.microsoft.com/office/powerpoint/2010/main" val="388751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userDrawn="1">
          <p15:clr>
            <a:srgbClr val="FBAE40"/>
          </p15:clr>
        </p15:guide>
        <p15:guide id="2"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chor="b">
            <a:normAutofit/>
          </a:bodyPr>
          <a:lstStyle>
            <a:lvl1pPr algn="l">
              <a:defRPr sz="3600" b="0"/>
            </a:lvl1pPr>
          </a:lstStyle>
          <a:p>
            <a:pPr rtl="0"/>
            <a:r>
              <a:rPr lang="nl-NL" noProof="0"/>
              <a:t>Klik om stijl te bewerken</a:t>
            </a:r>
            <a:endParaRPr lang="nl-NL" noProof="0" dirty="0"/>
          </a:p>
        </p:txBody>
      </p:sp>
      <p:sp>
        <p:nvSpPr>
          <p:cNvPr id="3" name="Tijdelijke aanduiding voor afbeelding 2" descr="Een lege tijdelijke aanduiding om een afbeelding toe te voegen. Klik op de tijdelijke aanduiding en selecteer de afbeelding die u wilt toevoegen"/>
          <p:cNvSpPr>
            <a:spLocks noGrp="1"/>
          </p:cNvSpPr>
          <p:nvPr>
            <p:ph type="pic" idx="1"/>
          </p:nvPr>
        </p:nvSpPr>
        <p:spPr>
          <a:xfrm>
            <a:off x="1218887" y="1600200"/>
            <a:ext cx="6703850" cy="3657600"/>
          </a:xfrm>
          <a:prstGeom prst="roundRect">
            <a:avLst>
              <a:gd name="adj" fmla="val 3098"/>
            </a:avLst>
          </a:prstGeom>
        </p:spPr>
        <p:txBody>
          <a:bodyPr rtlCol="0">
            <a:normAutofit/>
          </a:bodyPr>
          <a:lstStyle>
            <a:lvl1pPr marL="0" indent="0">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pPr rtl="0"/>
            <a:r>
              <a:rPr lang="nl-NL" noProof="0"/>
              <a:t>Klik op het pictogram als u een afbeelding wilt toevoegen</a:t>
            </a:r>
            <a:endParaRPr lang="nl-NL" noProof="0" dirty="0"/>
          </a:p>
        </p:txBody>
      </p:sp>
      <p:sp>
        <p:nvSpPr>
          <p:cNvPr id="4" name="Tijdelijke aanduiding voor tekst 3"/>
          <p:cNvSpPr>
            <a:spLocks noGrp="1"/>
          </p:cNvSpPr>
          <p:nvPr>
            <p:ph type="body" sz="half" idx="2"/>
          </p:nvPr>
        </p:nvSpPr>
        <p:spPr>
          <a:xfrm>
            <a:off x="8125883" y="1600200"/>
            <a:ext cx="2844059" cy="3759200"/>
          </a:xfrm>
        </p:spPr>
        <p:txBody>
          <a:bodyPr rtlCol="0" anchor="b">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rtl="0"/>
            <a:r>
              <a:rPr lang="nl-NL" noProof="0"/>
              <a:t>Klikken om de tekststijl van het model te bewerken</a:t>
            </a:r>
          </a:p>
        </p:txBody>
      </p:sp>
      <p:sp>
        <p:nvSpPr>
          <p:cNvPr id="6" name="Tijdelijke aanduiding voor voettekst 5"/>
          <p:cNvSpPr>
            <a:spLocks noGrp="1"/>
          </p:cNvSpPr>
          <p:nvPr>
            <p:ph type="ftr" sz="quarter" idx="11"/>
          </p:nvPr>
        </p:nvSpPr>
        <p:spPr/>
        <p:txBody>
          <a:bodyPr rtlCol="0"/>
          <a:lstStyle/>
          <a:p>
            <a:pPr rtl="0"/>
            <a:r>
              <a:rPr lang="nl-NL" noProof="0" dirty="0"/>
              <a:t>Een voettekst toevoegen</a:t>
            </a:r>
          </a:p>
        </p:txBody>
      </p:sp>
      <p:sp>
        <p:nvSpPr>
          <p:cNvPr id="5" name="Tijdelijke aanduiding voor datum 4"/>
          <p:cNvSpPr>
            <a:spLocks noGrp="1"/>
          </p:cNvSpPr>
          <p:nvPr>
            <p:ph type="dt" sz="half" idx="10"/>
          </p:nvPr>
        </p:nvSpPr>
        <p:spPr/>
        <p:txBody>
          <a:bodyPr rtlCol="0"/>
          <a:lstStyle/>
          <a:p>
            <a:pPr rtl="0"/>
            <a:fld id="{608BBE4D-9BB1-41A3-BCF0-89DEC928E397}" type="datetime1">
              <a:rPr lang="nl-NL" noProof="0" smtClean="0"/>
              <a:t>27-1-2024</a:t>
            </a:fld>
            <a:endParaRPr lang="nl-NL" noProof="0" dirty="0"/>
          </a:p>
        </p:txBody>
      </p:sp>
      <p:sp>
        <p:nvSpPr>
          <p:cNvPr id="7" name="Tijdelijke aanduiding voor dianummer 6"/>
          <p:cNvSpPr>
            <a:spLocks noGrp="1"/>
          </p:cNvSpPr>
          <p:nvPr>
            <p:ph type="sldNum" sz="quarter" idx="12"/>
          </p:nvPr>
        </p:nvSpPr>
        <p:spPr/>
        <p:txBody>
          <a:bodyPr rtlCol="0"/>
          <a:lstStyle/>
          <a:p>
            <a:pPr rtl="0"/>
            <a:fld id="{34C99D79-8A4B-4031-B1E0-AF26F8EDF2BC}" type="slidenum">
              <a:rPr lang="nl-NL" noProof="0" smtClean="0"/>
              <a:t>‹nr.›</a:t>
            </a:fld>
            <a:endParaRPr lang="nl-NL" noProof="0" dirty="0"/>
          </a:p>
        </p:txBody>
      </p:sp>
    </p:spTree>
    <p:extLst>
      <p:ext uri="{BB962C8B-B14F-4D97-AF65-F5344CB8AC3E}">
        <p14:creationId xmlns:p14="http://schemas.microsoft.com/office/powerpoint/2010/main" val="144298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noProof="0"/>
              <a:t>Klik om stijl te bewerken</a:t>
            </a:r>
            <a:endParaRPr lang="nl-NL" noProof="0" dirty="0"/>
          </a:p>
        </p:txBody>
      </p:sp>
      <p:sp>
        <p:nvSpPr>
          <p:cNvPr id="3" name="Tijdelijke aanduiding voor verticale tekst 2"/>
          <p:cNvSpPr>
            <a:spLocks noGrp="1"/>
          </p:cNvSpPr>
          <p:nvPr>
            <p:ph type="body" orient="vert" idx="1"/>
          </p:nvPr>
        </p:nvSpPr>
        <p:spPr/>
        <p:txBody>
          <a:bodyPr vert="eaVert" rtlCol="0"/>
          <a:lstStyle>
            <a:lvl5pPr>
              <a:defRPr/>
            </a:lvl5pPr>
            <a:lvl6pPr>
              <a:defRPr/>
            </a:lvl6pPr>
            <a:lvl7pPr>
              <a:defRPr/>
            </a:lvl7pPr>
            <a:lvl8pPr>
              <a:defRPr baseline="0"/>
            </a:lvl8pPr>
            <a:lvl9pPr>
              <a:defRPr baseline="0"/>
            </a:lvl9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5" name="Tijdelijke aanduiding voor voettekst 4"/>
          <p:cNvSpPr>
            <a:spLocks noGrp="1"/>
          </p:cNvSpPr>
          <p:nvPr>
            <p:ph type="ftr" sz="quarter" idx="11"/>
          </p:nvPr>
        </p:nvSpPr>
        <p:spPr/>
        <p:txBody>
          <a:bodyPr rtlCol="0"/>
          <a:lstStyle/>
          <a:p>
            <a:pPr rtl="0"/>
            <a:r>
              <a:rPr lang="nl-NL" noProof="0" dirty="0"/>
              <a:t>Een voettekst toevoegen</a:t>
            </a:r>
          </a:p>
        </p:txBody>
      </p:sp>
      <p:sp>
        <p:nvSpPr>
          <p:cNvPr id="4" name="Tijdelijke aanduiding voor datum 3"/>
          <p:cNvSpPr>
            <a:spLocks noGrp="1"/>
          </p:cNvSpPr>
          <p:nvPr>
            <p:ph type="dt" sz="half" idx="10"/>
          </p:nvPr>
        </p:nvSpPr>
        <p:spPr/>
        <p:txBody>
          <a:bodyPr rtlCol="0"/>
          <a:lstStyle/>
          <a:p>
            <a:pPr rtl="0"/>
            <a:fld id="{F82F9A0A-9F84-4C28-A76E-8C58BB790314}" type="datetime1">
              <a:rPr lang="nl-NL" noProof="0" smtClean="0"/>
              <a:t>27-1-2024</a:t>
            </a:fld>
            <a:endParaRPr lang="nl-NL" noProof="0" dirty="0"/>
          </a:p>
        </p:txBody>
      </p:sp>
      <p:sp>
        <p:nvSpPr>
          <p:cNvPr id="6" name="Tijdelijke aanduiding voor dianummer 5"/>
          <p:cNvSpPr>
            <a:spLocks noGrp="1"/>
          </p:cNvSpPr>
          <p:nvPr>
            <p:ph type="sldNum" sz="quarter" idx="12"/>
          </p:nvPr>
        </p:nvSpPr>
        <p:spPr/>
        <p:txBody>
          <a:bodyPr rtlCol="0"/>
          <a:lstStyle/>
          <a:p>
            <a:pPr rtl="0"/>
            <a:fld id="{34C99D79-8A4B-4031-B1E0-AF26F8EDF2BC}" type="slidenum">
              <a:rPr lang="nl-NL" noProof="0" smtClean="0"/>
              <a:t>‹nr.›</a:t>
            </a:fld>
            <a:endParaRPr lang="nl-NL" noProof="0" dirty="0"/>
          </a:p>
        </p:txBody>
      </p:sp>
    </p:spTree>
    <p:extLst>
      <p:ext uri="{BB962C8B-B14F-4D97-AF65-F5344CB8AC3E}">
        <p14:creationId xmlns:p14="http://schemas.microsoft.com/office/powerpoint/2010/main" val="264082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grpSp>
        <p:nvGrpSpPr>
          <p:cNvPr id="7" name="vierkanten"/>
          <p:cNvGrpSpPr/>
          <p:nvPr/>
        </p:nvGrpSpPr>
        <p:grpSpPr>
          <a:xfrm rot="5400000">
            <a:off x="9583007" y="233864"/>
            <a:ext cx="1063300" cy="524046"/>
            <a:chOff x="0" y="452558"/>
            <a:chExt cx="914400" cy="524182"/>
          </a:xfrm>
        </p:grpSpPr>
        <p:sp>
          <p:nvSpPr>
            <p:cNvPr id="8" name="Afgeronde rechthoek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9" name="Afgeronde rechthoek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10" name="Rechthoek met afgeronde hoek aan zelfde zijd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grpSp>
      <p:grpSp>
        <p:nvGrpSpPr>
          <p:cNvPr id="15" name="onderste afbeelding"/>
          <p:cNvGrpSpPr/>
          <p:nvPr/>
        </p:nvGrpSpPr>
        <p:grpSpPr>
          <a:xfrm>
            <a:off x="0" y="5395517"/>
            <a:ext cx="12188825" cy="1462483"/>
            <a:chOff x="0" y="4046638"/>
            <a:chExt cx="9144000" cy="1096862"/>
          </a:xfrm>
        </p:grpSpPr>
        <p:sp>
          <p:nvSpPr>
            <p:cNvPr id="16" name="Vrije vorm 15"/>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17" name="Rechthoek 72"/>
            <p:cNvSpPr/>
            <p:nvPr/>
          </p:nvSpPr>
          <p:spPr bwMode="ltGray">
            <a:xfrm rot="5400000">
              <a:off x="4023569" y="23069"/>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noProof="0" dirty="0"/>
            </a:p>
          </p:txBody>
        </p:sp>
      </p:grpSp>
      <p:sp>
        <p:nvSpPr>
          <p:cNvPr id="2" name="Verticale titel 1"/>
          <p:cNvSpPr>
            <a:spLocks noGrp="1"/>
          </p:cNvSpPr>
          <p:nvPr>
            <p:ph type="title" orient="vert"/>
          </p:nvPr>
        </p:nvSpPr>
        <p:spPr>
          <a:xfrm>
            <a:off x="9751060" y="1150514"/>
            <a:ext cx="1828324" cy="5021685"/>
          </a:xfrm>
        </p:spPr>
        <p:txBody>
          <a:bodyPr vert="eaVert" rtlCol="0"/>
          <a:lstStyle/>
          <a:p>
            <a:pPr rtl="0"/>
            <a:r>
              <a:rPr lang="nl-NL" noProof="0"/>
              <a:t>Klik om stijl te bewerken</a:t>
            </a:r>
            <a:endParaRPr lang="nl-NL" noProof="0" dirty="0"/>
          </a:p>
        </p:txBody>
      </p:sp>
      <p:sp>
        <p:nvSpPr>
          <p:cNvPr id="3" name="Tijdelijke aanduiding voor verticale tekst 2"/>
          <p:cNvSpPr>
            <a:spLocks noGrp="1"/>
          </p:cNvSpPr>
          <p:nvPr>
            <p:ph type="body" orient="vert" idx="1"/>
          </p:nvPr>
        </p:nvSpPr>
        <p:spPr>
          <a:xfrm>
            <a:off x="1218882" y="1150514"/>
            <a:ext cx="8227457" cy="5021685"/>
          </a:xfrm>
        </p:spPr>
        <p:txBody>
          <a:bodyPr vert="eaVert" rtlCol="0"/>
          <a:lstStyle>
            <a:lvl5pPr>
              <a:defRPr/>
            </a:lvl5pPr>
            <a:lvl6pPr>
              <a:defRPr/>
            </a:lvl6pPr>
            <a:lvl7pPr>
              <a:defRPr/>
            </a:lvl7pPr>
            <a:lvl8pPr>
              <a:defRPr baseline="0"/>
            </a:lvl8pPr>
            <a:lvl9pPr>
              <a:defRPr baseline="0"/>
            </a:lvl9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5" name="Tijdelijke aanduiding voor voettekst 4"/>
          <p:cNvSpPr>
            <a:spLocks noGrp="1"/>
          </p:cNvSpPr>
          <p:nvPr>
            <p:ph type="ftr" sz="quarter" idx="11"/>
          </p:nvPr>
        </p:nvSpPr>
        <p:spPr/>
        <p:txBody>
          <a:bodyPr rtlCol="0"/>
          <a:lstStyle/>
          <a:p>
            <a:pPr rtl="0"/>
            <a:r>
              <a:rPr lang="nl-NL" noProof="0" dirty="0"/>
              <a:t>Een voettekst toevoegen</a:t>
            </a:r>
          </a:p>
        </p:txBody>
      </p:sp>
      <p:sp>
        <p:nvSpPr>
          <p:cNvPr id="4" name="Tijdelijke aanduiding voor datum 3"/>
          <p:cNvSpPr>
            <a:spLocks noGrp="1"/>
          </p:cNvSpPr>
          <p:nvPr>
            <p:ph type="dt" sz="half" idx="10"/>
          </p:nvPr>
        </p:nvSpPr>
        <p:spPr/>
        <p:txBody>
          <a:bodyPr rtlCol="0"/>
          <a:lstStyle/>
          <a:p>
            <a:pPr rtl="0"/>
            <a:fld id="{04F482E6-001B-42F8-BF89-0EC8DCA6D97B}" type="datetime1">
              <a:rPr lang="nl-NL" noProof="0" smtClean="0"/>
              <a:t>27-1-2024</a:t>
            </a:fld>
            <a:endParaRPr lang="nl-NL" noProof="0" dirty="0"/>
          </a:p>
        </p:txBody>
      </p:sp>
      <p:sp>
        <p:nvSpPr>
          <p:cNvPr id="6" name="Tijdelijke aanduiding voor dianummer 5"/>
          <p:cNvSpPr>
            <a:spLocks noGrp="1"/>
          </p:cNvSpPr>
          <p:nvPr>
            <p:ph type="sldNum" sz="quarter" idx="12"/>
          </p:nvPr>
        </p:nvSpPr>
        <p:spPr/>
        <p:txBody>
          <a:bodyPr rtlCol="0"/>
          <a:lstStyle/>
          <a:p>
            <a:pPr rtl="0"/>
            <a:fld id="{34C99D79-8A4B-4031-B1E0-AF26F8EDF2BC}" type="slidenum">
              <a:rPr lang="nl-NL" noProof="0" smtClean="0"/>
              <a:t>‹nr.›</a:t>
            </a:fld>
            <a:endParaRPr lang="nl-NL" noProof="0" dirty="0"/>
          </a:p>
        </p:txBody>
      </p:sp>
    </p:spTree>
    <p:extLst>
      <p:ext uri="{BB962C8B-B14F-4D97-AF65-F5344CB8AC3E}">
        <p14:creationId xmlns:p14="http://schemas.microsoft.com/office/powerpoint/2010/main" val="8164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720A3-6A8C-1206-68D9-BDC52CA339CC}"/>
              </a:ext>
            </a:extLst>
          </p:cNvPr>
          <p:cNvSpPr>
            <a:spLocks noGrp="1"/>
          </p:cNvSpPr>
          <p:nvPr>
            <p:ph type="title"/>
          </p:nvPr>
        </p:nvSpPr>
        <p:spPr/>
        <p:txBody>
          <a:bodyPr/>
          <a:lstStyle/>
          <a:p>
            <a:r>
              <a:rPr lang="nl-NL"/>
              <a:t>Klik om stijl te bewerken</a:t>
            </a:r>
            <a:endParaRPr lang="nl-BE"/>
          </a:p>
        </p:txBody>
      </p:sp>
      <p:sp>
        <p:nvSpPr>
          <p:cNvPr id="3" name="Tijdelijke aanduiding voor voettekst 2">
            <a:extLst>
              <a:ext uri="{FF2B5EF4-FFF2-40B4-BE49-F238E27FC236}">
                <a16:creationId xmlns:a16="http://schemas.microsoft.com/office/drawing/2014/main" id="{786B5BDD-FD5F-EB04-F172-3E51B3C9F018}"/>
              </a:ext>
            </a:extLst>
          </p:cNvPr>
          <p:cNvSpPr>
            <a:spLocks noGrp="1"/>
          </p:cNvSpPr>
          <p:nvPr>
            <p:ph type="ftr" sz="quarter" idx="10"/>
          </p:nvPr>
        </p:nvSpPr>
        <p:spPr/>
        <p:txBody>
          <a:bodyPr/>
          <a:lstStyle/>
          <a:p>
            <a:pPr rtl="0"/>
            <a:r>
              <a:rPr lang="nl-NL" noProof="0"/>
              <a:t>Een voettekst toevoegen</a:t>
            </a:r>
            <a:endParaRPr lang="nl-NL" noProof="0" dirty="0"/>
          </a:p>
        </p:txBody>
      </p:sp>
      <p:sp>
        <p:nvSpPr>
          <p:cNvPr id="4" name="Tijdelijke aanduiding voor datum 3">
            <a:extLst>
              <a:ext uri="{FF2B5EF4-FFF2-40B4-BE49-F238E27FC236}">
                <a16:creationId xmlns:a16="http://schemas.microsoft.com/office/drawing/2014/main" id="{62A8CEE9-4538-FCCF-664E-11A4591420B3}"/>
              </a:ext>
            </a:extLst>
          </p:cNvPr>
          <p:cNvSpPr>
            <a:spLocks noGrp="1"/>
          </p:cNvSpPr>
          <p:nvPr>
            <p:ph type="dt" sz="half" idx="11"/>
          </p:nvPr>
        </p:nvSpPr>
        <p:spPr/>
        <p:txBody>
          <a:bodyPr/>
          <a:lstStyle/>
          <a:p>
            <a:pPr rtl="0"/>
            <a:fld id="{20811A18-6A7B-4D6C-A344-75CC1F0610B6}" type="datetime1">
              <a:rPr lang="nl-NL" noProof="0" smtClean="0"/>
              <a:t>27-1-2024</a:t>
            </a:fld>
            <a:endParaRPr lang="nl-NL" noProof="0" dirty="0"/>
          </a:p>
        </p:txBody>
      </p:sp>
      <p:sp>
        <p:nvSpPr>
          <p:cNvPr id="5" name="Tijdelijke aanduiding voor dianummer 4">
            <a:extLst>
              <a:ext uri="{FF2B5EF4-FFF2-40B4-BE49-F238E27FC236}">
                <a16:creationId xmlns:a16="http://schemas.microsoft.com/office/drawing/2014/main" id="{5F9ED522-22B7-DA70-730A-9F569C4DA701}"/>
              </a:ext>
            </a:extLst>
          </p:cNvPr>
          <p:cNvSpPr>
            <a:spLocks noGrp="1"/>
          </p:cNvSpPr>
          <p:nvPr>
            <p:ph type="sldNum" sz="quarter" idx="12"/>
          </p:nvPr>
        </p:nvSpPr>
        <p:spPr/>
        <p:txBody>
          <a:bodyPr/>
          <a:lstStyle/>
          <a:p>
            <a:pPr rtl="0"/>
            <a:fld id="{34C99D79-8A4B-4031-B1E0-AF26F8EDF2BC}" type="slidenum">
              <a:rPr lang="nl-NL" noProof="0" smtClean="0"/>
              <a:pPr rtl="0"/>
              <a:t>‹nr.›</a:t>
            </a:fld>
            <a:endParaRPr lang="nl-NL" noProof="0" dirty="0"/>
          </a:p>
        </p:txBody>
      </p:sp>
    </p:spTree>
    <p:extLst>
      <p:ext uri="{BB962C8B-B14F-4D97-AF65-F5344CB8AC3E}">
        <p14:creationId xmlns:p14="http://schemas.microsoft.com/office/powerpoint/2010/main" val="16327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noProof="0" dirty="0"/>
              <a:t>Klik om stijl te bewerken</a:t>
            </a:r>
          </a:p>
        </p:txBody>
      </p:sp>
      <p:sp>
        <p:nvSpPr>
          <p:cNvPr id="3" name="Tijdelijke aanduiding voor inhoud 2"/>
          <p:cNvSpPr>
            <a:spLocks noGrp="1"/>
          </p:cNvSpPr>
          <p:nvPr>
            <p:ph idx="1"/>
          </p:nvPr>
        </p:nvSpPr>
        <p:spPr/>
        <p:txBody>
          <a:bodyPr rtlCol="0"/>
          <a:lstStyle>
            <a:lvl5pPr>
              <a:defRPr/>
            </a:lvl5pPr>
            <a:lvl6pPr>
              <a:defRPr/>
            </a:lvl6pPr>
            <a:lvl7pPr>
              <a:defRPr/>
            </a:lvl7pPr>
            <a:lvl8pPr>
              <a:defRPr/>
            </a:lvl8pPr>
            <a:lvl9pPr>
              <a:defRPr/>
            </a:lvl9pPr>
          </a:lstStyle>
          <a:p>
            <a:pPr lvl="0" rtl="0"/>
            <a:r>
              <a:rPr lang="nl-NL" noProof="0" dirty="0"/>
              <a:t>Klikken om de tekststijl van het model te bewerken</a:t>
            </a:r>
          </a:p>
          <a:p>
            <a:pPr lvl="1" rtl="0"/>
            <a:r>
              <a:rPr lang="nl-NL" noProof="0" dirty="0"/>
              <a:t>Tweede niveau</a:t>
            </a:r>
          </a:p>
          <a:p>
            <a:pPr lvl="2" rtl="0"/>
            <a:r>
              <a:rPr lang="nl-NL" noProof="0" dirty="0"/>
              <a:t>Derde niveau</a:t>
            </a:r>
          </a:p>
          <a:p>
            <a:pPr lvl="3" rtl="0"/>
            <a:r>
              <a:rPr lang="nl-NL" noProof="0" dirty="0"/>
              <a:t>Vierde niveau</a:t>
            </a:r>
          </a:p>
          <a:p>
            <a:pPr lvl="4" rtl="0"/>
            <a:r>
              <a:rPr lang="nl-NL" noProof="0" dirty="0"/>
              <a:t>Vijfde niveau</a:t>
            </a:r>
          </a:p>
        </p:txBody>
      </p:sp>
      <p:sp>
        <p:nvSpPr>
          <p:cNvPr id="5" name="Tijdelijke aanduiding voor voettekst 4"/>
          <p:cNvSpPr>
            <a:spLocks noGrp="1"/>
          </p:cNvSpPr>
          <p:nvPr>
            <p:ph type="ftr" sz="quarter" idx="11"/>
          </p:nvPr>
        </p:nvSpPr>
        <p:spPr/>
        <p:txBody>
          <a:bodyPr rtlCol="0"/>
          <a:lstStyle/>
          <a:p>
            <a:pPr rtl="0"/>
            <a:r>
              <a:rPr lang="nl-NL" noProof="0" dirty="0"/>
              <a:t>Een voettekst toevoegen</a:t>
            </a:r>
          </a:p>
        </p:txBody>
      </p:sp>
      <p:sp>
        <p:nvSpPr>
          <p:cNvPr id="4" name="Tijdelijke aanduiding voor datum 3"/>
          <p:cNvSpPr>
            <a:spLocks noGrp="1"/>
          </p:cNvSpPr>
          <p:nvPr>
            <p:ph type="dt" sz="half" idx="10"/>
          </p:nvPr>
        </p:nvSpPr>
        <p:spPr/>
        <p:txBody>
          <a:bodyPr rtlCol="0"/>
          <a:lstStyle/>
          <a:p>
            <a:pPr rtl="0"/>
            <a:fld id="{E37354B3-E143-4BCF-894F-A8D30D6C8FA8}" type="datetime1">
              <a:rPr lang="nl-NL" noProof="0" smtClean="0"/>
              <a:t>27-1-2024</a:t>
            </a:fld>
            <a:endParaRPr lang="nl-NL" noProof="0" dirty="0"/>
          </a:p>
        </p:txBody>
      </p:sp>
      <p:sp>
        <p:nvSpPr>
          <p:cNvPr id="6" name="Tijdelijke aanduiding voor dianummer 5"/>
          <p:cNvSpPr>
            <a:spLocks noGrp="1"/>
          </p:cNvSpPr>
          <p:nvPr>
            <p:ph type="sldNum" sz="quarter" idx="12"/>
          </p:nvPr>
        </p:nvSpPr>
        <p:spPr/>
        <p:txBody>
          <a:bodyPr rtlCol="0"/>
          <a:lstStyle/>
          <a:p>
            <a:pPr rtl="0"/>
            <a:fld id="{34C99D79-8A4B-4031-B1E0-AF26F8EDF2BC}" type="slidenum">
              <a:rPr lang="nl-NL" noProof="0" smtClean="0"/>
              <a:t>‹nr.›</a:t>
            </a:fld>
            <a:endParaRPr lang="nl-NL" noProof="0" dirty="0"/>
          </a:p>
        </p:txBody>
      </p:sp>
    </p:spTree>
    <p:extLst>
      <p:ext uri="{BB962C8B-B14F-4D97-AF65-F5344CB8AC3E}">
        <p14:creationId xmlns:p14="http://schemas.microsoft.com/office/powerpoint/2010/main" val="343515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grpSp>
        <p:nvGrpSpPr>
          <p:cNvPr id="7" name="vierkanten"/>
          <p:cNvGrpSpPr/>
          <p:nvPr/>
        </p:nvGrpSpPr>
        <p:grpSpPr>
          <a:xfrm>
            <a:off x="0" y="3124415"/>
            <a:ext cx="1622332" cy="805061"/>
            <a:chOff x="0" y="2343311"/>
            <a:chExt cx="1217066" cy="603796"/>
          </a:xfrm>
        </p:grpSpPr>
        <p:sp>
          <p:nvSpPr>
            <p:cNvPr id="8" name="Afgeronde rechthoek 7"/>
            <p:cNvSpPr/>
            <p:nvPr/>
          </p:nvSpPr>
          <p:spPr>
            <a:xfrm>
              <a:off x="787514" y="2347123"/>
              <a:ext cx="429552" cy="59998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9" name="Afgeronde rechthoek 8"/>
            <p:cNvSpPr/>
            <p:nvPr/>
          </p:nvSpPr>
          <p:spPr>
            <a:xfrm>
              <a:off x="286370" y="2347123"/>
              <a:ext cx="429552" cy="5999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10" name="Rechthoek met afgeronde hoek aan zelfde zijde 9"/>
            <p:cNvSpPr/>
            <p:nvPr/>
          </p:nvSpPr>
          <p:spPr>
            <a:xfrm rot="5400000">
              <a:off x="-192604" y="2535915"/>
              <a:ext cx="599986" cy="214778"/>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grpSp>
      <p:grpSp>
        <p:nvGrpSpPr>
          <p:cNvPr id="19" name="onderste afbeelding"/>
          <p:cNvGrpSpPr/>
          <p:nvPr/>
        </p:nvGrpSpPr>
        <p:grpSpPr>
          <a:xfrm>
            <a:off x="0" y="5409216"/>
            <a:ext cx="12188825" cy="1462483"/>
            <a:chOff x="0" y="4056912"/>
            <a:chExt cx="9144000" cy="1096862"/>
          </a:xfrm>
        </p:grpSpPr>
        <p:sp>
          <p:nvSpPr>
            <p:cNvPr id="20" name="Vrije vorm 19"/>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21" name="Rechthoek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noProof="0" dirty="0"/>
            </a:p>
          </p:txBody>
        </p:sp>
      </p:grpSp>
      <p:sp>
        <p:nvSpPr>
          <p:cNvPr id="2" name="Titel 1"/>
          <p:cNvSpPr>
            <a:spLocks noGrp="1"/>
          </p:cNvSpPr>
          <p:nvPr>
            <p:ph type="title"/>
          </p:nvPr>
        </p:nvSpPr>
        <p:spPr>
          <a:xfrm>
            <a:off x="1828324" y="1932518"/>
            <a:ext cx="9141619" cy="2105367"/>
          </a:xfrm>
        </p:spPr>
        <p:txBody>
          <a:bodyPr rtlCol="0" anchor="b">
            <a:normAutofit/>
          </a:bodyPr>
          <a:lstStyle>
            <a:lvl1pPr algn="l">
              <a:defRPr sz="6000" b="0" cap="none" baseline="0"/>
            </a:lvl1pPr>
          </a:lstStyle>
          <a:p>
            <a:pPr rtl="0"/>
            <a:r>
              <a:rPr lang="nl-NL" noProof="0"/>
              <a:t>Klik om stijl te bewerken</a:t>
            </a:r>
            <a:endParaRPr lang="nl-NL" noProof="0" dirty="0"/>
          </a:p>
        </p:txBody>
      </p:sp>
      <p:sp>
        <p:nvSpPr>
          <p:cNvPr id="3" name="Tijdelijke aanduiding voor tekst 2"/>
          <p:cNvSpPr>
            <a:spLocks noGrp="1"/>
          </p:cNvSpPr>
          <p:nvPr>
            <p:ph type="body" idx="1"/>
          </p:nvPr>
        </p:nvSpPr>
        <p:spPr>
          <a:xfrm>
            <a:off x="1828324" y="4084264"/>
            <a:ext cx="9141619" cy="933297"/>
          </a:xfrm>
        </p:spPr>
        <p:txBody>
          <a:bodyPr rtlCol="0" anchor="t">
            <a:normAutofit/>
          </a:bodyPr>
          <a:lstStyle>
            <a:lvl1pPr marL="0" indent="0">
              <a:buNone/>
              <a:defRPr sz="2800">
                <a:solidFill>
                  <a:schemeClr val="accent1">
                    <a:lumMod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rtl="0"/>
            <a:r>
              <a:rPr lang="nl-NL" noProof="0"/>
              <a:t>Klikken om de tekststijl van het model te bewerken</a:t>
            </a:r>
          </a:p>
        </p:txBody>
      </p:sp>
      <p:sp>
        <p:nvSpPr>
          <p:cNvPr id="5" name="Tijdelijke aanduiding voor voettekst 4"/>
          <p:cNvSpPr>
            <a:spLocks noGrp="1"/>
          </p:cNvSpPr>
          <p:nvPr>
            <p:ph type="ftr" sz="quarter" idx="11"/>
          </p:nvPr>
        </p:nvSpPr>
        <p:spPr/>
        <p:txBody>
          <a:bodyPr rtlCol="0"/>
          <a:lstStyle/>
          <a:p>
            <a:pPr rtl="0"/>
            <a:r>
              <a:rPr lang="nl-NL" noProof="0" dirty="0"/>
              <a:t>Een voettekst toevoegen</a:t>
            </a:r>
          </a:p>
        </p:txBody>
      </p:sp>
      <p:sp>
        <p:nvSpPr>
          <p:cNvPr id="4" name="Tijdelijke aanduiding voor datum 3"/>
          <p:cNvSpPr>
            <a:spLocks noGrp="1"/>
          </p:cNvSpPr>
          <p:nvPr>
            <p:ph type="dt" sz="half" idx="10"/>
          </p:nvPr>
        </p:nvSpPr>
        <p:spPr/>
        <p:txBody>
          <a:bodyPr rtlCol="0"/>
          <a:lstStyle/>
          <a:p>
            <a:pPr rtl="0"/>
            <a:fld id="{762FDB4C-E0A8-40CF-84AF-89A24C5CEC97}" type="datetime1">
              <a:rPr lang="nl-NL" noProof="0" smtClean="0"/>
              <a:t>27-1-2024</a:t>
            </a:fld>
            <a:endParaRPr lang="nl-NL" noProof="0" dirty="0"/>
          </a:p>
        </p:txBody>
      </p:sp>
      <p:sp>
        <p:nvSpPr>
          <p:cNvPr id="6" name="Tijdelijke aanduiding voor dianummer 5"/>
          <p:cNvSpPr>
            <a:spLocks noGrp="1"/>
          </p:cNvSpPr>
          <p:nvPr>
            <p:ph type="sldNum" sz="quarter" idx="12"/>
          </p:nvPr>
        </p:nvSpPr>
        <p:spPr/>
        <p:txBody>
          <a:bodyPr rtlCol="0"/>
          <a:lstStyle/>
          <a:p>
            <a:pPr rtl="0"/>
            <a:fld id="{34C99D79-8A4B-4031-B1E0-AF26F8EDF2BC}" type="slidenum">
              <a:rPr lang="nl-NL" noProof="0" smtClean="0"/>
              <a:t>‹nr.›</a:t>
            </a:fld>
            <a:endParaRPr lang="nl-NL" noProof="0" dirty="0"/>
          </a:p>
        </p:txBody>
      </p:sp>
    </p:spTree>
    <p:extLst>
      <p:ext uri="{BB962C8B-B14F-4D97-AF65-F5344CB8AC3E}">
        <p14:creationId xmlns:p14="http://schemas.microsoft.com/office/powerpoint/2010/main" val="143569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1141412" y="152400"/>
            <a:ext cx="9751060" cy="1295400"/>
          </a:xfrm>
        </p:spPr>
        <p:txBody>
          <a:bodyPr rtlCol="0"/>
          <a:lstStyle/>
          <a:p>
            <a:pPr rtl="0"/>
            <a:r>
              <a:rPr lang="nl-NL" noProof="0"/>
              <a:t>Klik om stijl te bewerken</a:t>
            </a:r>
            <a:endParaRPr lang="nl-NL" noProof="0" dirty="0"/>
          </a:p>
        </p:txBody>
      </p:sp>
      <p:sp>
        <p:nvSpPr>
          <p:cNvPr id="3" name="Tijdelijke aanduiding voor inhoud 2"/>
          <p:cNvSpPr>
            <a:spLocks noGrp="1"/>
          </p:cNvSpPr>
          <p:nvPr>
            <p:ph sz="half" idx="1"/>
          </p:nvPr>
        </p:nvSpPr>
        <p:spPr>
          <a:xfrm>
            <a:off x="1141412" y="1600200"/>
            <a:ext cx="4875530" cy="4572000"/>
          </a:xfrm>
        </p:spPr>
        <p:txBody>
          <a:bodyPr rtlCol="0">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4" name="Tijdelijke aanduiding voor inhoud 3"/>
          <p:cNvSpPr>
            <a:spLocks noGrp="1"/>
          </p:cNvSpPr>
          <p:nvPr>
            <p:ph sz="half" idx="2"/>
          </p:nvPr>
        </p:nvSpPr>
        <p:spPr>
          <a:xfrm>
            <a:off x="6094412" y="1600200"/>
            <a:ext cx="4875530" cy="4572000"/>
          </a:xfrm>
        </p:spPr>
        <p:txBody>
          <a:bodyPr rtlCol="0">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6" name="Tijdelijke aanduiding voor voettekst 5"/>
          <p:cNvSpPr>
            <a:spLocks noGrp="1"/>
          </p:cNvSpPr>
          <p:nvPr>
            <p:ph type="ftr" sz="quarter" idx="11"/>
          </p:nvPr>
        </p:nvSpPr>
        <p:spPr/>
        <p:txBody>
          <a:bodyPr rtlCol="0"/>
          <a:lstStyle/>
          <a:p>
            <a:pPr rtl="0"/>
            <a:r>
              <a:rPr lang="nl-NL" noProof="0" dirty="0"/>
              <a:t>Een voettekst toevoegen</a:t>
            </a:r>
          </a:p>
        </p:txBody>
      </p:sp>
      <p:sp>
        <p:nvSpPr>
          <p:cNvPr id="5" name="Tijdelijke aanduiding voor datum 4"/>
          <p:cNvSpPr>
            <a:spLocks noGrp="1"/>
          </p:cNvSpPr>
          <p:nvPr>
            <p:ph type="dt" sz="half" idx="10"/>
          </p:nvPr>
        </p:nvSpPr>
        <p:spPr/>
        <p:txBody>
          <a:bodyPr rtlCol="0"/>
          <a:lstStyle/>
          <a:p>
            <a:pPr rtl="0"/>
            <a:fld id="{D73487EA-988C-4A89-80F8-FD0DFC088FB6}" type="datetime1">
              <a:rPr lang="nl-NL" noProof="0" smtClean="0"/>
              <a:t>27-1-2024</a:t>
            </a:fld>
            <a:endParaRPr lang="nl-NL" noProof="0" dirty="0"/>
          </a:p>
        </p:txBody>
      </p:sp>
      <p:sp>
        <p:nvSpPr>
          <p:cNvPr id="7" name="Tijdelijke aanduiding voor dianummer 6"/>
          <p:cNvSpPr>
            <a:spLocks noGrp="1"/>
          </p:cNvSpPr>
          <p:nvPr>
            <p:ph type="sldNum" sz="quarter" idx="12"/>
          </p:nvPr>
        </p:nvSpPr>
        <p:spPr/>
        <p:txBody>
          <a:bodyPr rtlCol="0"/>
          <a:lstStyle/>
          <a:p>
            <a:pPr rtl="0"/>
            <a:fld id="{34C99D79-8A4B-4031-B1E0-AF26F8EDF2BC}" type="slidenum">
              <a:rPr lang="nl-NL" noProof="0" smtClean="0"/>
              <a:t>‹nr.›</a:t>
            </a:fld>
            <a:endParaRPr lang="nl-NL" noProof="0" dirty="0"/>
          </a:p>
        </p:txBody>
      </p:sp>
    </p:spTree>
    <p:extLst>
      <p:ext uri="{BB962C8B-B14F-4D97-AF65-F5344CB8AC3E}">
        <p14:creationId xmlns:p14="http://schemas.microsoft.com/office/powerpoint/2010/main" val="129779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1141412" y="152400"/>
            <a:ext cx="9751060" cy="1295400"/>
          </a:xfrm>
        </p:spPr>
        <p:txBody>
          <a:bodyPr rtlCol="0"/>
          <a:lstStyle>
            <a:lvl1pPr>
              <a:defRPr/>
            </a:lvl1pPr>
          </a:lstStyle>
          <a:p>
            <a:pPr rtl="0"/>
            <a:r>
              <a:rPr lang="nl-NL" noProof="0"/>
              <a:t>Klik om stijl te bewerken</a:t>
            </a:r>
            <a:endParaRPr lang="nl-NL" noProof="0" dirty="0"/>
          </a:p>
        </p:txBody>
      </p:sp>
      <p:sp>
        <p:nvSpPr>
          <p:cNvPr id="3" name="Tijdelijke aanduiding voor tekst 2"/>
          <p:cNvSpPr>
            <a:spLocks noGrp="1"/>
          </p:cNvSpPr>
          <p:nvPr>
            <p:ph type="body" idx="1"/>
          </p:nvPr>
        </p:nvSpPr>
        <p:spPr>
          <a:xfrm>
            <a:off x="1141412" y="1524000"/>
            <a:ext cx="4875530" cy="816429"/>
          </a:xfrm>
        </p:spPr>
        <p:txBody>
          <a:bodyPr rtlCol="0"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rtl="0"/>
            <a:r>
              <a:rPr lang="nl-NL" noProof="0"/>
              <a:t>Klikken om de tekststijl van het model te bewerken</a:t>
            </a:r>
          </a:p>
        </p:txBody>
      </p:sp>
      <p:sp>
        <p:nvSpPr>
          <p:cNvPr id="4" name="Tijdelijke aanduiding voor inhoud 3"/>
          <p:cNvSpPr>
            <a:spLocks noGrp="1"/>
          </p:cNvSpPr>
          <p:nvPr>
            <p:ph sz="half" idx="2"/>
          </p:nvPr>
        </p:nvSpPr>
        <p:spPr>
          <a:xfrm>
            <a:off x="1141412" y="2413000"/>
            <a:ext cx="4875530" cy="3759199"/>
          </a:xfrm>
        </p:spPr>
        <p:txBody>
          <a:bodyPr rtlCol="0">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5" name="Tijdelijke aanduiding voor tekst 4"/>
          <p:cNvSpPr>
            <a:spLocks noGrp="1"/>
          </p:cNvSpPr>
          <p:nvPr>
            <p:ph type="body" sz="quarter" idx="3"/>
          </p:nvPr>
        </p:nvSpPr>
        <p:spPr>
          <a:xfrm>
            <a:off x="6094412" y="1524000"/>
            <a:ext cx="4875530" cy="816429"/>
          </a:xfrm>
        </p:spPr>
        <p:txBody>
          <a:bodyPr rtlCol="0"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rtl="0"/>
            <a:r>
              <a:rPr lang="nl-NL" noProof="0"/>
              <a:t>Klikken om de tekststijl van het model te bewerken</a:t>
            </a:r>
          </a:p>
        </p:txBody>
      </p:sp>
      <p:sp>
        <p:nvSpPr>
          <p:cNvPr id="6" name="Tijdelijke aanduiding voor inhoud 5"/>
          <p:cNvSpPr>
            <a:spLocks noGrp="1"/>
          </p:cNvSpPr>
          <p:nvPr>
            <p:ph sz="quarter" idx="4"/>
          </p:nvPr>
        </p:nvSpPr>
        <p:spPr>
          <a:xfrm>
            <a:off x="6094412" y="2413000"/>
            <a:ext cx="4875530" cy="3759199"/>
          </a:xfrm>
        </p:spPr>
        <p:txBody>
          <a:bodyPr rtlCol="0">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8" name="Tijdelijke aanduiding voor voettekst 7"/>
          <p:cNvSpPr>
            <a:spLocks noGrp="1"/>
          </p:cNvSpPr>
          <p:nvPr>
            <p:ph type="ftr" sz="quarter" idx="11"/>
          </p:nvPr>
        </p:nvSpPr>
        <p:spPr/>
        <p:txBody>
          <a:bodyPr rtlCol="0"/>
          <a:lstStyle/>
          <a:p>
            <a:pPr rtl="0"/>
            <a:r>
              <a:rPr lang="nl-NL" noProof="0" dirty="0"/>
              <a:t>Een voettekst toevoegen</a:t>
            </a:r>
          </a:p>
        </p:txBody>
      </p:sp>
      <p:sp>
        <p:nvSpPr>
          <p:cNvPr id="7" name="Tijdelijke aanduiding voor datum 6"/>
          <p:cNvSpPr>
            <a:spLocks noGrp="1"/>
          </p:cNvSpPr>
          <p:nvPr>
            <p:ph type="dt" sz="half" idx="10"/>
          </p:nvPr>
        </p:nvSpPr>
        <p:spPr/>
        <p:txBody>
          <a:bodyPr rtlCol="0"/>
          <a:lstStyle/>
          <a:p>
            <a:pPr rtl="0"/>
            <a:fld id="{FF889540-EB0E-403B-B4EA-6215CFA02075}" type="datetime1">
              <a:rPr lang="nl-NL" noProof="0" smtClean="0"/>
              <a:t>27-1-2024</a:t>
            </a:fld>
            <a:endParaRPr lang="nl-NL" noProof="0" dirty="0"/>
          </a:p>
        </p:txBody>
      </p:sp>
      <p:sp>
        <p:nvSpPr>
          <p:cNvPr id="9" name="Tijdelijke aanduiding voor dianummer 8"/>
          <p:cNvSpPr>
            <a:spLocks noGrp="1"/>
          </p:cNvSpPr>
          <p:nvPr>
            <p:ph type="sldNum" sz="quarter" idx="12"/>
          </p:nvPr>
        </p:nvSpPr>
        <p:spPr/>
        <p:txBody>
          <a:bodyPr rtlCol="0"/>
          <a:lstStyle/>
          <a:p>
            <a:pPr rtl="0"/>
            <a:fld id="{34C99D79-8A4B-4031-B1E0-AF26F8EDF2BC}" type="slidenum">
              <a:rPr lang="nl-NL" noProof="0" smtClean="0"/>
              <a:t>‹nr.›</a:t>
            </a:fld>
            <a:endParaRPr lang="nl-NL" noProof="0" dirty="0"/>
          </a:p>
        </p:txBody>
      </p:sp>
    </p:spTree>
    <p:extLst>
      <p:ext uri="{BB962C8B-B14F-4D97-AF65-F5344CB8AC3E}">
        <p14:creationId xmlns:p14="http://schemas.microsoft.com/office/powerpoint/2010/main" val="48703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noProof="0"/>
              <a:t>Klik om stijl te bewerken</a:t>
            </a:r>
            <a:endParaRPr lang="nl-NL" noProof="0" dirty="0"/>
          </a:p>
        </p:txBody>
      </p:sp>
      <p:sp>
        <p:nvSpPr>
          <p:cNvPr id="4" name="Tijdelijke aanduiding voor voettekst 3"/>
          <p:cNvSpPr>
            <a:spLocks noGrp="1"/>
          </p:cNvSpPr>
          <p:nvPr>
            <p:ph type="ftr" sz="quarter" idx="11"/>
          </p:nvPr>
        </p:nvSpPr>
        <p:spPr/>
        <p:txBody>
          <a:bodyPr rtlCol="0"/>
          <a:lstStyle/>
          <a:p>
            <a:pPr rtl="0"/>
            <a:r>
              <a:rPr lang="nl-NL" noProof="0" dirty="0"/>
              <a:t>Een voettekst toevoegen</a:t>
            </a:r>
          </a:p>
        </p:txBody>
      </p:sp>
      <p:sp>
        <p:nvSpPr>
          <p:cNvPr id="3" name="Tijdelijke aanduiding voor datum 2"/>
          <p:cNvSpPr>
            <a:spLocks noGrp="1"/>
          </p:cNvSpPr>
          <p:nvPr>
            <p:ph type="dt" sz="half" idx="10"/>
          </p:nvPr>
        </p:nvSpPr>
        <p:spPr/>
        <p:txBody>
          <a:bodyPr rtlCol="0"/>
          <a:lstStyle/>
          <a:p>
            <a:pPr rtl="0"/>
            <a:fld id="{CBB26E58-E029-480D-BF86-27C755B91E0A}" type="datetime1">
              <a:rPr lang="nl-NL" noProof="0" smtClean="0"/>
              <a:t>27-1-2024</a:t>
            </a:fld>
            <a:endParaRPr lang="nl-NL" noProof="0" dirty="0"/>
          </a:p>
        </p:txBody>
      </p:sp>
      <p:sp>
        <p:nvSpPr>
          <p:cNvPr id="5" name="Tijdelijke aanduiding voor dianummer 4"/>
          <p:cNvSpPr>
            <a:spLocks noGrp="1"/>
          </p:cNvSpPr>
          <p:nvPr>
            <p:ph type="sldNum" sz="quarter" idx="12"/>
          </p:nvPr>
        </p:nvSpPr>
        <p:spPr/>
        <p:txBody>
          <a:bodyPr rtlCol="0"/>
          <a:lstStyle/>
          <a:p>
            <a:pPr rtl="0"/>
            <a:fld id="{34C99D79-8A4B-4031-B1E0-AF26F8EDF2BC}" type="slidenum">
              <a:rPr lang="nl-NL" noProof="0" smtClean="0"/>
              <a:t>‹nr.›</a:t>
            </a:fld>
            <a:endParaRPr lang="nl-NL" noProof="0" dirty="0"/>
          </a:p>
        </p:txBody>
      </p:sp>
    </p:spTree>
    <p:extLst>
      <p:ext uri="{BB962C8B-B14F-4D97-AF65-F5344CB8AC3E}">
        <p14:creationId xmlns:p14="http://schemas.microsoft.com/office/powerpoint/2010/main" val="9690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grpSp>
        <p:nvGrpSpPr>
          <p:cNvPr id="8" name="onderste afbeelding"/>
          <p:cNvGrpSpPr/>
          <p:nvPr/>
        </p:nvGrpSpPr>
        <p:grpSpPr>
          <a:xfrm>
            <a:off x="0" y="5409216"/>
            <a:ext cx="12188825" cy="1462483"/>
            <a:chOff x="0" y="4056912"/>
            <a:chExt cx="9144000" cy="1096862"/>
          </a:xfrm>
        </p:grpSpPr>
        <p:sp>
          <p:nvSpPr>
            <p:cNvPr id="9" name="Vrije vorm 8"/>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10" name="Rechthoek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noProof="0" dirty="0"/>
            </a:p>
          </p:txBody>
        </p:sp>
      </p:grpSp>
      <p:sp>
        <p:nvSpPr>
          <p:cNvPr id="3" name="Tijdelijke aanduiding voor voettekst 2"/>
          <p:cNvSpPr>
            <a:spLocks noGrp="1"/>
          </p:cNvSpPr>
          <p:nvPr>
            <p:ph type="ftr" sz="quarter" idx="11"/>
          </p:nvPr>
        </p:nvSpPr>
        <p:spPr/>
        <p:txBody>
          <a:bodyPr rtlCol="0"/>
          <a:lstStyle/>
          <a:p>
            <a:pPr rtl="0"/>
            <a:r>
              <a:rPr lang="nl-NL" noProof="0" dirty="0"/>
              <a:t>Een voettekst toevoegen</a:t>
            </a:r>
          </a:p>
        </p:txBody>
      </p:sp>
      <p:sp>
        <p:nvSpPr>
          <p:cNvPr id="2" name="Tijdelijke aanduiding voor datum 1"/>
          <p:cNvSpPr>
            <a:spLocks noGrp="1"/>
          </p:cNvSpPr>
          <p:nvPr>
            <p:ph type="dt" sz="half" idx="10"/>
          </p:nvPr>
        </p:nvSpPr>
        <p:spPr/>
        <p:txBody>
          <a:bodyPr rtlCol="0"/>
          <a:lstStyle/>
          <a:p>
            <a:pPr rtl="0"/>
            <a:fld id="{F9C7B928-A87F-467B-99D0-88913E98E709}" type="datetime1">
              <a:rPr lang="nl-NL" noProof="0" smtClean="0"/>
              <a:t>27-1-2024</a:t>
            </a:fld>
            <a:endParaRPr lang="nl-NL" noProof="0" dirty="0"/>
          </a:p>
        </p:txBody>
      </p:sp>
      <p:sp>
        <p:nvSpPr>
          <p:cNvPr id="4" name="Tijdelijke aanduiding voor dianummer 3"/>
          <p:cNvSpPr>
            <a:spLocks noGrp="1"/>
          </p:cNvSpPr>
          <p:nvPr>
            <p:ph type="sldNum" sz="quarter" idx="12"/>
          </p:nvPr>
        </p:nvSpPr>
        <p:spPr/>
        <p:txBody>
          <a:bodyPr rtlCol="0"/>
          <a:lstStyle/>
          <a:p>
            <a:pPr rtl="0"/>
            <a:fld id="{34C99D79-8A4B-4031-B1E0-AF26F8EDF2BC}" type="slidenum">
              <a:rPr lang="nl-NL" noProof="0" smtClean="0"/>
              <a:t>‹nr.›</a:t>
            </a:fld>
            <a:endParaRPr lang="nl-NL" noProof="0" dirty="0"/>
          </a:p>
        </p:txBody>
      </p:sp>
    </p:spTree>
    <p:extLst>
      <p:ext uri="{BB962C8B-B14F-4D97-AF65-F5344CB8AC3E}">
        <p14:creationId xmlns:p14="http://schemas.microsoft.com/office/powerpoint/2010/main" val="222539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chor="b">
            <a:normAutofit/>
          </a:bodyPr>
          <a:lstStyle>
            <a:lvl1pPr algn="l">
              <a:defRPr sz="3600" b="0"/>
            </a:lvl1pPr>
          </a:lstStyle>
          <a:p>
            <a:pPr rtl="0"/>
            <a:r>
              <a:rPr lang="nl-NL" noProof="0"/>
              <a:t>Klik om stijl te bewerken</a:t>
            </a:r>
            <a:endParaRPr lang="nl-NL" noProof="0" dirty="0"/>
          </a:p>
        </p:txBody>
      </p:sp>
      <p:sp>
        <p:nvSpPr>
          <p:cNvPr id="3" name="Tijdelijke aanduiding voor inhoud 2"/>
          <p:cNvSpPr>
            <a:spLocks noGrp="1"/>
          </p:cNvSpPr>
          <p:nvPr>
            <p:ph idx="1"/>
          </p:nvPr>
        </p:nvSpPr>
        <p:spPr>
          <a:xfrm>
            <a:off x="4875530" y="1600200"/>
            <a:ext cx="6094413" cy="4572000"/>
          </a:xfrm>
        </p:spPr>
        <p:txBody>
          <a:bodyPr rtlCol="0">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4" name="Tijdelijke aanduiding voor tekst 3"/>
          <p:cNvSpPr>
            <a:spLocks noGrp="1"/>
          </p:cNvSpPr>
          <p:nvPr>
            <p:ph type="body" sz="half" idx="2"/>
          </p:nvPr>
        </p:nvSpPr>
        <p:spPr>
          <a:xfrm>
            <a:off x="1218883" y="1600202"/>
            <a:ext cx="3453500" cy="4571999"/>
          </a:xfrm>
        </p:spPr>
        <p:txBody>
          <a:bodyPr rtlCol="0">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rtl="0"/>
            <a:r>
              <a:rPr lang="nl-NL" noProof="0"/>
              <a:t>Klikken om de tekststijl van het model te bewerken</a:t>
            </a:r>
          </a:p>
        </p:txBody>
      </p:sp>
      <p:sp>
        <p:nvSpPr>
          <p:cNvPr id="6" name="Tijdelijke aanduiding voor voettekst 5"/>
          <p:cNvSpPr>
            <a:spLocks noGrp="1"/>
          </p:cNvSpPr>
          <p:nvPr>
            <p:ph type="ftr" sz="quarter" idx="11"/>
          </p:nvPr>
        </p:nvSpPr>
        <p:spPr/>
        <p:txBody>
          <a:bodyPr rtlCol="0"/>
          <a:lstStyle/>
          <a:p>
            <a:pPr rtl="0"/>
            <a:r>
              <a:rPr lang="nl-NL" noProof="0" dirty="0"/>
              <a:t>Een voettekst toevoegen</a:t>
            </a:r>
          </a:p>
        </p:txBody>
      </p:sp>
      <p:sp>
        <p:nvSpPr>
          <p:cNvPr id="5" name="Tijdelijke aanduiding voor datum 4"/>
          <p:cNvSpPr>
            <a:spLocks noGrp="1"/>
          </p:cNvSpPr>
          <p:nvPr>
            <p:ph type="dt" sz="half" idx="10"/>
          </p:nvPr>
        </p:nvSpPr>
        <p:spPr/>
        <p:txBody>
          <a:bodyPr rtlCol="0"/>
          <a:lstStyle/>
          <a:p>
            <a:pPr rtl="0"/>
            <a:fld id="{9422E2F2-417B-40BA-AC36-B08D0D1D6277}" type="datetime1">
              <a:rPr lang="nl-NL" noProof="0" smtClean="0"/>
              <a:t>27-1-2024</a:t>
            </a:fld>
            <a:endParaRPr lang="nl-NL" noProof="0" dirty="0"/>
          </a:p>
        </p:txBody>
      </p:sp>
      <p:sp>
        <p:nvSpPr>
          <p:cNvPr id="7" name="Tijdelijke aanduiding voor dianummer 6"/>
          <p:cNvSpPr>
            <a:spLocks noGrp="1"/>
          </p:cNvSpPr>
          <p:nvPr>
            <p:ph type="sldNum" sz="quarter" idx="12"/>
          </p:nvPr>
        </p:nvSpPr>
        <p:spPr/>
        <p:txBody>
          <a:bodyPr rtlCol="0"/>
          <a:lstStyle/>
          <a:p>
            <a:pPr rtl="0"/>
            <a:fld id="{34C99D79-8A4B-4031-B1E0-AF26F8EDF2BC}" type="slidenum">
              <a:rPr lang="nl-NL" noProof="0" smtClean="0"/>
              <a:t>‹nr.›</a:t>
            </a:fld>
            <a:endParaRPr lang="nl-NL" noProof="0" dirty="0"/>
          </a:p>
        </p:txBody>
      </p:sp>
    </p:spTree>
    <p:extLst>
      <p:ext uri="{BB962C8B-B14F-4D97-AF65-F5344CB8AC3E}">
        <p14:creationId xmlns:p14="http://schemas.microsoft.com/office/powerpoint/2010/main" val="34839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onderste afbeelding"/>
          <p:cNvGrpSpPr/>
          <p:nvPr/>
        </p:nvGrpSpPr>
        <p:grpSpPr>
          <a:xfrm>
            <a:off x="0" y="5409216"/>
            <a:ext cx="12188825" cy="1462483"/>
            <a:chOff x="0" y="4056912"/>
            <a:chExt cx="9144000" cy="1096862"/>
          </a:xfrm>
        </p:grpSpPr>
        <p:sp>
          <p:nvSpPr>
            <p:cNvPr id="21" name="Vrije vorm 20"/>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18" name="Rechthoek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noProof="0" dirty="0"/>
            </a:p>
          </p:txBody>
        </p:sp>
      </p:grpSp>
      <p:grpSp>
        <p:nvGrpSpPr>
          <p:cNvPr id="7" name="vierkanten"/>
          <p:cNvGrpSpPr/>
          <p:nvPr/>
        </p:nvGrpSpPr>
        <p:grpSpPr>
          <a:xfrm>
            <a:off x="1" y="800551"/>
            <a:ext cx="1063023" cy="524183"/>
            <a:chOff x="0" y="452558"/>
            <a:chExt cx="914400" cy="524182"/>
          </a:xfrm>
        </p:grpSpPr>
        <p:sp>
          <p:nvSpPr>
            <p:cNvPr id="8" name="Afgeronde rechthoek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9" name="Afgeronde rechthoek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10" name="Rechthoek met afgeronde hoek aan zelfde zijd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grpSp>
      <p:sp>
        <p:nvSpPr>
          <p:cNvPr id="2" name="Tijdelijke aanduiding voor titel 1"/>
          <p:cNvSpPr>
            <a:spLocks noGrp="1"/>
          </p:cNvSpPr>
          <p:nvPr>
            <p:ph type="title"/>
          </p:nvPr>
        </p:nvSpPr>
        <p:spPr>
          <a:xfrm>
            <a:off x="1218883" y="152400"/>
            <a:ext cx="9751060" cy="1295400"/>
          </a:xfrm>
          <a:prstGeom prst="rect">
            <a:avLst/>
          </a:prstGeom>
        </p:spPr>
        <p:txBody>
          <a:bodyPr vert="horz" lIns="121899" tIns="60949" rIns="121899" bIns="60949" rtlCol="0" anchor="b">
            <a:normAutofit/>
          </a:bodyPr>
          <a:lstStyle/>
          <a:p>
            <a:pPr rtl="0"/>
            <a:r>
              <a:rPr lang="nl-NL" noProof="0" dirty="0"/>
              <a:t>Klik om de titelstijl van het model te bewerken</a:t>
            </a:r>
          </a:p>
        </p:txBody>
      </p:sp>
      <p:sp>
        <p:nvSpPr>
          <p:cNvPr id="3" name="Tijdelijke aanduiding voor tekst 2"/>
          <p:cNvSpPr>
            <a:spLocks noGrp="1"/>
          </p:cNvSpPr>
          <p:nvPr>
            <p:ph type="body" idx="1"/>
          </p:nvPr>
        </p:nvSpPr>
        <p:spPr>
          <a:xfrm>
            <a:off x="1218883" y="1600200"/>
            <a:ext cx="9751060" cy="4572000"/>
          </a:xfrm>
          <a:prstGeom prst="rect">
            <a:avLst/>
          </a:prstGeom>
        </p:spPr>
        <p:txBody>
          <a:bodyPr vert="horz" lIns="121899" tIns="60949" rIns="121899" bIns="60949" rtlCol="0">
            <a:normAutofit/>
          </a:bodyPr>
          <a:lstStyle/>
          <a:p>
            <a:pPr lvl="0" rtl="0"/>
            <a:r>
              <a:rPr lang="nl-NL" noProof="0" dirty="0"/>
              <a:t>Klik om de tekststijlen van het model te bewerken</a:t>
            </a:r>
          </a:p>
          <a:p>
            <a:pPr lvl="1" rtl="0"/>
            <a:r>
              <a:rPr lang="nl-NL" noProof="0" dirty="0"/>
              <a:t>Tweede niveau</a:t>
            </a:r>
          </a:p>
          <a:p>
            <a:pPr lvl="2" rtl="0"/>
            <a:r>
              <a:rPr lang="nl-NL" noProof="0" dirty="0"/>
              <a:t>Derde niveau</a:t>
            </a:r>
          </a:p>
          <a:p>
            <a:pPr lvl="3" rtl="0"/>
            <a:r>
              <a:rPr lang="nl-NL" noProof="0" dirty="0"/>
              <a:t>Vierde niveau</a:t>
            </a:r>
          </a:p>
          <a:p>
            <a:pPr lvl="4" rtl="0"/>
            <a:r>
              <a:rPr lang="nl-NL" noProof="0" dirty="0"/>
              <a:t>Vijfde niveau</a:t>
            </a:r>
          </a:p>
        </p:txBody>
      </p:sp>
      <p:sp>
        <p:nvSpPr>
          <p:cNvPr id="5" name="Tijdelijke aanduiding voor voettekst 4"/>
          <p:cNvSpPr>
            <a:spLocks noGrp="1"/>
          </p:cNvSpPr>
          <p:nvPr>
            <p:ph type="ftr" sz="quarter" idx="3"/>
          </p:nvPr>
        </p:nvSpPr>
        <p:spPr>
          <a:xfrm>
            <a:off x="1218883" y="6448425"/>
            <a:ext cx="8288401" cy="180976"/>
          </a:xfrm>
          <a:prstGeom prst="rect">
            <a:avLst/>
          </a:prstGeom>
        </p:spPr>
        <p:txBody>
          <a:bodyPr vert="horz" lIns="121899" tIns="60949" rIns="121899" bIns="60949" rtlCol="0" anchor="ctr"/>
          <a:lstStyle>
            <a:lvl1pPr algn="l">
              <a:defRPr sz="1200">
                <a:solidFill>
                  <a:schemeClr val="tx1"/>
                </a:solidFill>
              </a:defRPr>
            </a:lvl1pPr>
          </a:lstStyle>
          <a:p>
            <a:pPr rtl="0"/>
            <a:r>
              <a:rPr lang="nl-NL" noProof="0" dirty="0"/>
              <a:t>Een voettekst toevoegen</a:t>
            </a:r>
          </a:p>
        </p:txBody>
      </p:sp>
      <p:sp>
        <p:nvSpPr>
          <p:cNvPr id="4" name="Tijdelijke aanduiding voor datum 3"/>
          <p:cNvSpPr>
            <a:spLocks noGrp="1"/>
          </p:cNvSpPr>
          <p:nvPr>
            <p:ph type="dt" sz="half" idx="2"/>
          </p:nvPr>
        </p:nvSpPr>
        <p:spPr>
          <a:xfrm>
            <a:off x="9547913" y="6448425"/>
            <a:ext cx="1422030" cy="180976"/>
          </a:xfrm>
          <a:prstGeom prst="rect">
            <a:avLst/>
          </a:prstGeom>
        </p:spPr>
        <p:txBody>
          <a:bodyPr vert="horz" lIns="121899" tIns="60949" rIns="121899" bIns="60949" rtlCol="0" anchor="ctr"/>
          <a:lstStyle>
            <a:lvl1pPr algn="r">
              <a:defRPr sz="1200">
                <a:solidFill>
                  <a:schemeClr val="tx1"/>
                </a:solidFill>
              </a:defRPr>
            </a:lvl1pPr>
          </a:lstStyle>
          <a:p>
            <a:pPr rtl="0"/>
            <a:fld id="{58C593D4-9507-4D7B-94BC-459AFEA875BB}" type="datetime1">
              <a:rPr lang="nl-NL" noProof="0" smtClean="0"/>
              <a:t>27-1-2024</a:t>
            </a:fld>
            <a:endParaRPr lang="nl-NL" noProof="0" dirty="0"/>
          </a:p>
        </p:txBody>
      </p:sp>
      <p:sp>
        <p:nvSpPr>
          <p:cNvPr id="6" name="Tijdelijke aanduiding voor dianummer 5"/>
          <p:cNvSpPr>
            <a:spLocks noGrp="1"/>
          </p:cNvSpPr>
          <p:nvPr>
            <p:ph type="sldNum" sz="quarter" idx="4"/>
          </p:nvPr>
        </p:nvSpPr>
        <p:spPr>
          <a:xfrm>
            <a:off x="11071516" y="6448425"/>
            <a:ext cx="812588" cy="180976"/>
          </a:xfrm>
          <a:prstGeom prst="rect">
            <a:avLst/>
          </a:prstGeom>
        </p:spPr>
        <p:txBody>
          <a:bodyPr vert="horz" lIns="121899" tIns="60949" rIns="121899" bIns="60949" rtlCol="0" anchor="ctr"/>
          <a:lstStyle>
            <a:lvl1pPr algn="r">
              <a:defRPr sz="1200">
                <a:solidFill>
                  <a:schemeClr val="tx1"/>
                </a:solidFill>
              </a:defRPr>
            </a:lvl1pPr>
          </a:lstStyle>
          <a:p>
            <a:pPr rtl="0"/>
            <a:fld id="{34C99D79-8A4B-4031-B1E0-AF26F8EDF2BC}" type="slidenum">
              <a:rPr lang="nl-NL" noProof="0" smtClean="0"/>
              <a:pPr rtl="0"/>
              <a:t>‹nr.›</a:t>
            </a:fld>
            <a:endParaRPr lang="nl-NL" noProof="0" dirty="0"/>
          </a:p>
        </p:txBody>
      </p:sp>
    </p:spTree>
    <p:extLst>
      <p:ext uri="{BB962C8B-B14F-4D97-AF65-F5344CB8AC3E}">
        <p14:creationId xmlns:p14="http://schemas.microsoft.com/office/powerpoint/2010/main" val="178268266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828324" y="1932518"/>
            <a:ext cx="9882712" cy="2105367"/>
          </a:xfrm>
        </p:spPr>
        <p:txBody>
          <a:bodyPr rtlCol="0" anchor="ctr">
            <a:normAutofit/>
          </a:bodyPr>
          <a:lstStyle/>
          <a:p>
            <a:pPr rtl="0"/>
            <a:r>
              <a:rPr lang="nl-NL" sz="5400" b="1" dirty="0"/>
              <a:t>Ben je klaar voor de opname?</a:t>
            </a:r>
          </a:p>
        </p:txBody>
      </p:sp>
      <p:sp>
        <p:nvSpPr>
          <p:cNvPr id="7" name="Tijdelijke aanduiding voor tekst 6">
            <a:extLst>
              <a:ext uri="{FF2B5EF4-FFF2-40B4-BE49-F238E27FC236}">
                <a16:creationId xmlns:a16="http://schemas.microsoft.com/office/drawing/2014/main" id="{E2F71ED2-54D8-2DF3-C8BA-22884D4B73EA}"/>
              </a:ext>
            </a:extLst>
          </p:cNvPr>
          <p:cNvSpPr>
            <a:spLocks noGrp="1"/>
          </p:cNvSpPr>
          <p:nvPr>
            <p:ph type="body" idx="1"/>
          </p:nvPr>
        </p:nvSpPr>
        <p:spPr>
          <a:xfrm>
            <a:off x="1917948" y="3501008"/>
            <a:ext cx="9141619" cy="933297"/>
          </a:xfrm>
        </p:spPr>
        <p:txBody>
          <a:bodyPr>
            <a:normAutofit/>
          </a:bodyPr>
          <a:lstStyle/>
          <a:p>
            <a:r>
              <a:rPr lang="nl-NL" sz="4000" b="1" dirty="0"/>
              <a:t>Zondag 28 januari 2024</a:t>
            </a:r>
            <a:endParaRPr lang="nl-BE" sz="4000" b="1" dirty="0"/>
          </a:p>
        </p:txBody>
      </p:sp>
      <p:pic>
        <p:nvPicPr>
          <p:cNvPr id="15" name="Afbeelding 14" descr="Afbeelding met buitenshuis, water, vloeistof, zoogdier&#10;&#10;Automatisch gegenereerde beschrijving">
            <a:extLst>
              <a:ext uri="{FF2B5EF4-FFF2-40B4-BE49-F238E27FC236}">
                <a16:creationId xmlns:a16="http://schemas.microsoft.com/office/drawing/2014/main" id="{9DE55558-C800-9E00-A2ED-4C90B51C18CC}"/>
              </a:ext>
            </a:extLst>
          </p:cNvPr>
          <p:cNvPicPr>
            <a:picLocks noChangeAspect="1"/>
          </p:cNvPicPr>
          <p:nvPr/>
        </p:nvPicPr>
        <p:blipFill>
          <a:blip r:embed="rId3" cstate="print">
            <a:alphaModFix amt="80000"/>
            <a:extLst>
              <a:ext uri="{28A0092B-C50C-407E-A947-70E740481C1C}">
                <a14:useLocalDpi xmlns:a14="http://schemas.microsoft.com/office/drawing/2010/main" val="0"/>
              </a:ext>
            </a:extLst>
          </a:blip>
          <a:stretch>
            <a:fillRect/>
          </a:stretch>
        </p:blipFill>
        <p:spPr>
          <a:xfrm>
            <a:off x="8542684" y="116632"/>
            <a:ext cx="3456384" cy="2306057"/>
          </a:xfrm>
          <a:prstGeom prst="rect">
            <a:avLst/>
          </a:prstGeom>
          <a:ln>
            <a:noFill/>
          </a:ln>
          <a:effectLst>
            <a:softEdge rad="112500"/>
          </a:effectLst>
        </p:spPr>
      </p:pic>
      <p:pic>
        <p:nvPicPr>
          <p:cNvPr id="11" name="Afbeelding 10" descr="Afbeelding met tekst, Lettertype, logo, Graphics&#10;&#10;Automatisch gegenereerde beschrijving">
            <a:extLst>
              <a:ext uri="{FF2B5EF4-FFF2-40B4-BE49-F238E27FC236}">
                <a16:creationId xmlns:a16="http://schemas.microsoft.com/office/drawing/2014/main" id="{A7CF3C1B-F382-EE57-49F7-C793A16B165C}"/>
              </a:ext>
            </a:extLst>
          </p:cNvPr>
          <p:cNvPicPr>
            <a:picLocks noChangeAspect="1"/>
          </p:cNvPicPr>
          <p:nvPr/>
        </p:nvPicPr>
        <p:blipFill>
          <a:blip r:embed="rId4" cstate="print">
            <a:alphaModFix amt="57000"/>
            <a:extLst>
              <a:ext uri="{28A0092B-C50C-407E-A947-70E740481C1C}">
                <a14:useLocalDpi xmlns:a14="http://schemas.microsoft.com/office/drawing/2010/main" val="0"/>
              </a:ext>
            </a:extLst>
          </a:blip>
          <a:stretch>
            <a:fillRect/>
          </a:stretch>
        </p:blipFill>
        <p:spPr>
          <a:xfrm>
            <a:off x="8934235" y="476672"/>
            <a:ext cx="2763990" cy="1553483"/>
          </a:xfrm>
          <a:prstGeom prst="rect">
            <a:avLst/>
          </a:prstGeom>
        </p:spPr>
      </p:pic>
      <p:sp>
        <p:nvSpPr>
          <p:cNvPr id="16" name="Tijdelijke aanduiding voor dianummer 15">
            <a:extLst>
              <a:ext uri="{FF2B5EF4-FFF2-40B4-BE49-F238E27FC236}">
                <a16:creationId xmlns:a16="http://schemas.microsoft.com/office/drawing/2014/main" id="{3A55B720-5526-FBA3-2E17-274378305D23}"/>
              </a:ext>
            </a:extLst>
          </p:cNvPr>
          <p:cNvSpPr>
            <a:spLocks noGrp="1"/>
          </p:cNvSpPr>
          <p:nvPr>
            <p:ph type="sldNum" sz="quarter" idx="12"/>
          </p:nvPr>
        </p:nvSpPr>
        <p:spPr/>
        <p:txBody>
          <a:bodyPr/>
          <a:lstStyle/>
          <a:p>
            <a:pPr rtl="0"/>
            <a:fld id="{34C99D79-8A4B-4031-B1E0-AF26F8EDF2BC}" type="slidenum">
              <a:rPr lang="nl-NL" sz="4000" noProof="0" smtClean="0"/>
              <a:t>1</a:t>
            </a:fld>
            <a:endParaRPr lang="nl-NL" sz="4000" noProof="0" dirty="0"/>
          </a:p>
        </p:txBody>
      </p:sp>
    </p:spTree>
    <p:extLst>
      <p:ext uri="{BB962C8B-B14F-4D97-AF65-F5344CB8AC3E}">
        <p14:creationId xmlns:p14="http://schemas.microsoft.com/office/powerpoint/2010/main" val="28906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9876" y="55690"/>
            <a:ext cx="10297144" cy="1295400"/>
          </a:xfrm>
        </p:spPr>
        <p:txBody>
          <a:bodyPr rtlCol="0" anchor="ctr">
            <a:noAutofit/>
          </a:bodyPr>
          <a:lstStyle/>
          <a:p>
            <a:pPr algn="just" rtl="0"/>
            <a:r>
              <a:rPr lang="nl-NL" sz="3200" b="1" dirty="0"/>
              <a:t>De verschillen tussen de opname van de Gemeente en de Wederkomst van Christus</a:t>
            </a:r>
          </a:p>
        </p:txBody>
      </p:sp>
      <p:sp>
        <p:nvSpPr>
          <p:cNvPr id="6" name="Tekstvak 5">
            <a:extLst>
              <a:ext uri="{FF2B5EF4-FFF2-40B4-BE49-F238E27FC236}">
                <a16:creationId xmlns:a16="http://schemas.microsoft.com/office/drawing/2014/main" id="{17427B96-5605-40E8-7EC0-51ECF36A21F0}"/>
              </a:ext>
            </a:extLst>
          </p:cNvPr>
          <p:cNvSpPr txBox="1"/>
          <p:nvPr/>
        </p:nvSpPr>
        <p:spPr>
          <a:xfrm>
            <a:off x="477788" y="2252771"/>
            <a:ext cx="10369152" cy="1200329"/>
          </a:xfrm>
          <a:prstGeom prst="rect">
            <a:avLst/>
          </a:prstGeom>
          <a:noFill/>
        </p:spPr>
        <p:txBody>
          <a:bodyPr wrap="square" rtlCol="0">
            <a:noAutofit/>
          </a:bodyPr>
          <a:lstStyle/>
          <a:p>
            <a:pPr algn="just">
              <a:spcAft>
                <a:spcPts val="1200"/>
              </a:spcAft>
            </a:pPr>
            <a:r>
              <a:rPr lang="nl-NL" b="1" dirty="0">
                <a:solidFill>
                  <a:srgbClr val="7030A0"/>
                </a:solidFill>
              </a:rPr>
              <a:t>De opname van de Gemeente – 1 Thess. 4:16-17/1 Korinthe 15:50-54 (HSV)</a:t>
            </a:r>
          </a:p>
          <a:p>
            <a:pPr algn="just">
              <a:spcAft>
                <a:spcPts val="1200"/>
              </a:spcAft>
            </a:pPr>
            <a:r>
              <a:rPr lang="nl-NL" sz="2000" dirty="0"/>
              <a:t>De opname van de Gemeente en verandering van alle christenen (ware gelovigen).</a:t>
            </a:r>
          </a:p>
          <a:p>
            <a:pPr algn="just">
              <a:spcAft>
                <a:spcPts val="1200"/>
              </a:spcAft>
            </a:pPr>
            <a:endParaRPr lang="nl-NL" sz="2400" b="1" dirty="0">
              <a:solidFill>
                <a:srgbClr val="7030A0"/>
              </a:solidFill>
            </a:endParaRPr>
          </a:p>
        </p:txBody>
      </p:sp>
      <p:sp>
        <p:nvSpPr>
          <p:cNvPr id="4" name="Titel 1">
            <a:extLst>
              <a:ext uri="{FF2B5EF4-FFF2-40B4-BE49-F238E27FC236}">
                <a16:creationId xmlns:a16="http://schemas.microsoft.com/office/drawing/2014/main" id="{6408FD06-3AD5-7F33-87FB-FA82609D17FA}"/>
              </a:ext>
            </a:extLst>
          </p:cNvPr>
          <p:cNvSpPr txBox="1">
            <a:spLocks/>
          </p:cNvSpPr>
          <p:nvPr/>
        </p:nvSpPr>
        <p:spPr>
          <a:xfrm>
            <a:off x="1269876" y="1268760"/>
            <a:ext cx="9073008" cy="648072"/>
          </a:xfrm>
          <a:prstGeom prst="rect">
            <a:avLst/>
          </a:prstGeom>
        </p:spPr>
        <p:txBody>
          <a:bodyPr vert="horz" lIns="121899" tIns="60949" rIns="121899" bIns="60949" rtlCol="0" anchor="ctr">
            <a:no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r>
              <a:rPr lang="nl-NL" sz="3200" dirty="0">
                <a:solidFill>
                  <a:srgbClr val="0070C0"/>
                </a:solidFill>
              </a:rPr>
              <a:t>Verschil 2 – wie wordt opgenomen?</a:t>
            </a:r>
            <a:endParaRPr lang="nl-NL" sz="3200" b="1" dirty="0">
              <a:solidFill>
                <a:srgbClr val="0070C0"/>
              </a:solidFill>
            </a:endParaRPr>
          </a:p>
        </p:txBody>
      </p:sp>
      <p:sp>
        <p:nvSpPr>
          <p:cNvPr id="3" name="Tekstvak 2">
            <a:extLst>
              <a:ext uri="{FF2B5EF4-FFF2-40B4-BE49-F238E27FC236}">
                <a16:creationId xmlns:a16="http://schemas.microsoft.com/office/drawing/2014/main" id="{35F3367C-0810-F244-1342-BE016DDA1501}"/>
              </a:ext>
            </a:extLst>
          </p:cNvPr>
          <p:cNvSpPr txBox="1"/>
          <p:nvPr/>
        </p:nvSpPr>
        <p:spPr>
          <a:xfrm>
            <a:off x="549796" y="3789040"/>
            <a:ext cx="11233248" cy="1200329"/>
          </a:xfrm>
          <a:prstGeom prst="rect">
            <a:avLst/>
          </a:prstGeom>
          <a:noFill/>
        </p:spPr>
        <p:txBody>
          <a:bodyPr wrap="square" rtlCol="0">
            <a:noAutofit/>
          </a:bodyPr>
          <a:lstStyle/>
          <a:p>
            <a:pPr algn="just">
              <a:spcAft>
                <a:spcPts val="1200"/>
              </a:spcAft>
            </a:pPr>
            <a:r>
              <a:rPr lang="nl-NL" sz="2400" b="1" dirty="0">
                <a:solidFill>
                  <a:srgbClr val="7030A0"/>
                </a:solidFill>
              </a:rPr>
              <a:t>De Wederkomst van Christus </a:t>
            </a:r>
          </a:p>
          <a:p>
            <a:pPr algn="just">
              <a:spcAft>
                <a:spcPts val="1200"/>
              </a:spcAft>
            </a:pPr>
            <a:r>
              <a:rPr lang="nl-NL" sz="2000" dirty="0"/>
              <a:t>NIEMAND wordt opgenomen!</a:t>
            </a:r>
          </a:p>
          <a:p>
            <a:pPr algn="just">
              <a:spcAft>
                <a:spcPts val="1200"/>
              </a:spcAft>
            </a:pPr>
            <a:endParaRPr lang="nl-NL" sz="2400" b="1" dirty="0">
              <a:solidFill>
                <a:srgbClr val="7030A0"/>
              </a:solidFill>
            </a:endParaRPr>
          </a:p>
        </p:txBody>
      </p:sp>
      <p:sp>
        <p:nvSpPr>
          <p:cNvPr id="5" name="Tijdelijke aanduiding voor dianummer 4">
            <a:extLst>
              <a:ext uri="{FF2B5EF4-FFF2-40B4-BE49-F238E27FC236}">
                <a16:creationId xmlns:a16="http://schemas.microsoft.com/office/drawing/2014/main" id="{0552B51D-D4C8-ED8E-02D9-73CC4AA7EC64}"/>
              </a:ext>
            </a:extLst>
          </p:cNvPr>
          <p:cNvSpPr>
            <a:spLocks noGrp="1"/>
          </p:cNvSpPr>
          <p:nvPr>
            <p:ph type="sldNum" sz="quarter" idx="12"/>
          </p:nvPr>
        </p:nvSpPr>
        <p:spPr/>
        <p:txBody>
          <a:bodyPr/>
          <a:lstStyle/>
          <a:p>
            <a:pPr rtl="0"/>
            <a:fld id="{34C99D79-8A4B-4031-B1E0-AF26F8EDF2BC}" type="slidenum">
              <a:rPr lang="nl-NL" sz="4000" noProof="0" smtClean="0"/>
              <a:t>10</a:t>
            </a:fld>
            <a:endParaRPr lang="nl-NL" sz="4000" noProof="0" dirty="0"/>
          </a:p>
        </p:txBody>
      </p:sp>
    </p:spTree>
    <p:extLst>
      <p:ext uri="{BB962C8B-B14F-4D97-AF65-F5344CB8AC3E}">
        <p14:creationId xmlns:p14="http://schemas.microsoft.com/office/powerpoint/2010/main" val="43912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9876" y="55690"/>
            <a:ext cx="10297144" cy="1295400"/>
          </a:xfrm>
        </p:spPr>
        <p:txBody>
          <a:bodyPr rtlCol="0" anchor="ctr">
            <a:noAutofit/>
          </a:bodyPr>
          <a:lstStyle/>
          <a:p>
            <a:pPr algn="just" rtl="0"/>
            <a:r>
              <a:rPr lang="nl-NL" sz="3200" b="1" dirty="0"/>
              <a:t>De verschillen tussen de opname van de Gemeente en de Wederkomst van Christus</a:t>
            </a:r>
          </a:p>
        </p:txBody>
      </p:sp>
      <p:sp>
        <p:nvSpPr>
          <p:cNvPr id="6" name="Tekstvak 5">
            <a:extLst>
              <a:ext uri="{FF2B5EF4-FFF2-40B4-BE49-F238E27FC236}">
                <a16:creationId xmlns:a16="http://schemas.microsoft.com/office/drawing/2014/main" id="{17427B96-5605-40E8-7EC0-51ECF36A21F0}"/>
              </a:ext>
            </a:extLst>
          </p:cNvPr>
          <p:cNvSpPr txBox="1"/>
          <p:nvPr/>
        </p:nvSpPr>
        <p:spPr>
          <a:xfrm>
            <a:off x="477788" y="2252771"/>
            <a:ext cx="10369152" cy="1200329"/>
          </a:xfrm>
          <a:prstGeom prst="rect">
            <a:avLst/>
          </a:prstGeom>
          <a:noFill/>
        </p:spPr>
        <p:txBody>
          <a:bodyPr wrap="square" rtlCol="0">
            <a:noAutofit/>
          </a:bodyPr>
          <a:lstStyle/>
          <a:p>
            <a:pPr algn="just">
              <a:spcAft>
                <a:spcPts val="1200"/>
              </a:spcAft>
            </a:pPr>
            <a:r>
              <a:rPr lang="nl-NL" b="1" dirty="0">
                <a:solidFill>
                  <a:srgbClr val="7030A0"/>
                </a:solidFill>
              </a:rPr>
              <a:t>De opname van de Gemeente – Johannes 14:1-3 (HSV)</a:t>
            </a:r>
          </a:p>
          <a:p>
            <a:pPr algn="just">
              <a:spcAft>
                <a:spcPts val="1200"/>
              </a:spcAft>
            </a:pPr>
            <a:r>
              <a:rPr lang="nl-NL" sz="2000" dirty="0"/>
              <a:t>Christenen worden in het huis van de Vader gebracht.</a:t>
            </a:r>
          </a:p>
          <a:p>
            <a:pPr algn="just">
              <a:spcAft>
                <a:spcPts val="1200"/>
              </a:spcAft>
            </a:pPr>
            <a:endParaRPr lang="nl-NL" sz="2400" b="1" dirty="0">
              <a:solidFill>
                <a:srgbClr val="7030A0"/>
              </a:solidFill>
            </a:endParaRPr>
          </a:p>
        </p:txBody>
      </p:sp>
      <p:sp>
        <p:nvSpPr>
          <p:cNvPr id="4" name="Titel 1">
            <a:extLst>
              <a:ext uri="{FF2B5EF4-FFF2-40B4-BE49-F238E27FC236}">
                <a16:creationId xmlns:a16="http://schemas.microsoft.com/office/drawing/2014/main" id="{6408FD06-3AD5-7F33-87FB-FA82609D17FA}"/>
              </a:ext>
            </a:extLst>
          </p:cNvPr>
          <p:cNvSpPr txBox="1">
            <a:spLocks/>
          </p:cNvSpPr>
          <p:nvPr/>
        </p:nvSpPr>
        <p:spPr>
          <a:xfrm>
            <a:off x="1269876" y="1268760"/>
            <a:ext cx="9073008" cy="648072"/>
          </a:xfrm>
          <a:prstGeom prst="rect">
            <a:avLst/>
          </a:prstGeom>
        </p:spPr>
        <p:txBody>
          <a:bodyPr vert="horz" lIns="121899" tIns="60949" rIns="121899" bIns="60949" rtlCol="0" anchor="ctr">
            <a:no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r>
              <a:rPr lang="nl-NL" sz="3200" dirty="0">
                <a:solidFill>
                  <a:srgbClr val="0070C0"/>
                </a:solidFill>
              </a:rPr>
              <a:t>Verschil 3 – het huis van de Vader</a:t>
            </a:r>
            <a:endParaRPr lang="nl-NL" sz="3200" b="1" dirty="0">
              <a:solidFill>
                <a:srgbClr val="0070C0"/>
              </a:solidFill>
            </a:endParaRPr>
          </a:p>
        </p:txBody>
      </p:sp>
      <p:sp>
        <p:nvSpPr>
          <p:cNvPr id="3" name="Tekstvak 2">
            <a:extLst>
              <a:ext uri="{FF2B5EF4-FFF2-40B4-BE49-F238E27FC236}">
                <a16:creationId xmlns:a16="http://schemas.microsoft.com/office/drawing/2014/main" id="{35F3367C-0810-F244-1342-BE016DDA1501}"/>
              </a:ext>
            </a:extLst>
          </p:cNvPr>
          <p:cNvSpPr txBox="1"/>
          <p:nvPr/>
        </p:nvSpPr>
        <p:spPr>
          <a:xfrm>
            <a:off x="549796" y="3789040"/>
            <a:ext cx="11233248" cy="1200329"/>
          </a:xfrm>
          <a:prstGeom prst="rect">
            <a:avLst/>
          </a:prstGeom>
          <a:noFill/>
        </p:spPr>
        <p:txBody>
          <a:bodyPr wrap="square" rtlCol="0">
            <a:noAutofit/>
          </a:bodyPr>
          <a:lstStyle/>
          <a:p>
            <a:pPr algn="just">
              <a:spcAft>
                <a:spcPts val="1200"/>
              </a:spcAft>
            </a:pPr>
            <a:r>
              <a:rPr lang="nl-NL" sz="2400" b="1" dirty="0">
                <a:solidFill>
                  <a:srgbClr val="7030A0"/>
                </a:solidFill>
              </a:rPr>
              <a:t>De Wederkomst van Christus </a:t>
            </a:r>
          </a:p>
          <a:p>
            <a:pPr algn="just">
              <a:spcAft>
                <a:spcPts val="1200"/>
              </a:spcAft>
            </a:pPr>
            <a:r>
              <a:rPr lang="nl-NL" sz="2000" dirty="0"/>
              <a:t>Degenen die dan tot geloof komen zien het huis van de Vader niet.</a:t>
            </a:r>
          </a:p>
          <a:p>
            <a:pPr algn="just">
              <a:spcAft>
                <a:spcPts val="1200"/>
              </a:spcAft>
            </a:pPr>
            <a:endParaRPr lang="nl-NL" sz="2400" b="1" dirty="0">
              <a:solidFill>
                <a:srgbClr val="7030A0"/>
              </a:solidFill>
            </a:endParaRPr>
          </a:p>
        </p:txBody>
      </p:sp>
      <p:sp>
        <p:nvSpPr>
          <p:cNvPr id="5" name="Tijdelijke aanduiding voor dianummer 4">
            <a:extLst>
              <a:ext uri="{FF2B5EF4-FFF2-40B4-BE49-F238E27FC236}">
                <a16:creationId xmlns:a16="http://schemas.microsoft.com/office/drawing/2014/main" id="{EAAC56B2-5A52-7E78-9AC3-64AF2F21C385}"/>
              </a:ext>
            </a:extLst>
          </p:cNvPr>
          <p:cNvSpPr>
            <a:spLocks noGrp="1"/>
          </p:cNvSpPr>
          <p:nvPr>
            <p:ph type="sldNum" sz="quarter" idx="12"/>
          </p:nvPr>
        </p:nvSpPr>
        <p:spPr/>
        <p:txBody>
          <a:bodyPr/>
          <a:lstStyle/>
          <a:p>
            <a:pPr rtl="0"/>
            <a:fld id="{34C99D79-8A4B-4031-B1E0-AF26F8EDF2BC}" type="slidenum">
              <a:rPr lang="nl-NL" sz="4000" noProof="0" smtClean="0"/>
              <a:t>11</a:t>
            </a:fld>
            <a:endParaRPr lang="nl-NL" sz="4000" noProof="0" dirty="0"/>
          </a:p>
        </p:txBody>
      </p:sp>
    </p:spTree>
    <p:extLst>
      <p:ext uri="{BB962C8B-B14F-4D97-AF65-F5344CB8AC3E}">
        <p14:creationId xmlns:p14="http://schemas.microsoft.com/office/powerpoint/2010/main" val="79610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9876" y="55690"/>
            <a:ext cx="10297144" cy="1295400"/>
          </a:xfrm>
        </p:spPr>
        <p:txBody>
          <a:bodyPr rtlCol="0" anchor="ctr">
            <a:noAutofit/>
          </a:bodyPr>
          <a:lstStyle/>
          <a:p>
            <a:pPr algn="just" rtl="0"/>
            <a:r>
              <a:rPr lang="nl-NL" sz="3200" b="1" dirty="0"/>
              <a:t>De verschillen tussen de opname van de Gemeente en de Wederkomst van Christus</a:t>
            </a:r>
          </a:p>
        </p:txBody>
      </p:sp>
      <p:sp>
        <p:nvSpPr>
          <p:cNvPr id="6" name="Tekstvak 5">
            <a:extLst>
              <a:ext uri="{FF2B5EF4-FFF2-40B4-BE49-F238E27FC236}">
                <a16:creationId xmlns:a16="http://schemas.microsoft.com/office/drawing/2014/main" id="{17427B96-5605-40E8-7EC0-51ECF36A21F0}"/>
              </a:ext>
            </a:extLst>
          </p:cNvPr>
          <p:cNvSpPr txBox="1"/>
          <p:nvPr/>
        </p:nvSpPr>
        <p:spPr>
          <a:xfrm>
            <a:off x="477788" y="2252771"/>
            <a:ext cx="10369152" cy="1200329"/>
          </a:xfrm>
          <a:prstGeom prst="rect">
            <a:avLst/>
          </a:prstGeom>
          <a:noFill/>
        </p:spPr>
        <p:txBody>
          <a:bodyPr wrap="square" rtlCol="0">
            <a:noAutofit/>
          </a:bodyPr>
          <a:lstStyle/>
          <a:p>
            <a:pPr algn="just">
              <a:spcAft>
                <a:spcPts val="1200"/>
              </a:spcAft>
            </a:pPr>
            <a:r>
              <a:rPr lang="nl-NL" b="1" dirty="0">
                <a:solidFill>
                  <a:srgbClr val="7030A0"/>
                </a:solidFill>
              </a:rPr>
              <a:t>De opname van de Gemeente</a:t>
            </a:r>
          </a:p>
          <a:p>
            <a:pPr algn="just">
              <a:spcAft>
                <a:spcPts val="1200"/>
              </a:spcAft>
            </a:pPr>
            <a:r>
              <a:rPr lang="nl-NL" sz="2000" dirty="0"/>
              <a:t>GEEN oordeel op aarde.</a:t>
            </a:r>
          </a:p>
          <a:p>
            <a:pPr algn="just">
              <a:spcAft>
                <a:spcPts val="1200"/>
              </a:spcAft>
            </a:pPr>
            <a:endParaRPr lang="nl-NL" sz="2400" b="1" dirty="0">
              <a:solidFill>
                <a:srgbClr val="7030A0"/>
              </a:solidFill>
            </a:endParaRPr>
          </a:p>
        </p:txBody>
      </p:sp>
      <p:sp>
        <p:nvSpPr>
          <p:cNvPr id="4" name="Titel 1">
            <a:extLst>
              <a:ext uri="{FF2B5EF4-FFF2-40B4-BE49-F238E27FC236}">
                <a16:creationId xmlns:a16="http://schemas.microsoft.com/office/drawing/2014/main" id="{6408FD06-3AD5-7F33-87FB-FA82609D17FA}"/>
              </a:ext>
            </a:extLst>
          </p:cNvPr>
          <p:cNvSpPr txBox="1">
            <a:spLocks/>
          </p:cNvSpPr>
          <p:nvPr/>
        </p:nvSpPr>
        <p:spPr>
          <a:xfrm>
            <a:off x="1269876" y="1268760"/>
            <a:ext cx="9073008" cy="648072"/>
          </a:xfrm>
          <a:prstGeom prst="rect">
            <a:avLst/>
          </a:prstGeom>
        </p:spPr>
        <p:txBody>
          <a:bodyPr vert="horz" lIns="121899" tIns="60949" rIns="121899" bIns="60949" rtlCol="0" anchor="ctr">
            <a:no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r>
              <a:rPr lang="nl-NL" sz="3200" dirty="0">
                <a:solidFill>
                  <a:srgbClr val="0070C0"/>
                </a:solidFill>
              </a:rPr>
              <a:t>Verschil 4 – het oordeel op aarde</a:t>
            </a:r>
            <a:endParaRPr lang="nl-NL" sz="3200" b="1" dirty="0">
              <a:solidFill>
                <a:srgbClr val="0070C0"/>
              </a:solidFill>
            </a:endParaRPr>
          </a:p>
        </p:txBody>
      </p:sp>
      <p:sp>
        <p:nvSpPr>
          <p:cNvPr id="3" name="Tekstvak 2">
            <a:extLst>
              <a:ext uri="{FF2B5EF4-FFF2-40B4-BE49-F238E27FC236}">
                <a16:creationId xmlns:a16="http://schemas.microsoft.com/office/drawing/2014/main" id="{35F3367C-0810-F244-1342-BE016DDA1501}"/>
              </a:ext>
            </a:extLst>
          </p:cNvPr>
          <p:cNvSpPr txBox="1"/>
          <p:nvPr/>
        </p:nvSpPr>
        <p:spPr>
          <a:xfrm>
            <a:off x="549796" y="3789040"/>
            <a:ext cx="11233248" cy="1200329"/>
          </a:xfrm>
          <a:prstGeom prst="rect">
            <a:avLst/>
          </a:prstGeom>
          <a:noFill/>
        </p:spPr>
        <p:txBody>
          <a:bodyPr wrap="square" rtlCol="0">
            <a:noAutofit/>
          </a:bodyPr>
          <a:lstStyle/>
          <a:p>
            <a:pPr algn="just">
              <a:spcAft>
                <a:spcPts val="1200"/>
              </a:spcAft>
            </a:pPr>
            <a:r>
              <a:rPr lang="nl-NL" sz="2400" b="1" dirty="0">
                <a:solidFill>
                  <a:srgbClr val="7030A0"/>
                </a:solidFill>
              </a:rPr>
              <a:t>De Wederkomst van Christus – Mattheüs 25:31-46 (Het laatste oordeel) (HSV)</a:t>
            </a:r>
          </a:p>
          <a:p>
            <a:pPr algn="just">
              <a:spcAft>
                <a:spcPts val="1200"/>
              </a:spcAft>
            </a:pPr>
            <a:r>
              <a:rPr lang="nl-NL" sz="2000" dirty="0"/>
              <a:t>Christus oordeelt over de bewoners van de aarde.</a:t>
            </a:r>
          </a:p>
        </p:txBody>
      </p:sp>
      <p:sp>
        <p:nvSpPr>
          <p:cNvPr id="5" name="Tijdelijke aanduiding voor dianummer 4">
            <a:extLst>
              <a:ext uri="{FF2B5EF4-FFF2-40B4-BE49-F238E27FC236}">
                <a16:creationId xmlns:a16="http://schemas.microsoft.com/office/drawing/2014/main" id="{A025F13E-8969-5C20-204A-909413FEADB1}"/>
              </a:ext>
            </a:extLst>
          </p:cNvPr>
          <p:cNvSpPr>
            <a:spLocks noGrp="1"/>
          </p:cNvSpPr>
          <p:nvPr>
            <p:ph type="sldNum" sz="quarter" idx="12"/>
          </p:nvPr>
        </p:nvSpPr>
        <p:spPr/>
        <p:txBody>
          <a:bodyPr/>
          <a:lstStyle/>
          <a:p>
            <a:pPr rtl="0"/>
            <a:fld id="{34C99D79-8A4B-4031-B1E0-AF26F8EDF2BC}" type="slidenum">
              <a:rPr lang="nl-NL" sz="4000" noProof="0" smtClean="0"/>
              <a:t>12</a:t>
            </a:fld>
            <a:endParaRPr lang="nl-NL" sz="4000" noProof="0" dirty="0"/>
          </a:p>
        </p:txBody>
      </p:sp>
    </p:spTree>
    <p:extLst>
      <p:ext uri="{BB962C8B-B14F-4D97-AF65-F5344CB8AC3E}">
        <p14:creationId xmlns:p14="http://schemas.microsoft.com/office/powerpoint/2010/main" val="250477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9876" y="55690"/>
            <a:ext cx="10297144" cy="1295400"/>
          </a:xfrm>
        </p:spPr>
        <p:txBody>
          <a:bodyPr rtlCol="0" anchor="ctr">
            <a:noAutofit/>
          </a:bodyPr>
          <a:lstStyle/>
          <a:p>
            <a:pPr algn="just" rtl="0"/>
            <a:r>
              <a:rPr lang="nl-NL" sz="3200" b="1" dirty="0"/>
              <a:t>De verschillen tussen de opname van de Gemeente en de Wederkomst van Christus</a:t>
            </a:r>
          </a:p>
        </p:txBody>
      </p:sp>
      <p:sp>
        <p:nvSpPr>
          <p:cNvPr id="6" name="Tekstvak 5">
            <a:extLst>
              <a:ext uri="{FF2B5EF4-FFF2-40B4-BE49-F238E27FC236}">
                <a16:creationId xmlns:a16="http://schemas.microsoft.com/office/drawing/2014/main" id="{17427B96-5605-40E8-7EC0-51ECF36A21F0}"/>
              </a:ext>
            </a:extLst>
          </p:cNvPr>
          <p:cNvSpPr txBox="1"/>
          <p:nvPr/>
        </p:nvSpPr>
        <p:spPr>
          <a:xfrm>
            <a:off x="477788" y="2252771"/>
            <a:ext cx="10369152" cy="1200329"/>
          </a:xfrm>
          <a:prstGeom prst="rect">
            <a:avLst/>
          </a:prstGeom>
          <a:noFill/>
        </p:spPr>
        <p:txBody>
          <a:bodyPr wrap="square" rtlCol="0">
            <a:noAutofit/>
          </a:bodyPr>
          <a:lstStyle/>
          <a:p>
            <a:pPr algn="just">
              <a:spcAft>
                <a:spcPts val="1200"/>
              </a:spcAft>
            </a:pPr>
            <a:r>
              <a:rPr lang="nl-NL" b="1" dirty="0">
                <a:solidFill>
                  <a:srgbClr val="7030A0"/>
                </a:solidFill>
              </a:rPr>
              <a:t>De opname van de Gemeente – 1 Thessalonicenzen 4:16-17 (HSV)</a:t>
            </a:r>
          </a:p>
          <a:p>
            <a:pPr algn="just">
              <a:spcAft>
                <a:spcPts val="1200"/>
              </a:spcAft>
            </a:pPr>
            <a:r>
              <a:rPr lang="nl-NL" sz="2000" dirty="0"/>
              <a:t>De Gemeente wordt opgenomen </a:t>
            </a:r>
            <a:r>
              <a:rPr lang="nl-NL" sz="2000" b="1" dirty="0"/>
              <a:t>in de hemel</a:t>
            </a:r>
            <a:r>
              <a:rPr lang="nl-NL" sz="2000" dirty="0"/>
              <a:t>.</a:t>
            </a:r>
          </a:p>
          <a:p>
            <a:pPr algn="just">
              <a:spcAft>
                <a:spcPts val="1200"/>
              </a:spcAft>
            </a:pPr>
            <a:endParaRPr lang="nl-NL" sz="2400" b="1" dirty="0">
              <a:solidFill>
                <a:srgbClr val="7030A0"/>
              </a:solidFill>
            </a:endParaRPr>
          </a:p>
        </p:txBody>
      </p:sp>
      <p:sp>
        <p:nvSpPr>
          <p:cNvPr id="4" name="Titel 1">
            <a:extLst>
              <a:ext uri="{FF2B5EF4-FFF2-40B4-BE49-F238E27FC236}">
                <a16:creationId xmlns:a16="http://schemas.microsoft.com/office/drawing/2014/main" id="{6408FD06-3AD5-7F33-87FB-FA82609D17FA}"/>
              </a:ext>
            </a:extLst>
          </p:cNvPr>
          <p:cNvSpPr txBox="1">
            <a:spLocks/>
          </p:cNvSpPr>
          <p:nvPr/>
        </p:nvSpPr>
        <p:spPr>
          <a:xfrm>
            <a:off x="1269876" y="1268760"/>
            <a:ext cx="9073008" cy="648072"/>
          </a:xfrm>
          <a:prstGeom prst="rect">
            <a:avLst/>
          </a:prstGeom>
        </p:spPr>
        <p:txBody>
          <a:bodyPr vert="horz" lIns="121899" tIns="60949" rIns="121899" bIns="60949" rtlCol="0" anchor="ctr">
            <a:no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r>
              <a:rPr lang="nl-NL" sz="3200" dirty="0">
                <a:solidFill>
                  <a:srgbClr val="0070C0"/>
                </a:solidFill>
              </a:rPr>
              <a:t>Verschil 5 – de bestemming</a:t>
            </a:r>
            <a:endParaRPr lang="nl-NL" sz="3200" b="1" dirty="0">
              <a:solidFill>
                <a:srgbClr val="0070C0"/>
              </a:solidFill>
            </a:endParaRPr>
          </a:p>
        </p:txBody>
      </p:sp>
      <p:sp>
        <p:nvSpPr>
          <p:cNvPr id="3" name="Tekstvak 2">
            <a:extLst>
              <a:ext uri="{FF2B5EF4-FFF2-40B4-BE49-F238E27FC236}">
                <a16:creationId xmlns:a16="http://schemas.microsoft.com/office/drawing/2014/main" id="{35F3367C-0810-F244-1342-BE016DDA1501}"/>
              </a:ext>
            </a:extLst>
          </p:cNvPr>
          <p:cNvSpPr txBox="1"/>
          <p:nvPr/>
        </p:nvSpPr>
        <p:spPr>
          <a:xfrm>
            <a:off x="549796" y="3789040"/>
            <a:ext cx="11233248" cy="1200329"/>
          </a:xfrm>
          <a:prstGeom prst="rect">
            <a:avLst/>
          </a:prstGeom>
          <a:noFill/>
        </p:spPr>
        <p:txBody>
          <a:bodyPr wrap="square" rtlCol="0">
            <a:noAutofit/>
          </a:bodyPr>
          <a:lstStyle/>
          <a:p>
            <a:pPr algn="just">
              <a:spcAft>
                <a:spcPts val="1200"/>
              </a:spcAft>
            </a:pPr>
            <a:r>
              <a:rPr lang="nl-NL" sz="2400" b="1" dirty="0">
                <a:solidFill>
                  <a:srgbClr val="7030A0"/>
                </a:solidFill>
              </a:rPr>
              <a:t>De Wederkomst van Christus – Openbaring 19-20 (HSV)</a:t>
            </a:r>
          </a:p>
          <a:p>
            <a:pPr algn="just">
              <a:spcAft>
                <a:spcPts val="1200"/>
              </a:spcAft>
            </a:pPr>
            <a:r>
              <a:rPr lang="nl-NL" sz="2000" dirty="0"/>
              <a:t>Christus vestigt Zijn Koninkrijk </a:t>
            </a:r>
            <a:r>
              <a:rPr lang="nl-NL" sz="2000" b="1" dirty="0"/>
              <a:t>op aarde</a:t>
            </a:r>
            <a:r>
              <a:rPr lang="nl-NL" sz="2000" dirty="0"/>
              <a:t>.</a:t>
            </a:r>
          </a:p>
        </p:txBody>
      </p:sp>
      <p:sp>
        <p:nvSpPr>
          <p:cNvPr id="5" name="Tijdelijke aanduiding voor dianummer 4">
            <a:extLst>
              <a:ext uri="{FF2B5EF4-FFF2-40B4-BE49-F238E27FC236}">
                <a16:creationId xmlns:a16="http://schemas.microsoft.com/office/drawing/2014/main" id="{E89C8D87-F44A-B4FA-BB3E-518F6DAF3622}"/>
              </a:ext>
            </a:extLst>
          </p:cNvPr>
          <p:cNvSpPr>
            <a:spLocks noGrp="1"/>
          </p:cNvSpPr>
          <p:nvPr>
            <p:ph type="sldNum" sz="quarter" idx="12"/>
          </p:nvPr>
        </p:nvSpPr>
        <p:spPr/>
        <p:txBody>
          <a:bodyPr/>
          <a:lstStyle/>
          <a:p>
            <a:pPr rtl="0"/>
            <a:fld id="{34C99D79-8A4B-4031-B1E0-AF26F8EDF2BC}" type="slidenum">
              <a:rPr lang="nl-NL" sz="4000" noProof="0" smtClean="0"/>
              <a:t>13</a:t>
            </a:fld>
            <a:endParaRPr lang="nl-NL" sz="4000" noProof="0" dirty="0"/>
          </a:p>
        </p:txBody>
      </p:sp>
    </p:spTree>
    <p:extLst>
      <p:ext uri="{BB962C8B-B14F-4D97-AF65-F5344CB8AC3E}">
        <p14:creationId xmlns:p14="http://schemas.microsoft.com/office/powerpoint/2010/main" val="118607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9876" y="55690"/>
            <a:ext cx="10297144" cy="1295400"/>
          </a:xfrm>
        </p:spPr>
        <p:txBody>
          <a:bodyPr rtlCol="0" anchor="ctr">
            <a:noAutofit/>
          </a:bodyPr>
          <a:lstStyle/>
          <a:p>
            <a:pPr algn="just" rtl="0"/>
            <a:r>
              <a:rPr lang="nl-NL" sz="3200" b="1" dirty="0"/>
              <a:t>De verschillen tussen de opname van de Gemeente en de Wederkomst van Christus</a:t>
            </a:r>
          </a:p>
        </p:txBody>
      </p:sp>
      <p:sp>
        <p:nvSpPr>
          <p:cNvPr id="6" name="Tekstvak 5">
            <a:extLst>
              <a:ext uri="{FF2B5EF4-FFF2-40B4-BE49-F238E27FC236}">
                <a16:creationId xmlns:a16="http://schemas.microsoft.com/office/drawing/2014/main" id="{17427B96-5605-40E8-7EC0-51ECF36A21F0}"/>
              </a:ext>
            </a:extLst>
          </p:cNvPr>
          <p:cNvSpPr txBox="1"/>
          <p:nvPr/>
        </p:nvSpPr>
        <p:spPr>
          <a:xfrm>
            <a:off x="477788" y="2252771"/>
            <a:ext cx="10369152" cy="1200329"/>
          </a:xfrm>
          <a:prstGeom prst="rect">
            <a:avLst/>
          </a:prstGeom>
          <a:noFill/>
        </p:spPr>
        <p:txBody>
          <a:bodyPr wrap="square" rtlCol="0">
            <a:noAutofit/>
          </a:bodyPr>
          <a:lstStyle/>
          <a:p>
            <a:pPr algn="just">
              <a:spcAft>
                <a:spcPts val="1200"/>
              </a:spcAft>
            </a:pPr>
            <a:r>
              <a:rPr lang="nl-NL" b="1" dirty="0">
                <a:solidFill>
                  <a:srgbClr val="7030A0"/>
                </a:solidFill>
              </a:rPr>
              <a:t>De opname van de Gemeente – Mattheüs 24:42-44 (HSV)</a:t>
            </a:r>
          </a:p>
          <a:p>
            <a:pPr algn="just">
              <a:spcAft>
                <a:spcPts val="1200"/>
              </a:spcAft>
            </a:pPr>
            <a:r>
              <a:rPr lang="nl-NL" sz="2000" dirty="0"/>
              <a:t>Is op de Bijbelse tijdlijn heel dichtbij en kan ELK MOMENT gebeuren.</a:t>
            </a:r>
          </a:p>
          <a:p>
            <a:pPr algn="just">
              <a:spcAft>
                <a:spcPts val="1200"/>
              </a:spcAft>
            </a:pPr>
            <a:endParaRPr lang="nl-NL" sz="2400" b="1" dirty="0">
              <a:solidFill>
                <a:srgbClr val="7030A0"/>
              </a:solidFill>
            </a:endParaRPr>
          </a:p>
        </p:txBody>
      </p:sp>
      <p:sp>
        <p:nvSpPr>
          <p:cNvPr id="4" name="Titel 1">
            <a:extLst>
              <a:ext uri="{FF2B5EF4-FFF2-40B4-BE49-F238E27FC236}">
                <a16:creationId xmlns:a16="http://schemas.microsoft.com/office/drawing/2014/main" id="{6408FD06-3AD5-7F33-87FB-FA82609D17FA}"/>
              </a:ext>
            </a:extLst>
          </p:cNvPr>
          <p:cNvSpPr txBox="1">
            <a:spLocks/>
          </p:cNvSpPr>
          <p:nvPr/>
        </p:nvSpPr>
        <p:spPr>
          <a:xfrm>
            <a:off x="1269876" y="1268760"/>
            <a:ext cx="9073008" cy="648072"/>
          </a:xfrm>
          <a:prstGeom prst="rect">
            <a:avLst/>
          </a:prstGeom>
        </p:spPr>
        <p:txBody>
          <a:bodyPr vert="horz" lIns="121899" tIns="60949" rIns="121899" bIns="60949" rtlCol="0" anchor="ctr">
            <a:no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r>
              <a:rPr lang="nl-NL" sz="3200" dirty="0">
                <a:solidFill>
                  <a:srgbClr val="0070C0"/>
                </a:solidFill>
              </a:rPr>
              <a:t>Verschil 6 – wanneer?</a:t>
            </a:r>
            <a:endParaRPr lang="nl-NL" sz="3200" b="1" dirty="0">
              <a:solidFill>
                <a:srgbClr val="0070C0"/>
              </a:solidFill>
            </a:endParaRPr>
          </a:p>
        </p:txBody>
      </p:sp>
      <p:sp>
        <p:nvSpPr>
          <p:cNvPr id="3" name="Tekstvak 2">
            <a:extLst>
              <a:ext uri="{FF2B5EF4-FFF2-40B4-BE49-F238E27FC236}">
                <a16:creationId xmlns:a16="http://schemas.microsoft.com/office/drawing/2014/main" id="{35F3367C-0810-F244-1342-BE016DDA1501}"/>
              </a:ext>
            </a:extLst>
          </p:cNvPr>
          <p:cNvSpPr txBox="1"/>
          <p:nvPr/>
        </p:nvSpPr>
        <p:spPr>
          <a:xfrm>
            <a:off x="549796" y="3789040"/>
            <a:ext cx="11233248" cy="1200329"/>
          </a:xfrm>
          <a:prstGeom prst="rect">
            <a:avLst/>
          </a:prstGeom>
          <a:noFill/>
        </p:spPr>
        <p:txBody>
          <a:bodyPr wrap="square" rtlCol="0">
            <a:noAutofit/>
          </a:bodyPr>
          <a:lstStyle/>
          <a:p>
            <a:pPr algn="just">
              <a:spcAft>
                <a:spcPts val="1200"/>
              </a:spcAft>
            </a:pPr>
            <a:r>
              <a:rPr lang="nl-NL" sz="2400" b="1" dirty="0">
                <a:solidFill>
                  <a:srgbClr val="7030A0"/>
                </a:solidFill>
              </a:rPr>
              <a:t>De Wederkomst van Christus – Daniël 9:26-29 (HSV)</a:t>
            </a:r>
          </a:p>
          <a:p>
            <a:pPr algn="just">
              <a:spcAft>
                <a:spcPts val="1200"/>
              </a:spcAft>
            </a:pPr>
            <a:r>
              <a:rPr lang="nl-NL" sz="2000" dirty="0"/>
              <a:t>Niemand, behalve de Vader, kent het tijdstip, MAAR kan pas na ten minste zeven jaar plaatsvinden.</a:t>
            </a:r>
          </a:p>
        </p:txBody>
      </p:sp>
      <p:sp>
        <p:nvSpPr>
          <p:cNvPr id="5" name="Tijdelijke aanduiding voor dianummer 4">
            <a:extLst>
              <a:ext uri="{FF2B5EF4-FFF2-40B4-BE49-F238E27FC236}">
                <a16:creationId xmlns:a16="http://schemas.microsoft.com/office/drawing/2014/main" id="{38658BED-FC38-2E8A-A847-403DC0375F8A}"/>
              </a:ext>
            </a:extLst>
          </p:cNvPr>
          <p:cNvSpPr>
            <a:spLocks noGrp="1"/>
          </p:cNvSpPr>
          <p:nvPr>
            <p:ph type="sldNum" sz="quarter" idx="12"/>
          </p:nvPr>
        </p:nvSpPr>
        <p:spPr/>
        <p:txBody>
          <a:bodyPr/>
          <a:lstStyle/>
          <a:p>
            <a:pPr rtl="0"/>
            <a:fld id="{34C99D79-8A4B-4031-B1E0-AF26F8EDF2BC}" type="slidenum">
              <a:rPr lang="nl-NL" sz="4000" noProof="0" smtClean="0"/>
              <a:t>14</a:t>
            </a:fld>
            <a:endParaRPr lang="nl-NL" sz="4000" noProof="0" dirty="0"/>
          </a:p>
        </p:txBody>
      </p:sp>
    </p:spTree>
    <p:extLst>
      <p:ext uri="{BB962C8B-B14F-4D97-AF65-F5344CB8AC3E}">
        <p14:creationId xmlns:p14="http://schemas.microsoft.com/office/powerpoint/2010/main" val="8025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9876" y="55690"/>
            <a:ext cx="10297144" cy="1295400"/>
          </a:xfrm>
        </p:spPr>
        <p:txBody>
          <a:bodyPr rtlCol="0" anchor="ctr">
            <a:noAutofit/>
          </a:bodyPr>
          <a:lstStyle/>
          <a:p>
            <a:pPr algn="just" rtl="0"/>
            <a:r>
              <a:rPr lang="nl-NL" sz="3200" b="1" dirty="0"/>
              <a:t>De verschillen tussen de opname van de Gemeente en de Wederkomst van Christus</a:t>
            </a:r>
          </a:p>
        </p:txBody>
      </p:sp>
      <p:sp>
        <p:nvSpPr>
          <p:cNvPr id="6" name="Tekstvak 5">
            <a:extLst>
              <a:ext uri="{FF2B5EF4-FFF2-40B4-BE49-F238E27FC236}">
                <a16:creationId xmlns:a16="http://schemas.microsoft.com/office/drawing/2014/main" id="{17427B96-5605-40E8-7EC0-51ECF36A21F0}"/>
              </a:ext>
            </a:extLst>
          </p:cNvPr>
          <p:cNvSpPr txBox="1"/>
          <p:nvPr/>
        </p:nvSpPr>
        <p:spPr>
          <a:xfrm>
            <a:off x="477788" y="2252771"/>
            <a:ext cx="10369152" cy="1200329"/>
          </a:xfrm>
          <a:prstGeom prst="rect">
            <a:avLst/>
          </a:prstGeom>
          <a:noFill/>
        </p:spPr>
        <p:txBody>
          <a:bodyPr wrap="square" rtlCol="0">
            <a:noAutofit/>
          </a:bodyPr>
          <a:lstStyle/>
          <a:p>
            <a:pPr algn="just">
              <a:spcAft>
                <a:spcPts val="1200"/>
              </a:spcAft>
            </a:pPr>
            <a:r>
              <a:rPr lang="nl-NL" b="1" dirty="0">
                <a:solidFill>
                  <a:srgbClr val="7030A0"/>
                </a:solidFill>
              </a:rPr>
              <a:t>De opname van de Gemeente </a:t>
            </a:r>
          </a:p>
          <a:p>
            <a:pPr algn="just">
              <a:spcAft>
                <a:spcPts val="1200"/>
              </a:spcAft>
            </a:pPr>
            <a:r>
              <a:rPr lang="nl-NL" sz="2000" dirty="0"/>
              <a:t>GEEN tekenen.</a:t>
            </a:r>
          </a:p>
          <a:p>
            <a:pPr algn="just">
              <a:spcAft>
                <a:spcPts val="1200"/>
              </a:spcAft>
            </a:pPr>
            <a:endParaRPr lang="nl-NL" sz="2400" b="1" dirty="0">
              <a:solidFill>
                <a:srgbClr val="7030A0"/>
              </a:solidFill>
            </a:endParaRPr>
          </a:p>
        </p:txBody>
      </p:sp>
      <p:sp>
        <p:nvSpPr>
          <p:cNvPr id="4" name="Titel 1">
            <a:extLst>
              <a:ext uri="{FF2B5EF4-FFF2-40B4-BE49-F238E27FC236}">
                <a16:creationId xmlns:a16="http://schemas.microsoft.com/office/drawing/2014/main" id="{6408FD06-3AD5-7F33-87FB-FA82609D17FA}"/>
              </a:ext>
            </a:extLst>
          </p:cNvPr>
          <p:cNvSpPr txBox="1">
            <a:spLocks/>
          </p:cNvSpPr>
          <p:nvPr/>
        </p:nvSpPr>
        <p:spPr>
          <a:xfrm>
            <a:off x="1269876" y="1268760"/>
            <a:ext cx="9073008" cy="648072"/>
          </a:xfrm>
          <a:prstGeom prst="rect">
            <a:avLst/>
          </a:prstGeom>
        </p:spPr>
        <p:txBody>
          <a:bodyPr vert="horz" lIns="121899" tIns="60949" rIns="121899" bIns="60949" rtlCol="0" anchor="ctr">
            <a:no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r>
              <a:rPr lang="nl-NL" sz="3200" dirty="0">
                <a:solidFill>
                  <a:srgbClr val="0070C0"/>
                </a:solidFill>
              </a:rPr>
              <a:t>Verschil 7 – zijn er tekenen?</a:t>
            </a:r>
            <a:endParaRPr lang="nl-NL" sz="3200" b="1" dirty="0">
              <a:solidFill>
                <a:srgbClr val="0070C0"/>
              </a:solidFill>
            </a:endParaRPr>
          </a:p>
        </p:txBody>
      </p:sp>
      <p:sp>
        <p:nvSpPr>
          <p:cNvPr id="3" name="Tekstvak 2">
            <a:extLst>
              <a:ext uri="{FF2B5EF4-FFF2-40B4-BE49-F238E27FC236}">
                <a16:creationId xmlns:a16="http://schemas.microsoft.com/office/drawing/2014/main" id="{35F3367C-0810-F244-1342-BE016DDA1501}"/>
              </a:ext>
            </a:extLst>
          </p:cNvPr>
          <p:cNvSpPr txBox="1"/>
          <p:nvPr/>
        </p:nvSpPr>
        <p:spPr>
          <a:xfrm>
            <a:off x="549796" y="3789040"/>
            <a:ext cx="11233248" cy="1200329"/>
          </a:xfrm>
          <a:prstGeom prst="rect">
            <a:avLst/>
          </a:prstGeom>
          <a:noFill/>
        </p:spPr>
        <p:txBody>
          <a:bodyPr wrap="square" rtlCol="0">
            <a:noAutofit/>
          </a:bodyPr>
          <a:lstStyle/>
          <a:p>
            <a:pPr algn="just">
              <a:spcAft>
                <a:spcPts val="1200"/>
              </a:spcAft>
            </a:pPr>
            <a:r>
              <a:rPr lang="nl-NL" sz="2400" b="1" dirty="0">
                <a:solidFill>
                  <a:srgbClr val="7030A0"/>
                </a:solidFill>
              </a:rPr>
              <a:t>De Wederkomst van Christus – </a:t>
            </a:r>
            <a:r>
              <a:rPr lang="nl-NL" b="1" dirty="0">
                <a:solidFill>
                  <a:srgbClr val="7030A0"/>
                </a:solidFill>
              </a:rPr>
              <a:t>Mattheüs 24:3-36</a:t>
            </a:r>
            <a:r>
              <a:rPr lang="nl-NL" sz="2400" b="1" dirty="0">
                <a:solidFill>
                  <a:srgbClr val="7030A0"/>
                </a:solidFill>
              </a:rPr>
              <a:t> (HSV)</a:t>
            </a:r>
          </a:p>
          <a:p>
            <a:pPr algn="just">
              <a:spcAft>
                <a:spcPts val="1200"/>
              </a:spcAft>
            </a:pPr>
            <a:r>
              <a:rPr lang="nl-NL" sz="2000" dirty="0"/>
              <a:t>De fysieke komst van Christus wordt voorafgegaan door </a:t>
            </a:r>
            <a:r>
              <a:rPr lang="nl-NL" sz="2000" b="1" dirty="0"/>
              <a:t>vele tekenen</a:t>
            </a:r>
            <a:r>
              <a:rPr lang="nl-NL" sz="2000" dirty="0"/>
              <a:t>.</a:t>
            </a:r>
          </a:p>
        </p:txBody>
      </p:sp>
      <p:sp>
        <p:nvSpPr>
          <p:cNvPr id="5" name="Tijdelijke aanduiding voor dianummer 4">
            <a:extLst>
              <a:ext uri="{FF2B5EF4-FFF2-40B4-BE49-F238E27FC236}">
                <a16:creationId xmlns:a16="http://schemas.microsoft.com/office/drawing/2014/main" id="{27B370D1-710B-40EB-4B8B-538865DECDC7}"/>
              </a:ext>
            </a:extLst>
          </p:cNvPr>
          <p:cNvSpPr>
            <a:spLocks noGrp="1"/>
          </p:cNvSpPr>
          <p:nvPr>
            <p:ph type="sldNum" sz="quarter" idx="12"/>
          </p:nvPr>
        </p:nvSpPr>
        <p:spPr/>
        <p:txBody>
          <a:bodyPr/>
          <a:lstStyle/>
          <a:p>
            <a:pPr rtl="0"/>
            <a:fld id="{34C99D79-8A4B-4031-B1E0-AF26F8EDF2BC}" type="slidenum">
              <a:rPr lang="nl-NL" sz="4000" noProof="0" smtClean="0"/>
              <a:t>15</a:t>
            </a:fld>
            <a:endParaRPr lang="nl-NL" sz="4000" noProof="0" dirty="0"/>
          </a:p>
        </p:txBody>
      </p:sp>
    </p:spTree>
    <p:extLst>
      <p:ext uri="{BB962C8B-B14F-4D97-AF65-F5344CB8AC3E}">
        <p14:creationId xmlns:p14="http://schemas.microsoft.com/office/powerpoint/2010/main" val="208844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9876" y="55690"/>
            <a:ext cx="10297144" cy="1295400"/>
          </a:xfrm>
        </p:spPr>
        <p:txBody>
          <a:bodyPr rtlCol="0" anchor="ctr">
            <a:noAutofit/>
          </a:bodyPr>
          <a:lstStyle/>
          <a:p>
            <a:pPr algn="just" rtl="0"/>
            <a:r>
              <a:rPr lang="nl-NL" sz="3200" b="1" dirty="0"/>
              <a:t>De verschillen tussen de opname van de Gemeente en de Wederkomst van Christus</a:t>
            </a:r>
          </a:p>
        </p:txBody>
      </p:sp>
      <p:sp>
        <p:nvSpPr>
          <p:cNvPr id="6" name="Tekstvak 5">
            <a:extLst>
              <a:ext uri="{FF2B5EF4-FFF2-40B4-BE49-F238E27FC236}">
                <a16:creationId xmlns:a16="http://schemas.microsoft.com/office/drawing/2014/main" id="{17427B96-5605-40E8-7EC0-51ECF36A21F0}"/>
              </a:ext>
            </a:extLst>
          </p:cNvPr>
          <p:cNvSpPr txBox="1"/>
          <p:nvPr/>
        </p:nvSpPr>
        <p:spPr>
          <a:xfrm>
            <a:off x="477788" y="2252771"/>
            <a:ext cx="10369152" cy="1200329"/>
          </a:xfrm>
          <a:prstGeom prst="rect">
            <a:avLst/>
          </a:prstGeom>
          <a:noFill/>
        </p:spPr>
        <p:txBody>
          <a:bodyPr wrap="square" rtlCol="0">
            <a:noAutofit/>
          </a:bodyPr>
          <a:lstStyle/>
          <a:p>
            <a:pPr algn="just">
              <a:spcAft>
                <a:spcPts val="1200"/>
              </a:spcAft>
            </a:pPr>
            <a:r>
              <a:rPr lang="nl-NL" b="1" dirty="0">
                <a:solidFill>
                  <a:srgbClr val="7030A0"/>
                </a:solidFill>
              </a:rPr>
              <a:t>De opname van de Gemeente – 1 Thessalonicenzen 4:14 (HSV)</a:t>
            </a:r>
          </a:p>
          <a:p>
            <a:pPr algn="just">
              <a:spcAft>
                <a:spcPts val="1200"/>
              </a:spcAft>
            </a:pPr>
            <a:r>
              <a:rPr lang="nl-NL" sz="2000" dirty="0"/>
              <a:t>Alleen voor </a:t>
            </a:r>
            <a:r>
              <a:rPr lang="nl-NL" sz="2000" b="1" dirty="0"/>
              <a:t>ware gelovigen</a:t>
            </a:r>
            <a:r>
              <a:rPr lang="nl-NL" sz="2000" dirty="0"/>
              <a:t>, de wedergeboren christenen.</a:t>
            </a:r>
          </a:p>
          <a:p>
            <a:pPr algn="just">
              <a:spcAft>
                <a:spcPts val="1200"/>
              </a:spcAft>
            </a:pPr>
            <a:endParaRPr lang="nl-NL" sz="2400" b="1" dirty="0">
              <a:solidFill>
                <a:srgbClr val="7030A0"/>
              </a:solidFill>
            </a:endParaRPr>
          </a:p>
        </p:txBody>
      </p:sp>
      <p:sp>
        <p:nvSpPr>
          <p:cNvPr id="4" name="Titel 1">
            <a:extLst>
              <a:ext uri="{FF2B5EF4-FFF2-40B4-BE49-F238E27FC236}">
                <a16:creationId xmlns:a16="http://schemas.microsoft.com/office/drawing/2014/main" id="{6408FD06-3AD5-7F33-87FB-FA82609D17FA}"/>
              </a:ext>
            </a:extLst>
          </p:cNvPr>
          <p:cNvSpPr txBox="1">
            <a:spLocks/>
          </p:cNvSpPr>
          <p:nvPr/>
        </p:nvSpPr>
        <p:spPr>
          <a:xfrm>
            <a:off x="1269876" y="1268760"/>
            <a:ext cx="9073008" cy="648072"/>
          </a:xfrm>
          <a:prstGeom prst="rect">
            <a:avLst/>
          </a:prstGeom>
        </p:spPr>
        <p:txBody>
          <a:bodyPr vert="horz" lIns="121899" tIns="60949" rIns="121899" bIns="60949" rtlCol="0" anchor="ctr">
            <a:no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r>
              <a:rPr lang="nl-NL" sz="3200" dirty="0">
                <a:solidFill>
                  <a:srgbClr val="0070C0"/>
                </a:solidFill>
              </a:rPr>
              <a:t>Verschil 8 – de doelgroep?</a:t>
            </a:r>
            <a:endParaRPr lang="nl-NL" sz="3200" b="1" dirty="0">
              <a:solidFill>
                <a:srgbClr val="0070C0"/>
              </a:solidFill>
            </a:endParaRPr>
          </a:p>
        </p:txBody>
      </p:sp>
      <p:sp>
        <p:nvSpPr>
          <p:cNvPr id="3" name="Tekstvak 2">
            <a:extLst>
              <a:ext uri="{FF2B5EF4-FFF2-40B4-BE49-F238E27FC236}">
                <a16:creationId xmlns:a16="http://schemas.microsoft.com/office/drawing/2014/main" id="{35F3367C-0810-F244-1342-BE016DDA1501}"/>
              </a:ext>
            </a:extLst>
          </p:cNvPr>
          <p:cNvSpPr txBox="1"/>
          <p:nvPr/>
        </p:nvSpPr>
        <p:spPr>
          <a:xfrm>
            <a:off x="549796" y="3789040"/>
            <a:ext cx="11233248" cy="1200329"/>
          </a:xfrm>
          <a:prstGeom prst="rect">
            <a:avLst/>
          </a:prstGeom>
          <a:noFill/>
        </p:spPr>
        <p:txBody>
          <a:bodyPr wrap="square" rtlCol="0">
            <a:noAutofit/>
          </a:bodyPr>
          <a:lstStyle/>
          <a:p>
            <a:pPr algn="just">
              <a:spcAft>
                <a:spcPts val="1200"/>
              </a:spcAft>
            </a:pPr>
            <a:r>
              <a:rPr lang="nl-NL" sz="2400" b="1" dirty="0">
                <a:solidFill>
                  <a:srgbClr val="7030A0"/>
                </a:solidFill>
              </a:rPr>
              <a:t>De Wederkomst van Christus – Openbaring 1:7 (HSV)</a:t>
            </a:r>
          </a:p>
          <a:p>
            <a:pPr algn="just">
              <a:spcAft>
                <a:spcPts val="1200"/>
              </a:spcAft>
            </a:pPr>
            <a:r>
              <a:rPr lang="nl-NL" sz="2000" dirty="0"/>
              <a:t>Betreft </a:t>
            </a:r>
            <a:r>
              <a:rPr lang="nl-NL" sz="2000" b="1" dirty="0"/>
              <a:t>de hele mensheid</a:t>
            </a:r>
            <a:r>
              <a:rPr lang="nl-NL" sz="2000" dirty="0"/>
              <a:t>.</a:t>
            </a:r>
          </a:p>
        </p:txBody>
      </p:sp>
      <p:sp>
        <p:nvSpPr>
          <p:cNvPr id="5" name="Tijdelijke aanduiding voor dianummer 4">
            <a:extLst>
              <a:ext uri="{FF2B5EF4-FFF2-40B4-BE49-F238E27FC236}">
                <a16:creationId xmlns:a16="http://schemas.microsoft.com/office/drawing/2014/main" id="{4A54BA48-D172-5464-A977-698BEC3A82E4}"/>
              </a:ext>
            </a:extLst>
          </p:cNvPr>
          <p:cNvSpPr>
            <a:spLocks noGrp="1"/>
          </p:cNvSpPr>
          <p:nvPr>
            <p:ph type="sldNum" sz="quarter" idx="12"/>
          </p:nvPr>
        </p:nvSpPr>
        <p:spPr/>
        <p:txBody>
          <a:bodyPr/>
          <a:lstStyle/>
          <a:p>
            <a:pPr rtl="0"/>
            <a:fld id="{34C99D79-8A4B-4031-B1E0-AF26F8EDF2BC}" type="slidenum">
              <a:rPr lang="nl-NL" sz="4000" noProof="0" smtClean="0"/>
              <a:t>16</a:t>
            </a:fld>
            <a:endParaRPr lang="nl-NL" sz="4000" noProof="0" dirty="0"/>
          </a:p>
        </p:txBody>
      </p:sp>
    </p:spTree>
    <p:extLst>
      <p:ext uri="{BB962C8B-B14F-4D97-AF65-F5344CB8AC3E}">
        <p14:creationId xmlns:p14="http://schemas.microsoft.com/office/powerpoint/2010/main" val="175298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9876" y="55690"/>
            <a:ext cx="10297144" cy="1295400"/>
          </a:xfrm>
        </p:spPr>
        <p:txBody>
          <a:bodyPr rtlCol="0" anchor="ctr">
            <a:noAutofit/>
          </a:bodyPr>
          <a:lstStyle/>
          <a:p>
            <a:pPr algn="just" rtl="0"/>
            <a:r>
              <a:rPr lang="nl-NL" sz="3200" b="1" dirty="0"/>
              <a:t>De verschillen tussen de opname van de Gemeente en de Wederkomst van Christus</a:t>
            </a:r>
          </a:p>
        </p:txBody>
      </p:sp>
      <p:sp>
        <p:nvSpPr>
          <p:cNvPr id="6" name="Tekstvak 5">
            <a:extLst>
              <a:ext uri="{FF2B5EF4-FFF2-40B4-BE49-F238E27FC236}">
                <a16:creationId xmlns:a16="http://schemas.microsoft.com/office/drawing/2014/main" id="{17427B96-5605-40E8-7EC0-51ECF36A21F0}"/>
              </a:ext>
            </a:extLst>
          </p:cNvPr>
          <p:cNvSpPr txBox="1"/>
          <p:nvPr/>
        </p:nvSpPr>
        <p:spPr>
          <a:xfrm>
            <a:off x="477788" y="2252771"/>
            <a:ext cx="10369152" cy="1200329"/>
          </a:xfrm>
          <a:prstGeom prst="rect">
            <a:avLst/>
          </a:prstGeom>
          <a:noFill/>
        </p:spPr>
        <p:txBody>
          <a:bodyPr wrap="square" rtlCol="0">
            <a:noAutofit/>
          </a:bodyPr>
          <a:lstStyle/>
          <a:p>
            <a:pPr algn="just">
              <a:spcAft>
                <a:spcPts val="1200"/>
              </a:spcAft>
            </a:pPr>
            <a:r>
              <a:rPr lang="nl-NL" b="1" dirty="0">
                <a:solidFill>
                  <a:srgbClr val="7030A0"/>
                </a:solidFill>
              </a:rPr>
              <a:t>De opname van de Gemeente – Titus 2:13; 1 Thess. 2:19-20, 4:18 (HSV)</a:t>
            </a:r>
          </a:p>
          <a:p>
            <a:pPr algn="just">
              <a:spcAft>
                <a:spcPts val="1200"/>
              </a:spcAft>
            </a:pPr>
            <a:r>
              <a:rPr lang="nl-NL" sz="2000" dirty="0"/>
              <a:t>Een tijd van </a:t>
            </a:r>
            <a:r>
              <a:rPr lang="nl-NL" sz="2000" b="1" dirty="0"/>
              <a:t>vreugde</a:t>
            </a:r>
            <a:r>
              <a:rPr lang="nl-NL" sz="2000" dirty="0"/>
              <a:t>.</a:t>
            </a:r>
          </a:p>
          <a:p>
            <a:pPr algn="just">
              <a:spcAft>
                <a:spcPts val="1200"/>
              </a:spcAft>
            </a:pPr>
            <a:endParaRPr lang="nl-NL" sz="2400" b="1" dirty="0">
              <a:solidFill>
                <a:srgbClr val="7030A0"/>
              </a:solidFill>
            </a:endParaRPr>
          </a:p>
        </p:txBody>
      </p:sp>
      <p:sp>
        <p:nvSpPr>
          <p:cNvPr id="4" name="Titel 1">
            <a:extLst>
              <a:ext uri="{FF2B5EF4-FFF2-40B4-BE49-F238E27FC236}">
                <a16:creationId xmlns:a16="http://schemas.microsoft.com/office/drawing/2014/main" id="{6408FD06-3AD5-7F33-87FB-FA82609D17FA}"/>
              </a:ext>
            </a:extLst>
          </p:cNvPr>
          <p:cNvSpPr txBox="1">
            <a:spLocks/>
          </p:cNvSpPr>
          <p:nvPr/>
        </p:nvSpPr>
        <p:spPr>
          <a:xfrm>
            <a:off x="1269876" y="1268760"/>
            <a:ext cx="9073008" cy="648072"/>
          </a:xfrm>
          <a:prstGeom prst="rect">
            <a:avLst/>
          </a:prstGeom>
        </p:spPr>
        <p:txBody>
          <a:bodyPr vert="horz" lIns="121899" tIns="60949" rIns="121899" bIns="60949" rtlCol="0" anchor="ctr">
            <a:no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r>
              <a:rPr lang="nl-NL" sz="3200" dirty="0">
                <a:solidFill>
                  <a:srgbClr val="0070C0"/>
                </a:solidFill>
              </a:rPr>
              <a:t>Verschil 9 – de aard van de ‘tijd’?</a:t>
            </a:r>
            <a:endParaRPr lang="nl-NL" sz="3200" b="1" dirty="0">
              <a:solidFill>
                <a:srgbClr val="0070C0"/>
              </a:solidFill>
            </a:endParaRPr>
          </a:p>
        </p:txBody>
      </p:sp>
      <p:sp>
        <p:nvSpPr>
          <p:cNvPr id="3" name="Tekstvak 2">
            <a:extLst>
              <a:ext uri="{FF2B5EF4-FFF2-40B4-BE49-F238E27FC236}">
                <a16:creationId xmlns:a16="http://schemas.microsoft.com/office/drawing/2014/main" id="{35F3367C-0810-F244-1342-BE016DDA1501}"/>
              </a:ext>
            </a:extLst>
          </p:cNvPr>
          <p:cNvSpPr txBox="1"/>
          <p:nvPr/>
        </p:nvSpPr>
        <p:spPr>
          <a:xfrm>
            <a:off x="549796" y="3789040"/>
            <a:ext cx="11233248" cy="1200329"/>
          </a:xfrm>
          <a:prstGeom prst="rect">
            <a:avLst/>
          </a:prstGeom>
          <a:noFill/>
        </p:spPr>
        <p:txBody>
          <a:bodyPr wrap="square" rtlCol="0">
            <a:noAutofit/>
          </a:bodyPr>
          <a:lstStyle/>
          <a:p>
            <a:pPr algn="just">
              <a:spcAft>
                <a:spcPts val="1200"/>
              </a:spcAft>
            </a:pPr>
            <a:r>
              <a:rPr lang="nl-NL" sz="2400" b="1" dirty="0">
                <a:solidFill>
                  <a:srgbClr val="7030A0"/>
                </a:solidFill>
              </a:rPr>
              <a:t>De Wederkomst van Christus – Openbaring 1:7 (HSV)</a:t>
            </a:r>
          </a:p>
          <a:p>
            <a:pPr algn="just">
              <a:spcAft>
                <a:spcPts val="1200"/>
              </a:spcAft>
            </a:pPr>
            <a:r>
              <a:rPr lang="nl-NL" sz="2000" dirty="0"/>
              <a:t>Een tijd van </a:t>
            </a:r>
            <a:r>
              <a:rPr lang="nl-NL" sz="2000" b="1" dirty="0"/>
              <a:t>rouw</a:t>
            </a:r>
            <a:r>
              <a:rPr lang="nl-NL" sz="2000" dirty="0"/>
              <a:t>.</a:t>
            </a:r>
          </a:p>
        </p:txBody>
      </p:sp>
      <p:sp>
        <p:nvSpPr>
          <p:cNvPr id="5" name="Tijdelijke aanduiding voor dianummer 4">
            <a:extLst>
              <a:ext uri="{FF2B5EF4-FFF2-40B4-BE49-F238E27FC236}">
                <a16:creationId xmlns:a16="http://schemas.microsoft.com/office/drawing/2014/main" id="{89911D2D-4361-5304-8833-6766763D8CEE}"/>
              </a:ext>
            </a:extLst>
          </p:cNvPr>
          <p:cNvSpPr>
            <a:spLocks noGrp="1"/>
          </p:cNvSpPr>
          <p:nvPr>
            <p:ph type="sldNum" sz="quarter" idx="12"/>
          </p:nvPr>
        </p:nvSpPr>
        <p:spPr/>
        <p:txBody>
          <a:bodyPr/>
          <a:lstStyle/>
          <a:p>
            <a:pPr rtl="0"/>
            <a:fld id="{34C99D79-8A4B-4031-B1E0-AF26F8EDF2BC}" type="slidenum">
              <a:rPr lang="nl-NL" sz="4000" noProof="0" smtClean="0"/>
              <a:t>17</a:t>
            </a:fld>
            <a:endParaRPr lang="nl-NL" sz="4000" noProof="0" dirty="0"/>
          </a:p>
        </p:txBody>
      </p:sp>
    </p:spTree>
    <p:extLst>
      <p:ext uri="{BB962C8B-B14F-4D97-AF65-F5344CB8AC3E}">
        <p14:creationId xmlns:p14="http://schemas.microsoft.com/office/powerpoint/2010/main" val="323118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9876" y="55690"/>
            <a:ext cx="10297144" cy="1295400"/>
          </a:xfrm>
        </p:spPr>
        <p:txBody>
          <a:bodyPr rtlCol="0" anchor="ctr">
            <a:noAutofit/>
          </a:bodyPr>
          <a:lstStyle/>
          <a:p>
            <a:pPr algn="just" rtl="0"/>
            <a:r>
              <a:rPr lang="nl-NL" sz="3200" b="1" dirty="0"/>
              <a:t>De verschillen tussen de opname van de Gemeente en de Wederkomst van Christus</a:t>
            </a:r>
          </a:p>
        </p:txBody>
      </p:sp>
      <p:sp>
        <p:nvSpPr>
          <p:cNvPr id="6" name="Tekstvak 5">
            <a:extLst>
              <a:ext uri="{FF2B5EF4-FFF2-40B4-BE49-F238E27FC236}">
                <a16:creationId xmlns:a16="http://schemas.microsoft.com/office/drawing/2014/main" id="{17427B96-5605-40E8-7EC0-51ECF36A21F0}"/>
              </a:ext>
            </a:extLst>
          </p:cNvPr>
          <p:cNvSpPr txBox="1"/>
          <p:nvPr/>
        </p:nvSpPr>
        <p:spPr>
          <a:xfrm>
            <a:off x="528408" y="1860240"/>
            <a:ext cx="10369152" cy="1200329"/>
          </a:xfrm>
          <a:prstGeom prst="rect">
            <a:avLst/>
          </a:prstGeom>
          <a:noFill/>
        </p:spPr>
        <p:txBody>
          <a:bodyPr wrap="square" rtlCol="0">
            <a:noAutofit/>
          </a:bodyPr>
          <a:lstStyle/>
          <a:p>
            <a:pPr algn="just">
              <a:spcAft>
                <a:spcPts val="1200"/>
              </a:spcAft>
            </a:pPr>
            <a:r>
              <a:rPr lang="nl-NL" b="1" dirty="0">
                <a:solidFill>
                  <a:srgbClr val="7030A0"/>
                </a:solidFill>
              </a:rPr>
              <a:t>De opname van de Gemeente – Openbaring 3:10; 1 Thess. 5:8-9 (HSV)</a:t>
            </a:r>
          </a:p>
          <a:p>
            <a:pPr algn="just">
              <a:spcAft>
                <a:spcPts val="1200"/>
              </a:spcAft>
            </a:pPr>
            <a:r>
              <a:rPr lang="nl-NL" sz="2000" dirty="0"/>
              <a:t>Vóór de ‘dag des </a:t>
            </a:r>
            <a:r>
              <a:rPr lang="nl-NL" sz="2000" dirty="0" err="1"/>
              <a:t>toorns</a:t>
            </a:r>
            <a:r>
              <a:rPr lang="nl-NL" sz="2000" dirty="0"/>
              <a:t>’ – de tijd van Grote Verdrukking.</a:t>
            </a:r>
          </a:p>
          <a:p>
            <a:pPr algn="just">
              <a:spcAft>
                <a:spcPts val="1200"/>
              </a:spcAft>
            </a:pPr>
            <a:endParaRPr lang="nl-NL" sz="2000" dirty="0"/>
          </a:p>
          <a:p>
            <a:pPr algn="just">
              <a:spcAft>
                <a:spcPts val="1200"/>
              </a:spcAft>
            </a:pPr>
            <a:endParaRPr lang="nl-NL" sz="2400" b="1" dirty="0">
              <a:solidFill>
                <a:srgbClr val="7030A0"/>
              </a:solidFill>
            </a:endParaRPr>
          </a:p>
        </p:txBody>
      </p:sp>
      <p:sp>
        <p:nvSpPr>
          <p:cNvPr id="4" name="Titel 1">
            <a:extLst>
              <a:ext uri="{FF2B5EF4-FFF2-40B4-BE49-F238E27FC236}">
                <a16:creationId xmlns:a16="http://schemas.microsoft.com/office/drawing/2014/main" id="{6408FD06-3AD5-7F33-87FB-FA82609D17FA}"/>
              </a:ext>
            </a:extLst>
          </p:cNvPr>
          <p:cNvSpPr txBox="1">
            <a:spLocks/>
          </p:cNvSpPr>
          <p:nvPr/>
        </p:nvSpPr>
        <p:spPr>
          <a:xfrm>
            <a:off x="1269876" y="1268760"/>
            <a:ext cx="9073008" cy="648072"/>
          </a:xfrm>
          <a:prstGeom prst="rect">
            <a:avLst/>
          </a:prstGeom>
        </p:spPr>
        <p:txBody>
          <a:bodyPr vert="horz" lIns="121899" tIns="60949" rIns="121899" bIns="60949" rtlCol="0" anchor="ctr">
            <a:no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r>
              <a:rPr lang="nl-NL" sz="3200" dirty="0">
                <a:solidFill>
                  <a:srgbClr val="0070C0"/>
                </a:solidFill>
              </a:rPr>
              <a:t>Verschil 10 – wanneer?</a:t>
            </a:r>
            <a:endParaRPr lang="nl-NL" sz="3200" b="1" dirty="0">
              <a:solidFill>
                <a:srgbClr val="0070C0"/>
              </a:solidFill>
            </a:endParaRPr>
          </a:p>
        </p:txBody>
      </p:sp>
      <p:sp>
        <p:nvSpPr>
          <p:cNvPr id="5" name="Tekstvak 4">
            <a:extLst>
              <a:ext uri="{FF2B5EF4-FFF2-40B4-BE49-F238E27FC236}">
                <a16:creationId xmlns:a16="http://schemas.microsoft.com/office/drawing/2014/main" id="{FE8D3380-695B-40A1-207A-1F42D03B4183}"/>
              </a:ext>
            </a:extLst>
          </p:cNvPr>
          <p:cNvSpPr txBox="1"/>
          <p:nvPr/>
        </p:nvSpPr>
        <p:spPr>
          <a:xfrm>
            <a:off x="528408" y="2780928"/>
            <a:ext cx="11153048" cy="1200329"/>
          </a:xfrm>
          <a:prstGeom prst="rect">
            <a:avLst/>
          </a:prstGeom>
          <a:noFill/>
        </p:spPr>
        <p:txBody>
          <a:bodyPr wrap="square" rtlCol="0">
            <a:noAutofit/>
          </a:bodyPr>
          <a:lstStyle/>
          <a:p>
            <a:pPr algn="just">
              <a:spcAft>
                <a:spcPts val="1200"/>
              </a:spcAft>
            </a:pPr>
            <a:r>
              <a:rPr lang="nl-NL" sz="2000" b="1" dirty="0">
                <a:solidFill>
                  <a:srgbClr val="0070C0"/>
                </a:solidFill>
              </a:rPr>
              <a:t>Openbaring 3:10 (HSV)</a:t>
            </a:r>
          </a:p>
          <a:p>
            <a:pPr algn="just">
              <a:spcAft>
                <a:spcPts val="1200"/>
              </a:spcAft>
            </a:pPr>
            <a:r>
              <a:rPr lang="nl-NL" sz="2000" dirty="0"/>
              <a:t>[10] Omdat u het woord van Mijn volharding hebt bewaard, </a:t>
            </a:r>
            <a:r>
              <a:rPr lang="nl-NL" sz="2000" b="1" dirty="0"/>
              <a:t>zal Ik ook u bewaren voor het uur van de verzoeking</a:t>
            </a:r>
            <a:r>
              <a:rPr lang="nl-NL" sz="2000" dirty="0"/>
              <a:t>, die over heel de wereld komen zal, om hen die op de aarde wonen te verzoeken.</a:t>
            </a:r>
          </a:p>
          <a:p>
            <a:pPr algn="just">
              <a:spcAft>
                <a:spcPts val="1200"/>
              </a:spcAft>
            </a:pPr>
            <a:r>
              <a:rPr lang="nl-NL" sz="2000" b="1" dirty="0">
                <a:solidFill>
                  <a:srgbClr val="0070C0"/>
                </a:solidFill>
              </a:rPr>
              <a:t>1 Thessalonicenzen 5:9 (HSV)</a:t>
            </a:r>
          </a:p>
          <a:p>
            <a:pPr algn="just">
              <a:spcAft>
                <a:spcPts val="1200"/>
              </a:spcAft>
            </a:pPr>
            <a:r>
              <a:rPr lang="nl-NL" sz="2000" dirty="0"/>
              <a:t>[9] </a:t>
            </a:r>
            <a:r>
              <a:rPr lang="nl-NL" sz="2000" b="1" dirty="0"/>
              <a:t>Want God heeft ons niet bestemd tot toorn</a:t>
            </a:r>
            <a:r>
              <a:rPr lang="nl-NL" sz="2000" dirty="0"/>
              <a:t>, maar tot het verkrijgen van de zaligheid, door onze Heere Jezus Christus.</a:t>
            </a:r>
          </a:p>
          <a:p>
            <a:pPr algn="just">
              <a:spcAft>
                <a:spcPts val="1200"/>
              </a:spcAft>
            </a:pPr>
            <a:endParaRPr lang="nl-NL" sz="2000" dirty="0"/>
          </a:p>
          <a:p>
            <a:pPr algn="just"/>
            <a:endParaRPr lang="nl-NL" sz="2400" b="1" dirty="0">
              <a:solidFill>
                <a:srgbClr val="7030A0"/>
              </a:solidFill>
            </a:endParaRPr>
          </a:p>
        </p:txBody>
      </p:sp>
      <p:sp>
        <p:nvSpPr>
          <p:cNvPr id="7" name="Tekstvak 6">
            <a:extLst>
              <a:ext uri="{FF2B5EF4-FFF2-40B4-BE49-F238E27FC236}">
                <a16:creationId xmlns:a16="http://schemas.microsoft.com/office/drawing/2014/main" id="{03434EA1-4BC9-3FB8-BEAB-63D7A639619B}"/>
              </a:ext>
            </a:extLst>
          </p:cNvPr>
          <p:cNvSpPr txBox="1"/>
          <p:nvPr/>
        </p:nvSpPr>
        <p:spPr>
          <a:xfrm>
            <a:off x="528408" y="5157192"/>
            <a:ext cx="11233248" cy="1200329"/>
          </a:xfrm>
          <a:prstGeom prst="rect">
            <a:avLst/>
          </a:prstGeom>
          <a:noFill/>
        </p:spPr>
        <p:txBody>
          <a:bodyPr wrap="square" rtlCol="0">
            <a:noAutofit/>
          </a:bodyPr>
          <a:lstStyle/>
          <a:p>
            <a:pPr algn="just">
              <a:spcAft>
                <a:spcPts val="1200"/>
              </a:spcAft>
            </a:pPr>
            <a:r>
              <a:rPr lang="nl-NL" sz="2400" b="1" dirty="0">
                <a:solidFill>
                  <a:srgbClr val="7030A0"/>
                </a:solidFill>
              </a:rPr>
              <a:t>De Wederkomst van Christus – Mattheüs 24:29-36 (HSV)</a:t>
            </a:r>
          </a:p>
          <a:p>
            <a:pPr algn="just">
              <a:spcAft>
                <a:spcPts val="1200"/>
              </a:spcAft>
            </a:pPr>
            <a:r>
              <a:rPr lang="nl-NL" sz="2000" dirty="0"/>
              <a:t>Onmiddellijk na de Grote Verdrukking.</a:t>
            </a:r>
          </a:p>
        </p:txBody>
      </p:sp>
      <p:sp>
        <p:nvSpPr>
          <p:cNvPr id="8" name="Tijdelijke aanduiding voor dianummer 7">
            <a:extLst>
              <a:ext uri="{FF2B5EF4-FFF2-40B4-BE49-F238E27FC236}">
                <a16:creationId xmlns:a16="http://schemas.microsoft.com/office/drawing/2014/main" id="{9765A3E2-BDD1-51B9-6AB7-7C0D7CB7D287}"/>
              </a:ext>
            </a:extLst>
          </p:cNvPr>
          <p:cNvSpPr>
            <a:spLocks noGrp="1"/>
          </p:cNvSpPr>
          <p:nvPr>
            <p:ph type="sldNum" sz="quarter" idx="12"/>
          </p:nvPr>
        </p:nvSpPr>
        <p:spPr/>
        <p:txBody>
          <a:bodyPr/>
          <a:lstStyle/>
          <a:p>
            <a:pPr rtl="0"/>
            <a:fld id="{34C99D79-8A4B-4031-B1E0-AF26F8EDF2BC}" type="slidenum">
              <a:rPr lang="nl-NL" sz="4000" noProof="0" smtClean="0"/>
              <a:t>18</a:t>
            </a:fld>
            <a:endParaRPr lang="nl-NL" sz="4000" noProof="0" dirty="0"/>
          </a:p>
        </p:txBody>
      </p:sp>
    </p:spTree>
    <p:extLst>
      <p:ext uri="{BB962C8B-B14F-4D97-AF65-F5344CB8AC3E}">
        <p14:creationId xmlns:p14="http://schemas.microsoft.com/office/powerpoint/2010/main" val="386267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9876" y="55690"/>
            <a:ext cx="10297144" cy="1295400"/>
          </a:xfrm>
        </p:spPr>
        <p:txBody>
          <a:bodyPr rtlCol="0" anchor="ctr">
            <a:noAutofit/>
          </a:bodyPr>
          <a:lstStyle/>
          <a:p>
            <a:pPr algn="just" rtl="0"/>
            <a:r>
              <a:rPr lang="nl-NL" sz="3200" b="1" dirty="0"/>
              <a:t>De verschillen tussen de opname van de Gemeente en de Wederkomst van Christus</a:t>
            </a:r>
          </a:p>
        </p:txBody>
      </p:sp>
      <p:sp>
        <p:nvSpPr>
          <p:cNvPr id="6" name="Tekstvak 5">
            <a:extLst>
              <a:ext uri="{FF2B5EF4-FFF2-40B4-BE49-F238E27FC236}">
                <a16:creationId xmlns:a16="http://schemas.microsoft.com/office/drawing/2014/main" id="{17427B96-5605-40E8-7EC0-51ECF36A21F0}"/>
              </a:ext>
            </a:extLst>
          </p:cNvPr>
          <p:cNvSpPr txBox="1"/>
          <p:nvPr/>
        </p:nvSpPr>
        <p:spPr>
          <a:xfrm>
            <a:off x="549796" y="2263521"/>
            <a:ext cx="10369152" cy="1200329"/>
          </a:xfrm>
          <a:prstGeom prst="rect">
            <a:avLst/>
          </a:prstGeom>
          <a:noFill/>
        </p:spPr>
        <p:txBody>
          <a:bodyPr wrap="square" rtlCol="0">
            <a:noAutofit/>
          </a:bodyPr>
          <a:lstStyle/>
          <a:p>
            <a:pPr algn="just">
              <a:spcAft>
                <a:spcPts val="1200"/>
              </a:spcAft>
            </a:pPr>
            <a:r>
              <a:rPr lang="nl-NL" b="1" dirty="0">
                <a:solidFill>
                  <a:srgbClr val="7030A0"/>
                </a:solidFill>
              </a:rPr>
              <a:t>De opname van de Gemeente </a:t>
            </a:r>
          </a:p>
          <a:p>
            <a:pPr algn="just">
              <a:spcAft>
                <a:spcPts val="1200"/>
              </a:spcAft>
            </a:pPr>
            <a:r>
              <a:rPr lang="nl-NL" sz="2000" dirty="0"/>
              <a:t>De duivel wordt </a:t>
            </a:r>
            <a:r>
              <a:rPr lang="nl-NL" sz="2000" b="1" dirty="0"/>
              <a:t>niet</a:t>
            </a:r>
            <a:r>
              <a:rPr lang="nl-NL" sz="2000" dirty="0"/>
              <a:t> genoemd.</a:t>
            </a:r>
          </a:p>
          <a:p>
            <a:pPr algn="just">
              <a:spcAft>
                <a:spcPts val="1200"/>
              </a:spcAft>
            </a:pPr>
            <a:endParaRPr lang="nl-NL" sz="2400" b="1" dirty="0">
              <a:solidFill>
                <a:srgbClr val="7030A0"/>
              </a:solidFill>
            </a:endParaRPr>
          </a:p>
        </p:txBody>
      </p:sp>
      <p:sp>
        <p:nvSpPr>
          <p:cNvPr id="4" name="Titel 1">
            <a:extLst>
              <a:ext uri="{FF2B5EF4-FFF2-40B4-BE49-F238E27FC236}">
                <a16:creationId xmlns:a16="http://schemas.microsoft.com/office/drawing/2014/main" id="{6408FD06-3AD5-7F33-87FB-FA82609D17FA}"/>
              </a:ext>
            </a:extLst>
          </p:cNvPr>
          <p:cNvSpPr txBox="1">
            <a:spLocks/>
          </p:cNvSpPr>
          <p:nvPr/>
        </p:nvSpPr>
        <p:spPr>
          <a:xfrm>
            <a:off x="1269876" y="1268760"/>
            <a:ext cx="9073008" cy="648072"/>
          </a:xfrm>
          <a:prstGeom prst="rect">
            <a:avLst/>
          </a:prstGeom>
        </p:spPr>
        <p:txBody>
          <a:bodyPr vert="horz" lIns="121899" tIns="60949" rIns="121899" bIns="60949" rtlCol="0" anchor="ctr">
            <a:no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r>
              <a:rPr lang="nl-NL" sz="3200" dirty="0">
                <a:solidFill>
                  <a:srgbClr val="0070C0"/>
                </a:solidFill>
              </a:rPr>
              <a:t>Verschil 11 – de rol van de duivel?</a:t>
            </a:r>
            <a:endParaRPr lang="nl-NL" sz="3200" b="1" dirty="0">
              <a:solidFill>
                <a:srgbClr val="0070C0"/>
              </a:solidFill>
            </a:endParaRPr>
          </a:p>
        </p:txBody>
      </p:sp>
      <p:sp>
        <p:nvSpPr>
          <p:cNvPr id="3" name="Tekstvak 2">
            <a:extLst>
              <a:ext uri="{FF2B5EF4-FFF2-40B4-BE49-F238E27FC236}">
                <a16:creationId xmlns:a16="http://schemas.microsoft.com/office/drawing/2014/main" id="{35F3367C-0810-F244-1342-BE016DDA1501}"/>
              </a:ext>
            </a:extLst>
          </p:cNvPr>
          <p:cNvSpPr txBox="1"/>
          <p:nvPr/>
        </p:nvSpPr>
        <p:spPr>
          <a:xfrm>
            <a:off x="549796" y="3789040"/>
            <a:ext cx="11233248" cy="1200329"/>
          </a:xfrm>
          <a:prstGeom prst="rect">
            <a:avLst/>
          </a:prstGeom>
          <a:noFill/>
        </p:spPr>
        <p:txBody>
          <a:bodyPr wrap="square" rtlCol="0">
            <a:noAutofit/>
          </a:bodyPr>
          <a:lstStyle/>
          <a:p>
            <a:pPr algn="just">
              <a:spcAft>
                <a:spcPts val="1200"/>
              </a:spcAft>
            </a:pPr>
            <a:r>
              <a:rPr lang="nl-NL" sz="2400" b="1" dirty="0">
                <a:solidFill>
                  <a:srgbClr val="7030A0"/>
                </a:solidFill>
              </a:rPr>
              <a:t>De Wederkomst van Christus – Openbaring 19:20-20:3 (HSV)</a:t>
            </a:r>
          </a:p>
          <a:p>
            <a:pPr algn="just">
              <a:spcAft>
                <a:spcPts val="1200"/>
              </a:spcAft>
            </a:pPr>
            <a:r>
              <a:rPr lang="nl-NL" sz="2000" dirty="0"/>
              <a:t>De duivel zal voor 1000 jaar in de afgrond gebonden worden.</a:t>
            </a:r>
          </a:p>
        </p:txBody>
      </p:sp>
      <p:sp>
        <p:nvSpPr>
          <p:cNvPr id="5" name="Tijdelijke aanduiding voor dianummer 4">
            <a:extLst>
              <a:ext uri="{FF2B5EF4-FFF2-40B4-BE49-F238E27FC236}">
                <a16:creationId xmlns:a16="http://schemas.microsoft.com/office/drawing/2014/main" id="{A7852257-FB4B-C45F-2B3E-51CDBC79F75B}"/>
              </a:ext>
            </a:extLst>
          </p:cNvPr>
          <p:cNvSpPr>
            <a:spLocks noGrp="1"/>
          </p:cNvSpPr>
          <p:nvPr>
            <p:ph type="sldNum" sz="quarter" idx="12"/>
          </p:nvPr>
        </p:nvSpPr>
        <p:spPr/>
        <p:txBody>
          <a:bodyPr/>
          <a:lstStyle/>
          <a:p>
            <a:pPr rtl="0"/>
            <a:fld id="{34C99D79-8A4B-4031-B1E0-AF26F8EDF2BC}" type="slidenum">
              <a:rPr lang="nl-NL" sz="4000" noProof="0" smtClean="0"/>
              <a:t>19</a:t>
            </a:fld>
            <a:endParaRPr lang="nl-NL" sz="4000" noProof="0" dirty="0"/>
          </a:p>
        </p:txBody>
      </p:sp>
    </p:spTree>
    <p:extLst>
      <p:ext uri="{BB962C8B-B14F-4D97-AF65-F5344CB8AC3E}">
        <p14:creationId xmlns:p14="http://schemas.microsoft.com/office/powerpoint/2010/main" val="422801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chor="ctr">
            <a:noAutofit/>
          </a:bodyPr>
          <a:lstStyle/>
          <a:p>
            <a:pPr rtl="0"/>
            <a:r>
              <a:rPr lang="nl-NL" b="1" dirty="0"/>
              <a:t>De verschillende ‘opnames’ in de Bijbel</a:t>
            </a:r>
          </a:p>
        </p:txBody>
      </p:sp>
      <p:sp>
        <p:nvSpPr>
          <p:cNvPr id="3" name="Titel 1">
            <a:extLst>
              <a:ext uri="{FF2B5EF4-FFF2-40B4-BE49-F238E27FC236}">
                <a16:creationId xmlns:a16="http://schemas.microsoft.com/office/drawing/2014/main" id="{8429CEA6-B0AA-7A48-07E1-97F9A3CF16EB}"/>
              </a:ext>
            </a:extLst>
          </p:cNvPr>
          <p:cNvSpPr txBox="1">
            <a:spLocks/>
          </p:cNvSpPr>
          <p:nvPr/>
        </p:nvSpPr>
        <p:spPr>
          <a:xfrm>
            <a:off x="1269876" y="1268760"/>
            <a:ext cx="4227458" cy="648072"/>
          </a:xfrm>
          <a:prstGeom prst="rect">
            <a:avLst/>
          </a:prstGeom>
        </p:spPr>
        <p:txBody>
          <a:bodyPr vert="horz" lIns="121899" tIns="60949" rIns="121899" bIns="60949" rtlCol="0" anchor="ctr">
            <a:no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r>
              <a:rPr lang="nl-NL" sz="3200" dirty="0">
                <a:solidFill>
                  <a:srgbClr val="0070C0"/>
                </a:solidFill>
              </a:rPr>
              <a:t>Opname 1 - </a:t>
            </a:r>
            <a:r>
              <a:rPr lang="nl-NL" sz="3200" b="1" dirty="0" err="1">
                <a:solidFill>
                  <a:srgbClr val="0070C0"/>
                </a:solidFill>
              </a:rPr>
              <a:t>Henoch</a:t>
            </a:r>
            <a:endParaRPr lang="nl-NL" sz="3200" b="1" dirty="0">
              <a:solidFill>
                <a:srgbClr val="0070C0"/>
              </a:solidFill>
            </a:endParaRPr>
          </a:p>
        </p:txBody>
      </p:sp>
      <p:sp>
        <p:nvSpPr>
          <p:cNvPr id="6" name="Tekstvak 5">
            <a:extLst>
              <a:ext uri="{FF2B5EF4-FFF2-40B4-BE49-F238E27FC236}">
                <a16:creationId xmlns:a16="http://schemas.microsoft.com/office/drawing/2014/main" id="{17427B96-5605-40E8-7EC0-51ECF36A21F0}"/>
              </a:ext>
            </a:extLst>
          </p:cNvPr>
          <p:cNvSpPr txBox="1"/>
          <p:nvPr/>
        </p:nvSpPr>
        <p:spPr>
          <a:xfrm>
            <a:off x="477788" y="2132856"/>
            <a:ext cx="11233248" cy="1200329"/>
          </a:xfrm>
          <a:prstGeom prst="rect">
            <a:avLst/>
          </a:prstGeom>
          <a:noFill/>
        </p:spPr>
        <p:txBody>
          <a:bodyPr wrap="square" rtlCol="0">
            <a:noAutofit/>
          </a:bodyPr>
          <a:lstStyle/>
          <a:p>
            <a:pPr algn="just">
              <a:spcAft>
                <a:spcPts val="1200"/>
              </a:spcAft>
            </a:pPr>
            <a:r>
              <a:rPr lang="nl-NL" sz="2400" b="1" dirty="0">
                <a:solidFill>
                  <a:srgbClr val="7030A0"/>
                </a:solidFill>
              </a:rPr>
              <a:t>Genesis 5:24 (HSV)</a:t>
            </a:r>
          </a:p>
          <a:p>
            <a:pPr algn="just">
              <a:spcAft>
                <a:spcPts val="1200"/>
              </a:spcAft>
            </a:pPr>
            <a:r>
              <a:rPr lang="nl-NL" dirty="0"/>
              <a:t>[24] </a:t>
            </a:r>
            <a:r>
              <a:rPr lang="nl-NL" b="1" dirty="0" err="1"/>
              <a:t>Henoch</a:t>
            </a:r>
            <a:r>
              <a:rPr lang="nl-NL" dirty="0"/>
              <a:t> wandelde met God, en hij was niet meer, want God </a:t>
            </a:r>
            <a:r>
              <a:rPr lang="nl-NL" b="1" dirty="0"/>
              <a:t>nam</a:t>
            </a:r>
            <a:r>
              <a:rPr lang="nl-NL" dirty="0"/>
              <a:t> hem </a:t>
            </a:r>
            <a:r>
              <a:rPr lang="nl-NL" b="1" dirty="0"/>
              <a:t>weg</a:t>
            </a:r>
            <a:r>
              <a:rPr lang="nl-NL" dirty="0"/>
              <a:t>.</a:t>
            </a:r>
            <a:endParaRPr lang="nl-NL" sz="2400" dirty="0"/>
          </a:p>
          <a:p>
            <a:pPr algn="just"/>
            <a:endParaRPr lang="nl-NL" sz="2400" b="1" dirty="0">
              <a:solidFill>
                <a:srgbClr val="7030A0"/>
              </a:solidFill>
            </a:endParaRPr>
          </a:p>
        </p:txBody>
      </p:sp>
      <p:sp>
        <p:nvSpPr>
          <p:cNvPr id="7" name="Tekstvak 6">
            <a:extLst>
              <a:ext uri="{FF2B5EF4-FFF2-40B4-BE49-F238E27FC236}">
                <a16:creationId xmlns:a16="http://schemas.microsoft.com/office/drawing/2014/main" id="{0562F6AA-1969-7418-8FA1-E57AD3951E99}"/>
              </a:ext>
            </a:extLst>
          </p:cNvPr>
          <p:cNvSpPr txBox="1"/>
          <p:nvPr/>
        </p:nvSpPr>
        <p:spPr>
          <a:xfrm>
            <a:off x="405780" y="3789040"/>
            <a:ext cx="11233248" cy="1200329"/>
          </a:xfrm>
          <a:prstGeom prst="rect">
            <a:avLst/>
          </a:prstGeom>
          <a:noFill/>
        </p:spPr>
        <p:txBody>
          <a:bodyPr wrap="square" rtlCol="0">
            <a:noAutofit/>
          </a:bodyPr>
          <a:lstStyle/>
          <a:p>
            <a:pPr algn="just">
              <a:spcAft>
                <a:spcPts val="1200"/>
              </a:spcAft>
            </a:pPr>
            <a:r>
              <a:rPr lang="nl-NL" b="1" dirty="0">
                <a:solidFill>
                  <a:srgbClr val="7030A0"/>
                </a:solidFill>
              </a:rPr>
              <a:t>Hebreeën</a:t>
            </a:r>
            <a:r>
              <a:rPr lang="nl-NL" sz="2400" b="1" dirty="0">
                <a:solidFill>
                  <a:srgbClr val="7030A0"/>
                </a:solidFill>
              </a:rPr>
              <a:t> </a:t>
            </a:r>
            <a:r>
              <a:rPr lang="nl-NL" b="1" dirty="0">
                <a:solidFill>
                  <a:srgbClr val="7030A0"/>
                </a:solidFill>
              </a:rPr>
              <a:t>11</a:t>
            </a:r>
            <a:r>
              <a:rPr lang="nl-NL" sz="2400" b="1" dirty="0">
                <a:solidFill>
                  <a:srgbClr val="7030A0"/>
                </a:solidFill>
              </a:rPr>
              <a:t>:5 (HSV)</a:t>
            </a:r>
          </a:p>
          <a:p>
            <a:pPr algn="just">
              <a:spcAft>
                <a:spcPts val="1200"/>
              </a:spcAft>
            </a:pPr>
            <a:r>
              <a:rPr lang="nl-NL" dirty="0"/>
              <a:t>[5] Door het geloof werd </a:t>
            </a:r>
            <a:r>
              <a:rPr lang="nl-NL" b="1" dirty="0" err="1"/>
              <a:t>Henoch</a:t>
            </a:r>
            <a:r>
              <a:rPr lang="nl-NL" dirty="0"/>
              <a:t> </a:t>
            </a:r>
            <a:r>
              <a:rPr lang="nl-NL" b="1" dirty="0"/>
              <a:t>weggenomen</a:t>
            </a:r>
            <a:r>
              <a:rPr lang="nl-NL" dirty="0"/>
              <a:t>, opdat hij de dood niet zou zien. En hij werd niet gevonden, omdat God hem </a:t>
            </a:r>
            <a:r>
              <a:rPr lang="nl-NL" b="1" dirty="0"/>
              <a:t>weggenomen</a:t>
            </a:r>
            <a:r>
              <a:rPr lang="nl-NL" dirty="0"/>
              <a:t> had. Vóór zijn </a:t>
            </a:r>
            <a:r>
              <a:rPr lang="nl-NL" b="1" dirty="0"/>
              <a:t>wegneming</a:t>
            </a:r>
            <a:r>
              <a:rPr lang="nl-NL" dirty="0"/>
              <a:t> kreeg hij namelijk het getuigenis dat Hij God behaagde.</a:t>
            </a:r>
            <a:endParaRPr lang="nl-NL" sz="2400" b="1" dirty="0">
              <a:solidFill>
                <a:srgbClr val="7030A0"/>
              </a:solidFill>
            </a:endParaRPr>
          </a:p>
        </p:txBody>
      </p:sp>
      <p:sp>
        <p:nvSpPr>
          <p:cNvPr id="8" name="Tijdelijke aanduiding voor dianummer 7">
            <a:extLst>
              <a:ext uri="{FF2B5EF4-FFF2-40B4-BE49-F238E27FC236}">
                <a16:creationId xmlns:a16="http://schemas.microsoft.com/office/drawing/2014/main" id="{CCCD11AC-EE86-5018-924D-46D23949758F}"/>
              </a:ext>
            </a:extLst>
          </p:cNvPr>
          <p:cNvSpPr>
            <a:spLocks noGrp="1"/>
          </p:cNvSpPr>
          <p:nvPr>
            <p:ph type="sldNum" sz="quarter" idx="12"/>
          </p:nvPr>
        </p:nvSpPr>
        <p:spPr/>
        <p:txBody>
          <a:bodyPr vert="horz" lIns="121899" tIns="60949" rIns="121899" bIns="60949" rtlCol="0" anchor="ctr"/>
          <a:lstStyle/>
          <a:p>
            <a:fld id="{34C99D79-8A4B-4031-B1E0-AF26F8EDF2BC}" type="slidenum">
              <a:rPr lang="nl-NL" sz="4000" smtClean="0"/>
              <a:pPr/>
              <a:t>2</a:t>
            </a:fld>
            <a:endParaRPr lang="nl-NL" sz="4000" dirty="0"/>
          </a:p>
        </p:txBody>
      </p:sp>
    </p:spTree>
    <p:extLst>
      <p:ext uri="{BB962C8B-B14F-4D97-AF65-F5344CB8AC3E}">
        <p14:creationId xmlns:p14="http://schemas.microsoft.com/office/powerpoint/2010/main" val="283383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9876" y="55690"/>
            <a:ext cx="10297144" cy="1295400"/>
          </a:xfrm>
        </p:spPr>
        <p:txBody>
          <a:bodyPr rtlCol="0" anchor="ctr">
            <a:noAutofit/>
          </a:bodyPr>
          <a:lstStyle/>
          <a:p>
            <a:pPr algn="just" rtl="0"/>
            <a:r>
              <a:rPr lang="nl-NL" sz="3200" b="1" dirty="0"/>
              <a:t>De verschillen tussen de opname van de Gemeente en de Wederkomst van Christus</a:t>
            </a:r>
          </a:p>
        </p:txBody>
      </p:sp>
      <p:sp>
        <p:nvSpPr>
          <p:cNvPr id="6" name="Tekstvak 5">
            <a:extLst>
              <a:ext uri="{FF2B5EF4-FFF2-40B4-BE49-F238E27FC236}">
                <a16:creationId xmlns:a16="http://schemas.microsoft.com/office/drawing/2014/main" id="{17427B96-5605-40E8-7EC0-51ECF36A21F0}"/>
              </a:ext>
            </a:extLst>
          </p:cNvPr>
          <p:cNvSpPr txBox="1"/>
          <p:nvPr/>
        </p:nvSpPr>
        <p:spPr>
          <a:xfrm>
            <a:off x="477788" y="2252771"/>
            <a:ext cx="10369152" cy="1200329"/>
          </a:xfrm>
          <a:prstGeom prst="rect">
            <a:avLst/>
          </a:prstGeom>
          <a:noFill/>
        </p:spPr>
        <p:txBody>
          <a:bodyPr wrap="square" rtlCol="0">
            <a:noAutofit/>
          </a:bodyPr>
          <a:lstStyle/>
          <a:p>
            <a:pPr algn="just">
              <a:spcAft>
                <a:spcPts val="1200"/>
              </a:spcAft>
            </a:pPr>
            <a:r>
              <a:rPr lang="nl-NL" b="1" dirty="0">
                <a:solidFill>
                  <a:srgbClr val="7030A0"/>
                </a:solidFill>
              </a:rPr>
              <a:t>De opname van de Gemeente – 1 Thessalonicenzen 4:14-17 (HSV) </a:t>
            </a:r>
          </a:p>
          <a:p>
            <a:pPr algn="just">
              <a:spcAft>
                <a:spcPts val="1200"/>
              </a:spcAft>
            </a:pPr>
            <a:r>
              <a:rPr lang="nl-NL" sz="2000" b="1" dirty="0"/>
              <a:t>Alleen de Zijnen</a:t>
            </a:r>
            <a:r>
              <a:rPr lang="nl-NL" sz="2000" dirty="0"/>
              <a:t> zien Christus.</a:t>
            </a:r>
          </a:p>
          <a:p>
            <a:pPr algn="just">
              <a:spcAft>
                <a:spcPts val="1200"/>
              </a:spcAft>
            </a:pPr>
            <a:endParaRPr lang="nl-NL" sz="2400" b="1" dirty="0">
              <a:solidFill>
                <a:srgbClr val="7030A0"/>
              </a:solidFill>
            </a:endParaRPr>
          </a:p>
        </p:txBody>
      </p:sp>
      <p:sp>
        <p:nvSpPr>
          <p:cNvPr id="4" name="Titel 1">
            <a:extLst>
              <a:ext uri="{FF2B5EF4-FFF2-40B4-BE49-F238E27FC236}">
                <a16:creationId xmlns:a16="http://schemas.microsoft.com/office/drawing/2014/main" id="{6408FD06-3AD5-7F33-87FB-FA82609D17FA}"/>
              </a:ext>
            </a:extLst>
          </p:cNvPr>
          <p:cNvSpPr txBox="1">
            <a:spLocks/>
          </p:cNvSpPr>
          <p:nvPr/>
        </p:nvSpPr>
        <p:spPr>
          <a:xfrm>
            <a:off x="1269876" y="1268760"/>
            <a:ext cx="9073008" cy="648072"/>
          </a:xfrm>
          <a:prstGeom prst="rect">
            <a:avLst/>
          </a:prstGeom>
        </p:spPr>
        <p:txBody>
          <a:bodyPr vert="horz" lIns="121899" tIns="60949" rIns="121899" bIns="60949" rtlCol="0" anchor="ctr">
            <a:no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r>
              <a:rPr lang="nl-NL" sz="3200" dirty="0">
                <a:solidFill>
                  <a:srgbClr val="0070C0"/>
                </a:solidFill>
              </a:rPr>
              <a:t>Verschil 12 – wie ziet Christus?</a:t>
            </a:r>
            <a:endParaRPr lang="nl-NL" sz="3200" b="1" dirty="0">
              <a:solidFill>
                <a:srgbClr val="0070C0"/>
              </a:solidFill>
            </a:endParaRPr>
          </a:p>
        </p:txBody>
      </p:sp>
      <p:sp>
        <p:nvSpPr>
          <p:cNvPr id="3" name="Tekstvak 2">
            <a:extLst>
              <a:ext uri="{FF2B5EF4-FFF2-40B4-BE49-F238E27FC236}">
                <a16:creationId xmlns:a16="http://schemas.microsoft.com/office/drawing/2014/main" id="{35F3367C-0810-F244-1342-BE016DDA1501}"/>
              </a:ext>
            </a:extLst>
          </p:cNvPr>
          <p:cNvSpPr txBox="1"/>
          <p:nvPr/>
        </p:nvSpPr>
        <p:spPr>
          <a:xfrm>
            <a:off x="477788" y="3501008"/>
            <a:ext cx="11233248" cy="1200329"/>
          </a:xfrm>
          <a:prstGeom prst="rect">
            <a:avLst/>
          </a:prstGeom>
          <a:noFill/>
        </p:spPr>
        <p:txBody>
          <a:bodyPr wrap="square" rtlCol="0">
            <a:noAutofit/>
          </a:bodyPr>
          <a:lstStyle/>
          <a:p>
            <a:pPr algn="just">
              <a:spcAft>
                <a:spcPts val="1200"/>
              </a:spcAft>
            </a:pPr>
            <a:r>
              <a:rPr lang="nl-NL" sz="2400" b="1" dirty="0">
                <a:solidFill>
                  <a:srgbClr val="7030A0"/>
                </a:solidFill>
              </a:rPr>
              <a:t>De Wederkomst van Christus – Openbaring 1:7 (HSV)</a:t>
            </a:r>
          </a:p>
          <a:p>
            <a:pPr algn="just">
              <a:spcAft>
                <a:spcPts val="1200"/>
              </a:spcAft>
            </a:pPr>
            <a:r>
              <a:rPr lang="nl-NL" sz="2000" b="1" dirty="0"/>
              <a:t>ELK oog </a:t>
            </a:r>
            <a:r>
              <a:rPr lang="nl-NL" sz="2000" dirty="0"/>
              <a:t>zal Christus zien.</a:t>
            </a:r>
            <a:r>
              <a:rPr lang="nl-NL" sz="2000" b="1" dirty="0">
                <a:solidFill>
                  <a:srgbClr val="0070C0"/>
                </a:solidFill>
              </a:rPr>
              <a:t> </a:t>
            </a:r>
          </a:p>
          <a:p>
            <a:pPr algn="just">
              <a:spcAft>
                <a:spcPts val="1200"/>
              </a:spcAft>
            </a:pPr>
            <a:r>
              <a:rPr lang="nl-NL" sz="2000" b="1" dirty="0">
                <a:solidFill>
                  <a:srgbClr val="0070C0"/>
                </a:solidFill>
              </a:rPr>
              <a:t>Openbaring 1:7 (HSV)</a:t>
            </a:r>
          </a:p>
          <a:p>
            <a:pPr algn="just">
              <a:spcAft>
                <a:spcPts val="1200"/>
              </a:spcAft>
            </a:pPr>
            <a:r>
              <a:rPr lang="nl-NL" sz="2000" dirty="0"/>
              <a:t>[7] Zie, Hij komt met de wolken, </a:t>
            </a:r>
            <a:r>
              <a:rPr lang="nl-NL" sz="2000" b="1" dirty="0"/>
              <a:t>en elk oog zal Hem zien</a:t>
            </a:r>
            <a:r>
              <a:rPr lang="nl-NL" sz="2000" dirty="0"/>
              <a:t>, ook zij die Hem doorstoken hebben. En alle stammen van de aarde zullen rouw over Hem bedrijven. Ja, amen.</a:t>
            </a:r>
          </a:p>
          <a:p>
            <a:pPr algn="just">
              <a:spcAft>
                <a:spcPts val="1200"/>
              </a:spcAft>
            </a:pPr>
            <a:endParaRPr lang="nl-NL" sz="2000" dirty="0"/>
          </a:p>
        </p:txBody>
      </p:sp>
      <p:sp>
        <p:nvSpPr>
          <p:cNvPr id="5" name="Tijdelijke aanduiding voor dianummer 4">
            <a:extLst>
              <a:ext uri="{FF2B5EF4-FFF2-40B4-BE49-F238E27FC236}">
                <a16:creationId xmlns:a16="http://schemas.microsoft.com/office/drawing/2014/main" id="{0046BAA3-566E-3477-6800-5AE36D6E543D}"/>
              </a:ext>
            </a:extLst>
          </p:cNvPr>
          <p:cNvSpPr>
            <a:spLocks noGrp="1"/>
          </p:cNvSpPr>
          <p:nvPr>
            <p:ph type="sldNum" sz="quarter" idx="12"/>
          </p:nvPr>
        </p:nvSpPr>
        <p:spPr/>
        <p:txBody>
          <a:bodyPr/>
          <a:lstStyle/>
          <a:p>
            <a:pPr rtl="0"/>
            <a:fld id="{34C99D79-8A4B-4031-B1E0-AF26F8EDF2BC}" type="slidenum">
              <a:rPr lang="nl-NL" sz="4000" noProof="0" smtClean="0"/>
              <a:t>20</a:t>
            </a:fld>
            <a:endParaRPr lang="nl-NL" sz="4000" noProof="0" dirty="0"/>
          </a:p>
        </p:txBody>
      </p:sp>
    </p:spTree>
    <p:extLst>
      <p:ext uri="{BB962C8B-B14F-4D97-AF65-F5344CB8AC3E}">
        <p14:creationId xmlns:p14="http://schemas.microsoft.com/office/powerpoint/2010/main" val="143456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9876" y="55690"/>
            <a:ext cx="10297144" cy="1295400"/>
          </a:xfrm>
        </p:spPr>
        <p:txBody>
          <a:bodyPr rtlCol="0" anchor="t">
            <a:noAutofit/>
          </a:bodyPr>
          <a:lstStyle/>
          <a:p>
            <a:pPr algn="just" rtl="0"/>
            <a:r>
              <a:rPr lang="nl-NL" sz="2400" b="1" dirty="0"/>
              <a:t>Een mogelijke interpretatie van de opname?</a:t>
            </a:r>
          </a:p>
        </p:txBody>
      </p:sp>
      <p:sp>
        <p:nvSpPr>
          <p:cNvPr id="5" name="Tijdelijke aanduiding voor dianummer 4">
            <a:extLst>
              <a:ext uri="{FF2B5EF4-FFF2-40B4-BE49-F238E27FC236}">
                <a16:creationId xmlns:a16="http://schemas.microsoft.com/office/drawing/2014/main" id="{0046BAA3-566E-3477-6800-5AE36D6E543D}"/>
              </a:ext>
            </a:extLst>
          </p:cNvPr>
          <p:cNvSpPr>
            <a:spLocks noGrp="1"/>
          </p:cNvSpPr>
          <p:nvPr>
            <p:ph type="sldNum" sz="quarter" idx="12"/>
          </p:nvPr>
        </p:nvSpPr>
        <p:spPr/>
        <p:txBody>
          <a:bodyPr/>
          <a:lstStyle/>
          <a:p>
            <a:pPr rtl="0"/>
            <a:fld id="{34C99D79-8A4B-4031-B1E0-AF26F8EDF2BC}" type="slidenum">
              <a:rPr lang="nl-NL" sz="4000" noProof="0" smtClean="0"/>
              <a:t>21</a:t>
            </a:fld>
            <a:endParaRPr lang="nl-NL" sz="4000" noProof="0" dirty="0"/>
          </a:p>
        </p:txBody>
      </p:sp>
      <p:pic>
        <p:nvPicPr>
          <p:cNvPr id="8" name="rapture_original - Trim">
            <a:hlinkClick r:id="" action="ppaction://media"/>
            <a:extLst>
              <a:ext uri="{FF2B5EF4-FFF2-40B4-BE49-F238E27FC236}">
                <a16:creationId xmlns:a16="http://schemas.microsoft.com/office/drawing/2014/main" id="{80A02FBB-B440-F294-3CB7-95F0454C776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4912" y="620688"/>
            <a:ext cx="10729192" cy="5716648"/>
          </a:xfrm>
          <a:prstGeom prst="rect">
            <a:avLst/>
          </a:prstGeom>
        </p:spPr>
      </p:pic>
    </p:spTree>
    <p:extLst>
      <p:ext uri="{BB962C8B-B14F-4D97-AF65-F5344CB8AC3E}">
        <p14:creationId xmlns:p14="http://schemas.microsoft.com/office/powerpoint/2010/main" val="80467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3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831153" y="2926406"/>
            <a:ext cx="9882712" cy="645938"/>
          </a:xfrm>
        </p:spPr>
        <p:txBody>
          <a:bodyPr rtlCol="0" anchor="t">
            <a:noAutofit/>
          </a:bodyPr>
          <a:lstStyle/>
          <a:p>
            <a:pPr algn="just" rtl="0"/>
            <a:r>
              <a:rPr lang="nl-NL" sz="3600" b="1" dirty="0"/>
              <a:t>De opname kan ELK OGENBLIK gebeuren. </a:t>
            </a:r>
          </a:p>
        </p:txBody>
      </p:sp>
      <p:pic>
        <p:nvPicPr>
          <p:cNvPr id="15" name="Afbeelding 14" descr="Afbeelding met buitenshuis, water, vloeistof, zoogdier&#10;&#10;Automatisch gegenereerde beschrijving">
            <a:extLst>
              <a:ext uri="{FF2B5EF4-FFF2-40B4-BE49-F238E27FC236}">
                <a16:creationId xmlns:a16="http://schemas.microsoft.com/office/drawing/2014/main" id="{9DE55558-C800-9E00-A2ED-4C90B51C18CC}"/>
              </a:ext>
            </a:extLst>
          </p:cNvPr>
          <p:cNvPicPr>
            <a:picLocks noChangeAspect="1"/>
          </p:cNvPicPr>
          <p:nvPr/>
        </p:nvPicPr>
        <p:blipFill>
          <a:blip r:embed="rId3" cstate="print">
            <a:alphaModFix amt="80000"/>
            <a:extLst>
              <a:ext uri="{28A0092B-C50C-407E-A947-70E740481C1C}">
                <a14:useLocalDpi xmlns:a14="http://schemas.microsoft.com/office/drawing/2010/main" val="0"/>
              </a:ext>
            </a:extLst>
          </a:blip>
          <a:stretch>
            <a:fillRect/>
          </a:stretch>
        </p:blipFill>
        <p:spPr>
          <a:xfrm>
            <a:off x="8542684" y="116632"/>
            <a:ext cx="3456384" cy="2306057"/>
          </a:xfrm>
          <a:prstGeom prst="rect">
            <a:avLst/>
          </a:prstGeom>
          <a:ln>
            <a:noFill/>
          </a:ln>
          <a:effectLst>
            <a:softEdge rad="112500"/>
          </a:effectLst>
        </p:spPr>
      </p:pic>
      <p:pic>
        <p:nvPicPr>
          <p:cNvPr id="11" name="Afbeelding 10" descr="Afbeelding met tekst, Lettertype, logo, Graphics&#10;&#10;Automatisch gegenereerde beschrijving">
            <a:extLst>
              <a:ext uri="{FF2B5EF4-FFF2-40B4-BE49-F238E27FC236}">
                <a16:creationId xmlns:a16="http://schemas.microsoft.com/office/drawing/2014/main" id="{A7CF3C1B-F382-EE57-49F7-C793A16B165C}"/>
              </a:ext>
            </a:extLst>
          </p:cNvPr>
          <p:cNvPicPr>
            <a:picLocks noChangeAspect="1"/>
          </p:cNvPicPr>
          <p:nvPr/>
        </p:nvPicPr>
        <p:blipFill>
          <a:blip r:embed="rId4" cstate="print">
            <a:alphaModFix amt="57000"/>
            <a:extLst>
              <a:ext uri="{28A0092B-C50C-407E-A947-70E740481C1C}">
                <a14:useLocalDpi xmlns:a14="http://schemas.microsoft.com/office/drawing/2010/main" val="0"/>
              </a:ext>
            </a:extLst>
          </a:blip>
          <a:stretch>
            <a:fillRect/>
          </a:stretch>
        </p:blipFill>
        <p:spPr>
          <a:xfrm>
            <a:off x="8934235" y="476672"/>
            <a:ext cx="2763990" cy="1553483"/>
          </a:xfrm>
          <a:prstGeom prst="rect">
            <a:avLst/>
          </a:prstGeom>
        </p:spPr>
      </p:pic>
      <p:sp>
        <p:nvSpPr>
          <p:cNvPr id="4" name="Tijdelijke aanduiding voor tekst 3">
            <a:extLst>
              <a:ext uri="{FF2B5EF4-FFF2-40B4-BE49-F238E27FC236}">
                <a16:creationId xmlns:a16="http://schemas.microsoft.com/office/drawing/2014/main" id="{6B8ECFC0-89BA-C802-40CD-E9F872399189}"/>
              </a:ext>
            </a:extLst>
          </p:cNvPr>
          <p:cNvSpPr>
            <a:spLocks noGrp="1"/>
          </p:cNvSpPr>
          <p:nvPr>
            <p:ph type="body" idx="1"/>
          </p:nvPr>
        </p:nvSpPr>
        <p:spPr>
          <a:xfrm>
            <a:off x="1845431" y="3572345"/>
            <a:ext cx="9810704" cy="576736"/>
          </a:xfrm>
        </p:spPr>
        <p:txBody>
          <a:bodyPr/>
          <a:lstStyle/>
          <a:p>
            <a:r>
              <a:rPr lang="nl-NL" sz="2800" b="1" dirty="0"/>
              <a:t>Wakker worden! </a:t>
            </a:r>
            <a:r>
              <a:rPr lang="nl-NL" sz="2800" b="1" i="1" dirty="0"/>
              <a:t>Ben je werkelijk klaar voor de opname?</a:t>
            </a:r>
            <a:endParaRPr lang="nl-BE" i="1" dirty="0"/>
          </a:p>
        </p:txBody>
      </p:sp>
      <p:sp>
        <p:nvSpPr>
          <p:cNvPr id="5" name="Tijdelijke aanduiding voor dianummer 4">
            <a:extLst>
              <a:ext uri="{FF2B5EF4-FFF2-40B4-BE49-F238E27FC236}">
                <a16:creationId xmlns:a16="http://schemas.microsoft.com/office/drawing/2014/main" id="{9543F31E-50FE-D8A8-F005-0753F6F00353}"/>
              </a:ext>
            </a:extLst>
          </p:cNvPr>
          <p:cNvSpPr>
            <a:spLocks noGrp="1"/>
          </p:cNvSpPr>
          <p:nvPr>
            <p:ph type="sldNum" sz="quarter" idx="12"/>
          </p:nvPr>
        </p:nvSpPr>
        <p:spPr/>
        <p:txBody>
          <a:bodyPr/>
          <a:lstStyle/>
          <a:p>
            <a:pPr rtl="0"/>
            <a:fld id="{34C99D79-8A4B-4031-B1E0-AF26F8EDF2BC}" type="slidenum">
              <a:rPr lang="nl-NL" sz="4000" noProof="0" smtClean="0"/>
              <a:t>22</a:t>
            </a:fld>
            <a:endParaRPr lang="nl-NL" sz="4000" noProof="0" dirty="0"/>
          </a:p>
        </p:txBody>
      </p:sp>
    </p:spTree>
    <p:extLst>
      <p:ext uri="{BB962C8B-B14F-4D97-AF65-F5344CB8AC3E}">
        <p14:creationId xmlns:p14="http://schemas.microsoft.com/office/powerpoint/2010/main" val="396312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chor="ctr"/>
          <a:lstStyle/>
          <a:p>
            <a:pPr rtl="0"/>
            <a:r>
              <a:rPr lang="nl-NL" b="1" dirty="0"/>
              <a:t>De verschillende ‘opnames’ in de Bijbel</a:t>
            </a:r>
          </a:p>
        </p:txBody>
      </p:sp>
      <p:sp>
        <p:nvSpPr>
          <p:cNvPr id="6" name="Tekstvak 5">
            <a:extLst>
              <a:ext uri="{FF2B5EF4-FFF2-40B4-BE49-F238E27FC236}">
                <a16:creationId xmlns:a16="http://schemas.microsoft.com/office/drawing/2014/main" id="{17427B96-5605-40E8-7EC0-51ECF36A21F0}"/>
              </a:ext>
            </a:extLst>
          </p:cNvPr>
          <p:cNvSpPr txBox="1"/>
          <p:nvPr/>
        </p:nvSpPr>
        <p:spPr>
          <a:xfrm>
            <a:off x="477788" y="2132856"/>
            <a:ext cx="11233248" cy="1200329"/>
          </a:xfrm>
          <a:prstGeom prst="rect">
            <a:avLst/>
          </a:prstGeom>
          <a:noFill/>
        </p:spPr>
        <p:txBody>
          <a:bodyPr wrap="square" rtlCol="0">
            <a:noAutofit/>
          </a:bodyPr>
          <a:lstStyle/>
          <a:p>
            <a:pPr algn="just">
              <a:spcAft>
                <a:spcPts val="1200"/>
              </a:spcAft>
            </a:pPr>
            <a:r>
              <a:rPr lang="nl-NL" sz="2400" b="1" dirty="0">
                <a:solidFill>
                  <a:srgbClr val="7030A0"/>
                </a:solidFill>
              </a:rPr>
              <a:t>2 Koningen 2:1 (HSV)</a:t>
            </a:r>
          </a:p>
          <a:p>
            <a:pPr algn="just">
              <a:spcAft>
                <a:spcPts val="1200"/>
              </a:spcAft>
            </a:pPr>
            <a:r>
              <a:rPr lang="nl-NL" dirty="0"/>
              <a:t>[1] Het gebeurde nu, toen de HEERE </a:t>
            </a:r>
            <a:r>
              <a:rPr lang="nl-NL" b="1" dirty="0"/>
              <a:t>Elia</a:t>
            </a:r>
            <a:r>
              <a:rPr lang="nl-NL" dirty="0"/>
              <a:t> in de storm zou </a:t>
            </a:r>
            <a:r>
              <a:rPr lang="nl-NL" b="1" dirty="0"/>
              <a:t>opnemen</a:t>
            </a:r>
            <a:r>
              <a:rPr lang="nl-NL" dirty="0"/>
              <a:t> in de hemel, dat Elia met Elisa uit </a:t>
            </a:r>
            <a:r>
              <a:rPr lang="nl-NL" dirty="0" err="1"/>
              <a:t>Gilgal</a:t>
            </a:r>
            <a:r>
              <a:rPr lang="nl-NL" dirty="0"/>
              <a:t> wegging.</a:t>
            </a:r>
            <a:endParaRPr lang="nl-NL" sz="2400" dirty="0"/>
          </a:p>
          <a:p>
            <a:pPr algn="just"/>
            <a:endParaRPr lang="nl-NL" sz="2400" b="1" dirty="0">
              <a:solidFill>
                <a:srgbClr val="7030A0"/>
              </a:solidFill>
            </a:endParaRPr>
          </a:p>
        </p:txBody>
      </p:sp>
      <p:sp>
        <p:nvSpPr>
          <p:cNvPr id="7" name="Tekstvak 6">
            <a:extLst>
              <a:ext uri="{FF2B5EF4-FFF2-40B4-BE49-F238E27FC236}">
                <a16:creationId xmlns:a16="http://schemas.microsoft.com/office/drawing/2014/main" id="{0562F6AA-1969-7418-8FA1-E57AD3951E99}"/>
              </a:ext>
            </a:extLst>
          </p:cNvPr>
          <p:cNvSpPr txBox="1"/>
          <p:nvPr/>
        </p:nvSpPr>
        <p:spPr>
          <a:xfrm>
            <a:off x="405780" y="3789040"/>
            <a:ext cx="11233248" cy="1200329"/>
          </a:xfrm>
          <a:prstGeom prst="rect">
            <a:avLst/>
          </a:prstGeom>
          <a:noFill/>
        </p:spPr>
        <p:txBody>
          <a:bodyPr wrap="square" rtlCol="0">
            <a:noAutofit/>
          </a:bodyPr>
          <a:lstStyle/>
          <a:p>
            <a:pPr algn="just">
              <a:spcAft>
                <a:spcPts val="1200"/>
              </a:spcAft>
            </a:pPr>
            <a:r>
              <a:rPr lang="nl-NL" b="1" dirty="0">
                <a:solidFill>
                  <a:srgbClr val="7030A0"/>
                </a:solidFill>
              </a:rPr>
              <a:t>2 Koningen 2:11</a:t>
            </a:r>
            <a:r>
              <a:rPr lang="nl-NL" sz="2400" b="1" dirty="0">
                <a:solidFill>
                  <a:srgbClr val="7030A0"/>
                </a:solidFill>
              </a:rPr>
              <a:t> (HSV)</a:t>
            </a:r>
          </a:p>
          <a:p>
            <a:pPr algn="just">
              <a:spcAft>
                <a:spcPts val="1200"/>
              </a:spcAft>
            </a:pPr>
            <a:r>
              <a:rPr lang="nl-NL" dirty="0"/>
              <a:t>[11] Het gebeurde, terwijl zij al sprekend verdergingen, zie, dat er een vurige wagen met vurige paarden kwam, die tussen hen beiden scheiding maakte. Zo </a:t>
            </a:r>
            <a:r>
              <a:rPr lang="nl-NL" b="1" dirty="0"/>
              <a:t>voer</a:t>
            </a:r>
            <a:r>
              <a:rPr lang="nl-NL" dirty="0"/>
              <a:t> </a:t>
            </a:r>
            <a:r>
              <a:rPr lang="nl-NL" b="1" dirty="0"/>
              <a:t>Elia</a:t>
            </a:r>
            <a:r>
              <a:rPr lang="nl-NL" dirty="0"/>
              <a:t> in de storm </a:t>
            </a:r>
            <a:r>
              <a:rPr lang="nl-NL" b="1" dirty="0"/>
              <a:t>naar de hemel</a:t>
            </a:r>
            <a:r>
              <a:rPr lang="nl-NL" dirty="0"/>
              <a:t>.</a:t>
            </a:r>
          </a:p>
          <a:p>
            <a:pPr algn="just">
              <a:spcAft>
                <a:spcPts val="1200"/>
              </a:spcAft>
            </a:pPr>
            <a:endParaRPr lang="nl-NL" sz="2400" b="1" dirty="0">
              <a:solidFill>
                <a:srgbClr val="7030A0"/>
              </a:solidFill>
            </a:endParaRPr>
          </a:p>
        </p:txBody>
      </p:sp>
      <p:sp>
        <p:nvSpPr>
          <p:cNvPr id="4" name="Titel 1">
            <a:extLst>
              <a:ext uri="{FF2B5EF4-FFF2-40B4-BE49-F238E27FC236}">
                <a16:creationId xmlns:a16="http://schemas.microsoft.com/office/drawing/2014/main" id="{35E5D1A0-276E-F94E-79EF-B21923D390C3}"/>
              </a:ext>
            </a:extLst>
          </p:cNvPr>
          <p:cNvSpPr txBox="1">
            <a:spLocks/>
          </p:cNvSpPr>
          <p:nvPr/>
        </p:nvSpPr>
        <p:spPr>
          <a:xfrm>
            <a:off x="1269876" y="1268760"/>
            <a:ext cx="4227458" cy="648072"/>
          </a:xfrm>
          <a:prstGeom prst="rect">
            <a:avLst/>
          </a:prstGeom>
        </p:spPr>
        <p:txBody>
          <a:bodyPr vert="horz" lIns="121899" tIns="60949" rIns="121899" bIns="60949" rtlCol="0" anchor="ctr">
            <a:no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r>
              <a:rPr lang="nl-NL" sz="3200" dirty="0">
                <a:solidFill>
                  <a:srgbClr val="0070C0"/>
                </a:solidFill>
              </a:rPr>
              <a:t>Opname 2 - </a:t>
            </a:r>
            <a:r>
              <a:rPr lang="nl-NL" sz="3200" b="1" dirty="0">
                <a:solidFill>
                  <a:srgbClr val="0070C0"/>
                </a:solidFill>
              </a:rPr>
              <a:t>Elia</a:t>
            </a:r>
          </a:p>
        </p:txBody>
      </p:sp>
      <p:sp>
        <p:nvSpPr>
          <p:cNvPr id="5" name="Tijdelijke aanduiding voor dianummer 4">
            <a:extLst>
              <a:ext uri="{FF2B5EF4-FFF2-40B4-BE49-F238E27FC236}">
                <a16:creationId xmlns:a16="http://schemas.microsoft.com/office/drawing/2014/main" id="{3D8A07F5-E383-1120-B2D6-AB287ECB7979}"/>
              </a:ext>
            </a:extLst>
          </p:cNvPr>
          <p:cNvSpPr>
            <a:spLocks noGrp="1"/>
          </p:cNvSpPr>
          <p:nvPr>
            <p:ph type="sldNum" sz="quarter" idx="12"/>
          </p:nvPr>
        </p:nvSpPr>
        <p:spPr/>
        <p:txBody>
          <a:bodyPr vert="horz" lIns="121899" tIns="60949" rIns="121899" bIns="60949" rtlCol="0" anchor="ctr"/>
          <a:lstStyle/>
          <a:p>
            <a:fld id="{34C99D79-8A4B-4031-B1E0-AF26F8EDF2BC}" type="slidenum">
              <a:rPr lang="nl-NL" sz="4000" smtClean="0"/>
              <a:pPr/>
              <a:t>3</a:t>
            </a:fld>
            <a:endParaRPr lang="nl-NL" sz="4000" dirty="0"/>
          </a:p>
        </p:txBody>
      </p:sp>
    </p:spTree>
    <p:extLst>
      <p:ext uri="{BB962C8B-B14F-4D97-AF65-F5344CB8AC3E}">
        <p14:creationId xmlns:p14="http://schemas.microsoft.com/office/powerpoint/2010/main" val="297711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chor="ctr"/>
          <a:lstStyle/>
          <a:p>
            <a:pPr rtl="0"/>
            <a:r>
              <a:rPr lang="nl-NL" b="1" dirty="0"/>
              <a:t>De verschillende ‘opnames’ in de Bijbel</a:t>
            </a:r>
          </a:p>
        </p:txBody>
      </p:sp>
      <p:sp>
        <p:nvSpPr>
          <p:cNvPr id="6" name="Tekstvak 5">
            <a:extLst>
              <a:ext uri="{FF2B5EF4-FFF2-40B4-BE49-F238E27FC236}">
                <a16:creationId xmlns:a16="http://schemas.microsoft.com/office/drawing/2014/main" id="{17427B96-5605-40E8-7EC0-51ECF36A21F0}"/>
              </a:ext>
            </a:extLst>
          </p:cNvPr>
          <p:cNvSpPr txBox="1"/>
          <p:nvPr/>
        </p:nvSpPr>
        <p:spPr>
          <a:xfrm>
            <a:off x="477788" y="2132856"/>
            <a:ext cx="11233248" cy="1200329"/>
          </a:xfrm>
          <a:prstGeom prst="rect">
            <a:avLst/>
          </a:prstGeom>
          <a:noFill/>
        </p:spPr>
        <p:txBody>
          <a:bodyPr wrap="square" rtlCol="0">
            <a:noAutofit/>
          </a:bodyPr>
          <a:lstStyle/>
          <a:p>
            <a:pPr algn="just">
              <a:spcAft>
                <a:spcPts val="1200"/>
              </a:spcAft>
            </a:pPr>
            <a:r>
              <a:rPr lang="nl-NL" sz="2400" b="1" dirty="0">
                <a:solidFill>
                  <a:srgbClr val="7030A0"/>
                </a:solidFill>
              </a:rPr>
              <a:t>Handelingen 1:9-11 (HSV)</a:t>
            </a:r>
          </a:p>
          <a:p>
            <a:pPr algn="just">
              <a:spcAft>
                <a:spcPts val="1200"/>
              </a:spcAft>
            </a:pPr>
            <a:r>
              <a:rPr lang="nl-NL" dirty="0"/>
              <a:t>[9] En nadat Hij dit gezegd had, werd Hij </a:t>
            </a:r>
            <a:r>
              <a:rPr lang="nl-NL" b="1" dirty="0"/>
              <a:t>opgenomen</a:t>
            </a:r>
            <a:r>
              <a:rPr lang="nl-NL" dirty="0"/>
              <a:t> terwijl zij het zagen, en een wolk onttrok Hem aan hun ogen.</a:t>
            </a:r>
          </a:p>
          <a:p>
            <a:pPr algn="just">
              <a:spcAft>
                <a:spcPts val="1200"/>
              </a:spcAft>
            </a:pPr>
            <a:r>
              <a:rPr lang="nl-NL" dirty="0"/>
              <a:t>[10] En toen zij, terwijl Hij van hen wegging, hun ogen naar de hemel gericht hielden, zie, twee mannen stonden bij hen in witte kleding,</a:t>
            </a:r>
          </a:p>
          <a:p>
            <a:pPr algn="just">
              <a:spcAft>
                <a:spcPts val="1200"/>
              </a:spcAft>
            </a:pPr>
            <a:r>
              <a:rPr lang="nl-NL" dirty="0"/>
              <a:t>[11] die ook zeiden: </a:t>
            </a:r>
            <a:r>
              <a:rPr lang="nl-NL" dirty="0" err="1"/>
              <a:t>Galilese</a:t>
            </a:r>
            <a:r>
              <a:rPr lang="nl-NL" dirty="0"/>
              <a:t> mannen, waarom staat u omhoog te kijken naar de hemel? Deze </a:t>
            </a:r>
            <a:r>
              <a:rPr lang="nl-NL" b="1" dirty="0"/>
              <a:t>Jezus</a:t>
            </a:r>
            <a:r>
              <a:rPr lang="nl-NL" dirty="0"/>
              <a:t>, Die van u </a:t>
            </a:r>
            <a:r>
              <a:rPr lang="nl-NL" b="1" dirty="0"/>
              <a:t>opgenomen</a:t>
            </a:r>
            <a:r>
              <a:rPr lang="nl-NL" dirty="0"/>
              <a:t> is naar de hemel, zal op dezelfde wijze terugkomen als u Hem naar de hemel hebt zien gaan.</a:t>
            </a:r>
            <a:endParaRPr lang="nl-NL" sz="2400" dirty="0"/>
          </a:p>
          <a:p>
            <a:pPr algn="just"/>
            <a:endParaRPr lang="nl-NL" sz="2400" b="1" dirty="0">
              <a:solidFill>
                <a:srgbClr val="7030A0"/>
              </a:solidFill>
            </a:endParaRPr>
          </a:p>
        </p:txBody>
      </p:sp>
      <p:sp>
        <p:nvSpPr>
          <p:cNvPr id="4" name="Titel 1">
            <a:extLst>
              <a:ext uri="{FF2B5EF4-FFF2-40B4-BE49-F238E27FC236}">
                <a16:creationId xmlns:a16="http://schemas.microsoft.com/office/drawing/2014/main" id="{6408FD06-3AD5-7F33-87FB-FA82609D17FA}"/>
              </a:ext>
            </a:extLst>
          </p:cNvPr>
          <p:cNvSpPr txBox="1">
            <a:spLocks/>
          </p:cNvSpPr>
          <p:nvPr/>
        </p:nvSpPr>
        <p:spPr>
          <a:xfrm>
            <a:off x="1269876" y="1268760"/>
            <a:ext cx="5616624" cy="648072"/>
          </a:xfrm>
          <a:prstGeom prst="rect">
            <a:avLst/>
          </a:prstGeom>
        </p:spPr>
        <p:txBody>
          <a:bodyPr vert="horz" lIns="121899" tIns="60949" rIns="121899" bIns="60949" rtlCol="0" anchor="ctr">
            <a:no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r>
              <a:rPr lang="nl-NL" sz="3200" dirty="0">
                <a:solidFill>
                  <a:srgbClr val="0070C0"/>
                </a:solidFill>
              </a:rPr>
              <a:t>Opname 3 – </a:t>
            </a:r>
            <a:r>
              <a:rPr lang="nl-NL" sz="3200" b="1" dirty="0">
                <a:solidFill>
                  <a:srgbClr val="0070C0"/>
                </a:solidFill>
              </a:rPr>
              <a:t>Jezus Christus</a:t>
            </a:r>
          </a:p>
        </p:txBody>
      </p:sp>
      <p:sp>
        <p:nvSpPr>
          <p:cNvPr id="5" name="Tijdelijke aanduiding voor dianummer 4">
            <a:extLst>
              <a:ext uri="{FF2B5EF4-FFF2-40B4-BE49-F238E27FC236}">
                <a16:creationId xmlns:a16="http://schemas.microsoft.com/office/drawing/2014/main" id="{8FBC5515-3F02-C38C-8CCC-35087A57C0C2}"/>
              </a:ext>
            </a:extLst>
          </p:cNvPr>
          <p:cNvSpPr>
            <a:spLocks noGrp="1"/>
          </p:cNvSpPr>
          <p:nvPr>
            <p:ph type="sldNum" sz="quarter" idx="12"/>
          </p:nvPr>
        </p:nvSpPr>
        <p:spPr/>
        <p:txBody>
          <a:bodyPr vert="horz" lIns="121899" tIns="60949" rIns="121899" bIns="60949" rtlCol="0" anchor="ctr"/>
          <a:lstStyle/>
          <a:p>
            <a:fld id="{34C99D79-8A4B-4031-B1E0-AF26F8EDF2BC}" type="slidenum">
              <a:rPr lang="nl-NL" sz="4000" smtClean="0"/>
              <a:pPr/>
              <a:t>4</a:t>
            </a:fld>
            <a:endParaRPr lang="nl-NL" sz="4000" dirty="0"/>
          </a:p>
        </p:txBody>
      </p:sp>
    </p:spTree>
    <p:extLst>
      <p:ext uri="{BB962C8B-B14F-4D97-AF65-F5344CB8AC3E}">
        <p14:creationId xmlns:p14="http://schemas.microsoft.com/office/powerpoint/2010/main" val="309803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chor="ctr"/>
          <a:lstStyle/>
          <a:p>
            <a:pPr rtl="0"/>
            <a:r>
              <a:rPr lang="nl-NL" b="1" dirty="0"/>
              <a:t>De verschillende ‘opnames’ in de Bijbel</a:t>
            </a:r>
          </a:p>
        </p:txBody>
      </p:sp>
      <p:sp>
        <p:nvSpPr>
          <p:cNvPr id="6" name="Tekstvak 5">
            <a:extLst>
              <a:ext uri="{FF2B5EF4-FFF2-40B4-BE49-F238E27FC236}">
                <a16:creationId xmlns:a16="http://schemas.microsoft.com/office/drawing/2014/main" id="{17427B96-5605-40E8-7EC0-51ECF36A21F0}"/>
              </a:ext>
            </a:extLst>
          </p:cNvPr>
          <p:cNvSpPr txBox="1"/>
          <p:nvPr/>
        </p:nvSpPr>
        <p:spPr>
          <a:xfrm>
            <a:off x="549796" y="2132856"/>
            <a:ext cx="11233248" cy="1200329"/>
          </a:xfrm>
          <a:prstGeom prst="rect">
            <a:avLst/>
          </a:prstGeom>
          <a:noFill/>
        </p:spPr>
        <p:txBody>
          <a:bodyPr wrap="square" rtlCol="0">
            <a:noAutofit/>
          </a:bodyPr>
          <a:lstStyle/>
          <a:p>
            <a:pPr algn="just">
              <a:spcAft>
                <a:spcPts val="1200"/>
              </a:spcAft>
            </a:pPr>
            <a:r>
              <a:rPr lang="nl-NL" sz="2400" b="1" dirty="0">
                <a:solidFill>
                  <a:srgbClr val="7030A0"/>
                </a:solidFill>
              </a:rPr>
              <a:t>Handelingen 8:39 (HSV)</a:t>
            </a:r>
          </a:p>
          <a:p>
            <a:pPr algn="just">
              <a:spcAft>
                <a:spcPts val="1200"/>
              </a:spcAft>
            </a:pPr>
            <a:r>
              <a:rPr lang="nl-NL" dirty="0"/>
              <a:t>[39] En toen zij uit het water opgekomen waren, </a:t>
            </a:r>
            <a:r>
              <a:rPr lang="nl-NL" b="1" dirty="0"/>
              <a:t>nam</a:t>
            </a:r>
            <a:r>
              <a:rPr lang="nl-NL" dirty="0"/>
              <a:t> de Geest van de Heere </a:t>
            </a:r>
            <a:r>
              <a:rPr lang="nl-NL" b="1" dirty="0"/>
              <a:t>Filippus</a:t>
            </a:r>
            <a:r>
              <a:rPr lang="nl-NL" dirty="0"/>
              <a:t> </a:t>
            </a:r>
            <a:r>
              <a:rPr lang="nl-NL" b="1" dirty="0"/>
              <a:t>weg</a:t>
            </a:r>
            <a:r>
              <a:rPr lang="nl-NL" dirty="0"/>
              <a:t>; en de kamerheer zag hem niet meer, want hij vervolgde zijn weg met blijdschap.</a:t>
            </a:r>
          </a:p>
          <a:p>
            <a:pPr algn="just"/>
            <a:endParaRPr lang="nl-NL" sz="2400" b="1" dirty="0">
              <a:solidFill>
                <a:srgbClr val="7030A0"/>
              </a:solidFill>
            </a:endParaRPr>
          </a:p>
        </p:txBody>
      </p:sp>
      <p:sp>
        <p:nvSpPr>
          <p:cNvPr id="4" name="Titel 1">
            <a:extLst>
              <a:ext uri="{FF2B5EF4-FFF2-40B4-BE49-F238E27FC236}">
                <a16:creationId xmlns:a16="http://schemas.microsoft.com/office/drawing/2014/main" id="{6408FD06-3AD5-7F33-87FB-FA82609D17FA}"/>
              </a:ext>
            </a:extLst>
          </p:cNvPr>
          <p:cNvSpPr txBox="1">
            <a:spLocks/>
          </p:cNvSpPr>
          <p:nvPr/>
        </p:nvSpPr>
        <p:spPr>
          <a:xfrm>
            <a:off x="1269876" y="1268760"/>
            <a:ext cx="5616624" cy="648072"/>
          </a:xfrm>
          <a:prstGeom prst="rect">
            <a:avLst/>
          </a:prstGeom>
        </p:spPr>
        <p:txBody>
          <a:bodyPr vert="horz" lIns="121899" tIns="60949" rIns="121899" bIns="60949" rtlCol="0" anchor="ctr">
            <a:no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r>
              <a:rPr lang="nl-NL" sz="3200" dirty="0">
                <a:solidFill>
                  <a:srgbClr val="0070C0"/>
                </a:solidFill>
              </a:rPr>
              <a:t>Opname 4 – </a:t>
            </a:r>
            <a:r>
              <a:rPr lang="nl-NL" sz="3200" b="1" dirty="0">
                <a:solidFill>
                  <a:srgbClr val="0070C0"/>
                </a:solidFill>
              </a:rPr>
              <a:t>Filippus</a:t>
            </a:r>
          </a:p>
        </p:txBody>
      </p:sp>
      <p:sp>
        <p:nvSpPr>
          <p:cNvPr id="3" name="Tijdelijke aanduiding voor dianummer 2">
            <a:extLst>
              <a:ext uri="{FF2B5EF4-FFF2-40B4-BE49-F238E27FC236}">
                <a16:creationId xmlns:a16="http://schemas.microsoft.com/office/drawing/2014/main" id="{2347FA61-8E76-AF2E-D37B-1D33BDC4C817}"/>
              </a:ext>
            </a:extLst>
          </p:cNvPr>
          <p:cNvSpPr>
            <a:spLocks noGrp="1"/>
          </p:cNvSpPr>
          <p:nvPr>
            <p:ph type="sldNum" sz="quarter" idx="12"/>
          </p:nvPr>
        </p:nvSpPr>
        <p:spPr/>
        <p:txBody>
          <a:bodyPr/>
          <a:lstStyle/>
          <a:p>
            <a:pPr rtl="0"/>
            <a:fld id="{34C99D79-8A4B-4031-B1E0-AF26F8EDF2BC}" type="slidenum">
              <a:rPr lang="nl-NL" sz="4000" noProof="0" smtClean="0"/>
              <a:t>5</a:t>
            </a:fld>
            <a:endParaRPr lang="nl-NL" sz="4000" noProof="0" dirty="0"/>
          </a:p>
        </p:txBody>
      </p:sp>
    </p:spTree>
    <p:extLst>
      <p:ext uri="{BB962C8B-B14F-4D97-AF65-F5344CB8AC3E}">
        <p14:creationId xmlns:p14="http://schemas.microsoft.com/office/powerpoint/2010/main" val="89481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chor="ctr"/>
          <a:lstStyle/>
          <a:p>
            <a:pPr rtl="0"/>
            <a:r>
              <a:rPr lang="nl-NL" b="1" dirty="0"/>
              <a:t>De verschillende ‘opnames’ in de Bijbel</a:t>
            </a:r>
          </a:p>
        </p:txBody>
      </p:sp>
      <p:sp>
        <p:nvSpPr>
          <p:cNvPr id="6" name="Tekstvak 5">
            <a:extLst>
              <a:ext uri="{FF2B5EF4-FFF2-40B4-BE49-F238E27FC236}">
                <a16:creationId xmlns:a16="http://schemas.microsoft.com/office/drawing/2014/main" id="{17427B96-5605-40E8-7EC0-51ECF36A21F0}"/>
              </a:ext>
            </a:extLst>
          </p:cNvPr>
          <p:cNvSpPr txBox="1"/>
          <p:nvPr/>
        </p:nvSpPr>
        <p:spPr>
          <a:xfrm>
            <a:off x="549796" y="2132856"/>
            <a:ext cx="11233248" cy="1200329"/>
          </a:xfrm>
          <a:prstGeom prst="rect">
            <a:avLst/>
          </a:prstGeom>
          <a:noFill/>
        </p:spPr>
        <p:txBody>
          <a:bodyPr wrap="square" rtlCol="0">
            <a:noAutofit/>
          </a:bodyPr>
          <a:lstStyle/>
          <a:p>
            <a:pPr algn="just">
              <a:spcAft>
                <a:spcPts val="1200"/>
              </a:spcAft>
            </a:pPr>
            <a:r>
              <a:rPr lang="nl-NL" sz="2400" b="1" dirty="0">
                <a:solidFill>
                  <a:srgbClr val="7030A0"/>
                </a:solidFill>
              </a:rPr>
              <a:t>2 </a:t>
            </a:r>
            <a:r>
              <a:rPr lang="nl-NL" sz="2400" b="1">
                <a:solidFill>
                  <a:srgbClr val="7030A0"/>
                </a:solidFill>
              </a:rPr>
              <a:t>Korinthe 12:2-4 </a:t>
            </a:r>
            <a:r>
              <a:rPr lang="nl-NL" sz="2400" b="1" dirty="0">
                <a:solidFill>
                  <a:srgbClr val="7030A0"/>
                </a:solidFill>
              </a:rPr>
              <a:t>(HSV)</a:t>
            </a:r>
          </a:p>
          <a:p>
            <a:pPr algn="just">
              <a:spcAft>
                <a:spcPts val="1200"/>
              </a:spcAft>
            </a:pPr>
            <a:r>
              <a:rPr lang="nl-NL" dirty="0"/>
              <a:t>[2] Ik ken een mens in Christus, veertien jaar is het geleden – of het in het lichaam gebeurde, weet ik niet; of buiten het lichaam, weet ik niet; God weet het – dat zo iemand tot in de derde hemel werd </a:t>
            </a:r>
            <a:r>
              <a:rPr lang="nl-NL" b="1" dirty="0"/>
              <a:t>opgenomen</a:t>
            </a:r>
            <a:r>
              <a:rPr lang="nl-NL" dirty="0"/>
              <a:t>.</a:t>
            </a:r>
          </a:p>
          <a:p>
            <a:pPr algn="just">
              <a:spcAft>
                <a:spcPts val="1200"/>
              </a:spcAft>
            </a:pPr>
            <a:r>
              <a:rPr lang="nl-NL" dirty="0"/>
              <a:t>[3] En ik weet van deze mens – of het in het lichaam of buiten het lichaam gebeurde, weet ik niet; God weet het -</a:t>
            </a:r>
          </a:p>
          <a:p>
            <a:pPr algn="just">
              <a:spcAft>
                <a:spcPts val="1200"/>
              </a:spcAft>
            </a:pPr>
            <a:r>
              <a:rPr lang="nl-NL" dirty="0"/>
              <a:t>[4] dat hij werd </a:t>
            </a:r>
            <a:r>
              <a:rPr lang="nl-NL" b="1" dirty="0"/>
              <a:t>opgenomen</a:t>
            </a:r>
            <a:r>
              <a:rPr lang="nl-NL" dirty="0"/>
              <a:t> in het paradijs en onuitsprekelijke woorden heeft gehoord, die het een mens niet is geoorloofd uit te spreken.</a:t>
            </a:r>
          </a:p>
          <a:p>
            <a:pPr algn="just"/>
            <a:endParaRPr lang="nl-NL" sz="2400" b="1" dirty="0">
              <a:solidFill>
                <a:srgbClr val="7030A0"/>
              </a:solidFill>
            </a:endParaRPr>
          </a:p>
        </p:txBody>
      </p:sp>
      <p:sp>
        <p:nvSpPr>
          <p:cNvPr id="4" name="Titel 1">
            <a:extLst>
              <a:ext uri="{FF2B5EF4-FFF2-40B4-BE49-F238E27FC236}">
                <a16:creationId xmlns:a16="http://schemas.microsoft.com/office/drawing/2014/main" id="{6408FD06-3AD5-7F33-87FB-FA82609D17FA}"/>
              </a:ext>
            </a:extLst>
          </p:cNvPr>
          <p:cNvSpPr txBox="1">
            <a:spLocks/>
          </p:cNvSpPr>
          <p:nvPr/>
        </p:nvSpPr>
        <p:spPr>
          <a:xfrm>
            <a:off x="1269876" y="1268760"/>
            <a:ext cx="5616624" cy="648072"/>
          </a:xfrm>
          <a:prstGeom prst="rect">
            <a:avLst/>
          </a:prstGeom>
        </p:spPr>
        <p:txBody>
          <a:bodyPr vert="horz" lIns="121899" tIns="60949" rIns="121899" bIns="60949" rtlCol="0" anchor="ctr">
            <a:no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r>
              <a:rPr lang="nl-NL" sz="3200" dirty="0">
                <a:solidFill>
                  <a:srgbClr val="0070C0"/>
                </a:solidFill>
              </a:rPr>
              <a:t>Opname 5 – </a:t>
            </a:r>
            <a:r>
              <a:rPr lang="nl-NL" sz="3200" b="1" dirty="0">
                <a:solidFill>
                  <a:srgbClr val="0070C0"/>
                </a:solidFill>
              </a:rPr>
              <a:t>Paulus</a:t>
            </a:r>
          </a:p>
        </p:txBody>
      </p:sp>
      <p:sp>
        <p:nvSpPr>
          <p:cNvPr id="3" name="Tijdelijke aanduiding voor dianummer 2">
            <a:extLst>
              <a:ext uri="{FF2B5EF4-FFF2-40B4-BE49-F238E27FC236}">
                <a16:creationId xmlns:a16="http://schemas.microsoft.com/office/drawing/2014/main" id="{2F2AF4B0-2C50-39A1-A19F-ABA8EC3DB99C}"/>
              </a:ext>
            </a:extLst>
          </p:cNvPr>
          <p:cNvSpPr>
            <a:spLocks noGrp="1"/>
          </p:cNvSpPr>
          <p:nvPr>
            <p:ph type="sldNum" sz="quarter" idx="12"/>
          </p:nvPr>
        </p:nvSpPr>
        <p:spPr/>
        <p:txBody>
          <a:bodyPr/>
          <a:lstStyle/>
          <a:p>
            <a:pPr rtl="0"/>
            <a:fld id="{34C99D79-8A4B-4031-B1E0-AF26F8EDF2BC}" type="slidenum">
              <a:rPr lang="nl-NL" sz="4000" noProof="0" smtClean="0"/>
              <a:t>6</a:t>
            </a:fld>
            <a:endParaRPr lang="nl-NL" sz="4000" noProof="0" dirty="0"/>
          </a:p>
        </p:txBody>
      </p:sp>
    </p:spTree>
    <p:extLst>
      <p:ext uri="{BB962C8B-B14F-4D97-AF65-F5344CB8AC3E}">
        <p14:creationId xmlns:p14="http://schemas.microsoft.com/office/powerpoint/2010/main" val="376829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chor="ctr"/>
          <a:lstStyle/>
          <a:p>
            <a:pPr rtl="0"/>
            <a:r>
              <a:rPr lang="nl-NL" b="1" dirty="0"/>
              <a:t>De verschillende ‘opnames’ in de Bijbel</a:t>
            </a:r>
          </a:p>
        </p:txBody>
      </p:sp>
      <p:sp>
        <p:nvSpPr>
          <p:cNvPr id="6" name="Tekstvak 5">
            <a:extLst>
              <a:ext uri="{FF2B5EF4-FFF2-40B4-BE49-F238E27FC236}">
                <a16:creationId xmlns:a16="http://schemas.microsoft.com/office/drawing/2014/main" id="{17427B96-5605-40E8-7EC0-51ECF36A21F0}"/>
              </a:ext>
            </a:extLst>
          </p:cNvPr>
          <p:cNvSpPr txBox="1"/>
          <p:nvPr/>
        </p:nvSpPr>
        <p:spPr>
          <a:xfrm>
            <a:off x="549796" y="2132856"/>
            <a:ext cx="11233248" cy="1200329"/>
          </a:xfrm>
          <a:prstGeom prst="rect">
            <a:avLst/>
          </a:prstGeom>
          <a:noFill/>
        </p:spPr>
        <p:txBody>
          <a:bodyPr wrap="square" rtlCol="0">
            <a:noAutofit/>
          </a:bodyPr>
          <a:lstStyle/>
          <a:p>
            <a:pPr algn="just">
              <a:spcAft>
                <a:spcPts val="1200"/>
              </a:spcAft>
            </a:pPr>
            <a:r>
              <a:rPr lang="nl-NL" sz="2400" b="1" dirty="0">
                <a:solidFill>
                  <a:srgbClr val="7030A0"/>
                </a:solidFill>
              </a:rPr>
              <a:t>1 Thessalonicenzen 4:16-17 (HSV)</a:t>
            </a:r>
          </a:p>
          <a:p>
            <a:pPr algn="just">
              <a:spcAft>
                <a:spcPts val="1200"/>
              </a:spcAft>
            </a:pPr>
            <a:r>
              <a:rPr lang="nl-NL" dirty="0"/>
              <a:t>[16] Want de Heere Zelf zal met een geroep, met de stem van een aartsengel en met een bazuin van God neerdalen uit de hemel. En de doden die in Christus zijn, zullen eerst opstaan.</a:t>
            </a:r>
          </a:p>
          <a:p>
            <a:pPr algn="just">
              <a:spcAft>
                <a:spcPts val="1200"/>
              </a:spcAft>
            </a:pPr>
            <a:r>
              <a:rPr lang="nl-NL" dirty="0"/>
              <a:t>[17] Daarna zullen wij, de levenden die overgebleven zijn, samen met hen </a:t>
            </a:r>
            <a:r>
              <a:rPr lang="nl-NL" b="1" dirty="0"/>
              <a:t>opgenomen</a:t>
            </a:r>
            <a:r>
              <a:rPr lang="nl-NL" dirty="0"/>
              <a:t> worden in de wolken, naar een ontmoeting met de Heere in de lucht. En zo zullen wij altijd bij de Heere zijn.</a:t>
            </a:r>
          </a:p>
          <a:p>
            <a:pPr algn="just"/>
            <a:endParaRPr lang="nl-NL" sz="2400" b="1" dirty="0">
              <a:solidFill>
                <a:srgbClr val="7030A0"/>
              </a:solidFill>
            </a:endParaRPr>
          </a:p>
        </p:txBody>
      </p:sp>
      <p:sp>
        <p:nvSpPr>
          <p:cNvPr id="4" name="Titel 1">
            <a:extLst>
              <a:ext uri="{FF2B5EF4-FFF2-40B4-BE49-F238E27FC236}">
                <a16:creationId xmlns:a16="http://schemas.microsoft.com/office/drawing/2014/main" id="{6408FD06-3AD5-7F33-87FB-FA82609D17FA}"/>
              </a:ext>
            </a:extLst>
          </p:cNvPr>
          <p:cNvSpPr txBox="1">
            <a:spLocks/>
          </p:cNvSpPr>
          <p:nvPr/>
        </p:nvSpPr>
        <p:spPr>
          <a:xfrm>
            <a:off x="1269876" y="1268760"/>
            <a:ext cx="8424936" cy="648072"/>
          </a:xfrm>
          <a:prstGeom prst="rect">
            <a:avLst/>
          </a:prstGeom>
        </p:spPr>
        <p:txBody>
          <a:bodyPr vert="horz" lIns="121899" tIns="60949" rIns="121899" bIns="60949" rtlCol="0" anchor="ctr">
            <a:no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r>
              <a:rPr lang="nl-NL" sz="3200" dirty="0">
                <a:solidFill>
                  <a:srgbClr val="0070C0"/>
                </a:solidFill>
              </a:rPr>
              <a:t>Opname 6 – </a:t>
            </a:r>
            <a:r>
              <a:rPr lang="nl-NL" sz="3200" b="1" dirty="0">
                <a:solidFill>
                  <a:srgbClr val="0070C0"/>
                </a:solidFill>
              </a:rPr>
              <a:t>de opname van de Gemeente</a:t>
            </a:r>
          </a:p>
        </p:txBody>
      </p:sp>
      <p:sp>
        <p:nvSpPr>
          <p:cNvPr id="3" name="Tijdelijke aanduiding voor dianummer 2">
            <a:extLst>
              <a:ext uri="{FF2B5EF4-FFF2-40B4-BE49-F238E27FC236}">
                <a16:creationId xmlns:a16="http://schemas.microsoft.com/office/drawing/2014/main" id="{EF2FBD21-74FD-6A8F-2013-72B3C81F8984}"/>
              </a:ext>
            </a:extLst>
          </p:cNvPr>
          <p:cNvSpPr>
            <a:spLocks noGrp="1"/>
          </p:cNvSpPr>
          <p:nvPr>
            <p:ph type="sldNum" sz="quarter" idx="12"/>
          </p:nvPr>
        </p:nvSpPr>
        <p:spPr/>
        <p:txBody>
          <a:bodyPr/>
          <a:lstStyle/>
          <a:p>
            <a:pPr rtl="0"/>
            <a:fld id="{34C99D79-8A4B-4031-B1E0-AF26F8EDF2BC}" type="slidenum">
              <a:rPr lang="nl-NL" sz="4000" noProof="0" smtClean="0"/>
              <a:t>7</a:t>
            </a:fld>
            <a:endParaRPr lang="nl-NL" sz="4000" noProof="0" dirty="0"/>
          </a:p>
        </p:txBody>
      </p:sp>
    </p:spTree>
    <p:extLst>
      <p:ext uri="{BB962C8B-B14F-4D97-AF65-F5344CB8AC3E}">
        <p14:creationId xmlns:p14="http://schemas.microsoft.com/office/powerpoint/2010/main" val="99675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chor="ctr"/>
          <a:lstStyle/>
          <a:p>
            <a:pPr rtl="0"/>
            <a:r>
              <a:rPr lang="nl-NL" b="1" dirty="0"/>
              <a:t>De verschillende ‘opnames’ in de Bijbel</a:t>
            </a:r>
          </a:p>
        </p:txBody>
      </p:sp>
      <p:sp>
        <p:nvSpPr>
          <p:cNvPr id="6" name="Tekstvak 5">
            <a:extLst>
              <a:ext uri="{FF2B5EF4-FFF2-40B4-BE49-F238E27FC236}">
                <a16:creationId xmlns:a16="http://schemas.microsoft.com/office/drawing/2014/main" id="{17427B96-5605-40E8-7EC0-51ECF36A21F0}"/>
              </a:ext>
            </a:extLst>
          </p:cNvPr>
          <p:cNvSpPr txBox="1"/>
          <p:nvPr/>
        </p:nvSpPr>
        <p:spPr>
          <a:xfrm>
            <a:off x="549796" y="2132856"/>
            <a:ext cx="11233248" cy="1200329"/>
          </a:xfrm>
          <a:prstGeom prst="rect">
            <a:avLst/>
          </a:prstGeom>
          <a:noFill/>
        </p:spPr>
        <p:txBody>
          <a:bodyPr wrap="square" rtlCol="0">
            <a:noAutofit/>
          </a:bodyPr>
          <a:lstStyle/>
          <a:p>
            <a:pPr algn="just">
              <a:spcAft>
                <a:spcPts val="1200"/>
              </a:spcAft>
            </a:pPr>
            <a:r>
              <a:rPr lang="nl-NL" sz="2400" b="1" dirty="0">
                <a:solidFill>
                  <a:srgbClr val="7030A0"/>
                </a:solidFill>
              </a:rPr>
              <a:t>Openbaring 11:9-12 (HSV)</a:t>
            </a:r>
          </a:p>
          <a:p>
            <a:pPr algn="just">
              <a:spcAft>
                <a:spcPts val="1200"/>
              </a:spcAft>
            </a:pPr>
            <a:r>
              <a:rPr lang="nl-NL" sz="2000" dirty="0"/>
              <a:t>[9] En de mensen uit de volken, stammen, talen en naties zullen hun dode lichamen drieënhalve dag zien, en zullen niet toelaten dat hun dode lichamen in het graf gelegd worden.</a:t>
            </a:r>
          </a:p>
          <a:p>
            <a:pPr algn="just">
              <a:spcAft>
                <a:spcPts val="1200"/>
              </a:spcAft>
            </a:pPr>
            <a:r>
              <a:rPr lang="nl-NL" sz="2000" dirty="0"/>
              <a:t>[10] En zij die op de aarde wonen, zullen zich over hen verblijden, en zullen feest vieren en elkaar geschenken sturen, omdat </a:t>
            </a:r>
            <a:r>
              <a:rPr lang="nl-NL" sz="2000" b="1" dirty="0"/>
              <a:t>deze twee profeten </a:t>
            </a:r>
            <a:r>
              <a:rPr lang="nl-NL" sz="2000" dirty="0"/>
              <a:t>hen die op de aarde wonen, zo gekweld hadden.</a:t>
            </a:r>
          </a:p>
          <a:p>
            <a:pPr algn="just">
              <a:spcAft>
                <a:spcPts val="1200"/>
              </a:spcAft>
            </a:pPr>
            <a:r>
              <a:rPr lang="nl-NL" sz="2000" dirty="0"/>
              <a:t>[11] En na die drieënhalve dag kwam er een levensgeest uit God in hen, en zij gingen op hun voeten staan. En grote vrees overviel hen die hen zagen.</a:t>
            </a:r>
          </a:p>
          <a:p>
            <a:pPr algn="just">
              <a:spcAft>
                <a:spcPts val="1200"/>
              </a:spcAft>
            </a:pPr>
            <a:r>
              <a:rPr lang="nl-NL" sz="2000" dirty="0"/>
              <a:t>[12] En zij hoorden een luide stem uit de hemel tegen hen zeggen. Kom hier omhoog. </a:t>
            </a:r>
            <a:r>
              <a:rPr lang="nl-NL" sz="2000" b="1" dirty="0"/>
              <a:t>En zij gingen omhoog naar de hemel, in de wolk, en hun vijanden keken hen na</a:t>
            </a:r>
            <a:r>
              <a:rPr lang="nl-NL" sz="2000" dirty="0"/>
              <a:t>.</a:t>
            </a:r>
          </a:p>
          <a:p>
            <a:pPr algn="just">
              <a:spcAft>
                <a:spcPts val="1200"/>
              </a:spcAft>
            </a:pPr>
            <a:r>
              <a:rPr lang="nl-NL" sz="2000" dirty="0"/>
              <a:t> </a:t>
            </a:r>
            <a:endParaRPr lang="nl-NL" sz="2400" b="1" dirty="0">
              <a:solidFill>
                <a:srgbClr val="7030A0"/>
              </a:solidFill>
            </a:endParaRPr>
          </a:p>
        </p:txBody>
      </p:sp>
      <p:sp>
        <p:nvSpPr>
          <p:cNvPr id="4" name="Titel 1">
            <a:extLst>
              <a:ext uri="{FF2B5EF4-FFF2-40B4-BE49-F238E27FC236}">
                <a16:creationId xmlns:a16="http://schemas.microsoft.com/office/drawing/2014/main" id="{6408FD06-3AD5-7F33-87FB-FA82609D17FA}"/>
              </a:ext>
            </a:extLst>
          </p:cNvPr>
          <p:cNvSpPr txBox="1">
            <a:spLocks/>
          </p:cNvSpPr>
          <p:nvPr/>
        </p:nvSpPr>
        <p:spPr>
          <a:xfrm>
            <a:off x="1269876" y="1268760"/>
            <a:ext cx="9073008" cy="648072"/>
          </a:xfrm>
          <a:prstGeom prst="rect">
            <a:avLst/>
          </a:prstGeom>
        </p:spPr>
        <p:txBody>
          <a:bodyPr vert="horz" lIns="121899" tIns="60949" rIns="121899" bIns="60949" rtlCol="0" anchor="ctr">
            <a:no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r>
              <a:rPr lang="nl-NL" sz="3200" dirty="0">
                <a:solidFill>
                  <a:srgbClr val="0070C0"/>
                </a:solidFill>
              </a:rPr>
              <a:t>Opname 7 – </a:t>
            </a:r>
            <a:r>
              <a:rPr lang="nl-NL" sz="3200" b="1" dirty="0">
                <a:solidFill>
                  <a:srgbClr val="0070C0"/>
                </a:solidFill>
              </a:rPr>
              <a:t>de twee getuigen uit Openbaring</a:t>
            </a:r>
          </a:p>
        </p:txBody>
      </p:sp>
      <p:sp>
        <p:nvSpPr>
          <p:cNvPr id="3" name="Tijdelijke aanduiding voor dianummer 2">
            <a:extLst>
              <a:ext uri="{FF2B5EF4-FFF2-40B4-BE49-F238E27FC236}">
                <a16:creationId xmlns:a16="http://schemas.microsoft.com/office/drawing/2014/main" id="{5351D25C-1E52-8D33-0D12-C923188D754A}"/>
              </a:ext>
            </a:extLst>
          </p:cNvPr>
          <p:cNvSpPr>
            <a:spLocks noGrp="1"/>
          </p:cNvSpPr>
          <p:nvPr>
            <p:ph type="sldNum" sz="quarter" idx="12"/>
          </p:nvPr>
        </p:nvSpPr>
        <p:spPr/>
        <p:txBody>
          <a:bodyPr/>
          <a:lstStyle/>
          <a:p>
            <a:pPr rtl="0"/>
            <a:fld id="{34C99D79-8A4B-4031-B1E0-AF26F8EDF2BC}" type="slidenum">
              <a:rPr lang="nl-NL" sz="4000" noProof="0" smtClean="0"/>
              <a:t>8</a:t>
            </a:fld>
            <a:endParaRPr lang="nl-NL" sz="4000" noProof="0" dirty="0"/>
          </a:p>
        </p:txBody>
      </p:sp>
    </p:spTree>
    <p:extLst>
      <p:ext uri="{BB962C8B-B14F-4D97-AF65-F5344CB8AC3E}">
        <p14:creationId xmlns:p14="http://schemas.microsoft.com/office/powerpoint/2010/main" val="185586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9876" y="55690"/>
            <a:ext cx="10297144" cy="1295400"/>
          </a:xfrm>
        </p:spPr>
        <p:txBody>
          <a:bodyPr rtlCol="0" anchor="ctr">
            <a:noAutofit/>
          </a:bodyPr>
          <a:lstStyle/>
          <a:p>
            <a:pPr algn="just" rtl="0"/>
            <a:r>
              <a:rPr lang="nl-NL" sz="3200" b="1" dirty="0"/>
              <a:t>De verschillen tussen de opname van de Gemeente en de Wederkomst van Christus</a:t>
            </a:r>
          </a:p>
        </p:txBody>
      </p:sp>
      <p:sp>
        <p:nvSpPr>
          <p:cNvPr id="6" name="Tekstvak 5">
            <a:extLst>
              <a:ext uri="{FF2B5EF4-FFF2-40B4-BE49-F238E27FC236}">
                <a16:creationId xmlns:a16="http://schemas.microsoft.com/office/drawing/2014/main" id="{17427B96-5605-40E8-7EC0-51ECF36A21F0}"/>
              </a:ext>
            </a:extLst>
          </p:cNvPr>
          <p:cNvSpPr txBox="1"/>
          <p:nvPr/>
        </p:nvSpPr>
        <p:spPr>
          <a:xfrm>
            <a:off x="549796" y="2132856"/>
            <a:ext cx="11233248" cy="1200329"/>
          </a:xfrm>
          <a:prstGeom prst="rect">
            <a:avLst/>
          </a:prstGeom>
          <a:noFill/>
        </p:spPr>
        <p:txBody>
          <a:bodyPr wrap="square" rtlCol="0">
            <a:noAutofit/>
          </a:bodyPr>
          <a:lstStyle/>
          <a:p>
            <a:pPr algn="just">
              <a:spcAft>
                <a:spcPts val="1200"/>
              </a:spcAft>
            </a:pPr>
            <a:r>
              <a:rPr lang="nl-NL" sz="2400" b="1" dirty="0">
                <a:solidFill>
                  <a:srgbClr val="7030A0"/>
                </a:solidFill>
              </a:rPr>
              <a:t>De opname van de Gemeente – 1 Thessalonicenzen 4:14-17 (HSV)</a:t>
            </a:r>
          </a:p>
          <a:p>
            <a:pPr algn="just">
              <a:spcAft>
                <a:spcPts val="1200"/>
              </a:spcAft>
            </a:pPr>
            <a:r>
              <a:rPr lang="nl-NL" sz="2000" dirty="0"/>
              <a:t>Christus komt </a:t>
            </a:r>
            <a:r>
              <a:rPr lang="nl-NL" sz="2000" b="1" dirty="0"/>
              <a:t>in de lucht </a:t>
            </a:r>
            <a:r>
              <a:rPr lang="nl-NL" sz="2000" dirty="0"/>
              <a:t>voor Zijn Gemeente.</a:t>
            </a:r>
          </a:p>
          <a:p>
            <a:pPr algn="just">
              <a:spcAft>
                <a:spcPts val="1200"/>
              </a:spcAft>
            </a:pPr>
            <a:endParaRPr lang="nl-NL" sz="2400" b="1" dirty="0">
              <a:solidFill>
                <a:srgbClr val="7030A0"/>
              </a:solidFill>
            </a:endParaRPr>
          </a:p>
        </p:txBody>
      </p:sp>
      <p:sp>
        <p:nvSpPr>
          <p:cNvPr id="4" name="Titel 1">
            <a:extLst>
              <a:ext uri="{FF2B5EF4-FFF2-40B4-BE49-F238E27FC236}">
                <a16:creationId xmlns:a16="http://schemas.microsoft.com/office/drawing/2014/main" id="{6408FD06-3AD5-7F33-87FB-FA82609D17FA}"/>
              </a:ext>
            </a:extLst>
          </p:cNvPr>
          <p:cNvSpPr txBox="1">
            <a:spLocks/>
          </p:cNvSpPr>
          <p:nvPr/>
        </p:nvSpPr>
        <p:spPr>
          <a:xfrm>
            <a:off x="1269876" y="1268760"/>
            <a:ext cx="9073008" cy="648072"/>
          </a:xfrm>
          <a:prstGeom prst="rect">
            <a:avLst/>
          </a:prstGeom>
        </p:spPr>
        <p:txBody>
          <a:bodyPr vert="horz" lIns="121899" tIns="60949" rIns="121899" bIns="60949" rtlCol="0" anchor="ctr">
            <a:no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r>
              <a:rPr lang="nl-NL" sz="3200" dirty="0">
                <a:solidFill>
                  <a:srgbClr val="0070C0"/>
                </a:solidFill>
              </a:rPr>
              <a:t>Verschil 1 – hoe komt Christus?</a:t>
            </a:r>
            <a:endParaRPr lang="nl-NL" sz="3200" b="1" dirty="0">
              <a:solidFill>
                <a:srgbClr val="0070C0"/>
              </a:solidFill>
            </a:endParaRPr>
          </a:p>
        </p:txBody>
      </p:sp>
      <p:sp>
        <p:nvSpPr>
          <p:cNvPr id="3" name="Tekstvak 2">
            <a:extLst>
              <a:ext uri="{FF2B5EF4-FFF2-40B4-BE49-F238E27FC236}">
                <a16:creationId xmlns:a16="http://schemas.microsoft.com/office/drawing/2014/main" id="{35F3367C-0810-F244-1342-BE016DDA1501}"/>
              </a:ext>
            </a:extLst>
          </p:cNvPr>
          <p:cNvSpPr txBox="1"/>
          <p:nvPr/>
        </p:nvSpPr>
        <p:spPr>
          <a:xfrm>
            <a:off x="549796" y="3789040"/>
            <a:ext cx="11233248" cy="1200329"/>
          </a:xfrm>
          <a:prstGeom prst="rect">
            <a:avLst/>
          </a:prstGeom>
          <a:noFill/>
        </p:spPr>
        <p:txBody>
          <a:bodyPr wrap="square" rtlCol="0">
            <a:noAutofit/>
          </a:bodyPr>
          <a:lstStyle/>
          <a:p>
            <a:pPr algn="just">
              <a:spcAft>
                <a:spcPts val="1200"/>
              </a:spcAft>
            </a:pPr>
            <a:r>
              <a:rPr lang="nl-NL" sz="2400" b="1" dirty="0">
                <a:solidFill>
                  <a:srgbClr val="7030A0"/>
                </a:solidFill>
              </a:rPr>
              <a:t>De Wederkomst van Christus – Openbaring 19:11-16 (HSV)</a:t>
            </a:r>
          </a:p>
          <a:p>
            <a:pPr algn="just">
              <a:spcAft>
                <a:spcPts val="1200"/>
              </a:spcAft>
            </a:pPr>
            <a:r>
              <a:rPr lang="nl-NL" sz="2000" dirty="0"/>
              <a:t>Christus komt </a:t>
            </a:r>
            <a:r>
              <a:rPr lang="nl-NL" sz="2000" b="1" dirty="0"/>
              <a:t>naar de aarde </a:t>
            </a:r>
            <a:r>
              <a:rPr lang="nl-NL" sz="2000" dirty="0"/>
              <a:t>met de Zijnen.</a:t>
            </a:r>
          </a:p>
          <a:p>
            <a:pPr algn="just">
              <a:spcAft>
                <a:spcPts val="1200"/>
              </a:spcAft>
            </a:pPr>
            <a:endParaRPr lang="nl-NL" sz="2400" b="1" dirty="0">
              <a:solidFill>
                <a:srgbClr val="7030A0"/>
              </a:solidFill>
            </a:endParaRPr>
          </a:p>
        </p:txBody>
      </p:sp>
      <p:sp>
        <p:nvSpPr>
          <p:cNvPr id="5" name="Tijdelijke aanduiding voor dianummer 4">
            <a:extLst>
              <a:ext uri="{FF2B5EF4-FFF2-40B4-BE49-F238E27FC236}">
                <a16:creationId xmlns:a16="http://schemas.microsoft.com/office/drawing/2014/main" id="{1F5FD93E-6739-D320-EE42-0475A7AB5E6E}"/>
              </a:ext>
            </a:extLst>
          </p:cNvPr>
          <p:cNvSpPr>
            <a:spLocks noGrp="1"/>
          </p:cNvSpPr>
          <p:nvPr>
            <p:ph type="sldNum" sz="quarter" idx="12"/>
          </p:nvPr>
        </p:nvSpPr>
        <p:spPr/>
        <p:txBody>
          <a:bodyPr/>
          <a:lstStyle/>
          <a:p>
            <a:pPr rtl="0"/>
            <a:fld id="{34C99D79-8A4B-4031-B1E0-AF26F8EDF2BC}" type="slidenum">
              <a:rPr lang="nl-NL" sz="4000" noProof="0" smtClean="0"/>
              <a:t>9</a:t>
            </a:fld>
            <a:endParaRPr lang="nl-NL" sz="4000" noProof="0" dirty="0"/>
          </a:p>
        </p:txBody>
      </p:sp>
    </p:spTree>
    <p:extLst>
      <p:ext uri="{BB962C8B-B14F-4D97-AF65-F5344CB8AC3E}">
        <p14:creationId xmlns:p14="http://schemas.microsoft.com/office/powerpoint/2010/main" val="351923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oken 16:9">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extLst>
    <a:ext uri="{05A4C25C-085E-4340-85A3-A5531E510DB2}">
      <thm15:themeFamily xmlns:thm15="http://schemas.microsoft.com/office/thememl/2012/main" name="Office_14352746_TF02787942" id="{13D181D1-A5BD-4081-8204-7D926E87D37B}" vid="{8C9F465D-E8A3-44D2-9CFC-EED00DBAD42F}"/>
    </a:ext>
  </a:extLst>
</a:theme>
</file>

<file path=ppt/theme/theme2.xml><?xml version="1.0" encoding="utf-8"?>
<a:theme xmlns:a="http://schemas.openxmlformats.org/drawingml/2006/main" name="Office-thema">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ppt/theme/theme3.xml><?xml version="1.0" encoding="utf-8"?>
<a:theme xmlns:a="http://schemas.openxmlformats.org/drawingml/2006/main" name="Office-thema">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308942AA-0721-4324-BC2C-A3CB43F24E71}">
  <ds:schemaRefs>
    <ds:schemaRef ds:uri="http://schemas.microsoft.com/sharepoint/v3/contenttype/forms"/>
  </ds:schemaRefs>
</ds:datastoreItem>
</file>

<file path=customXml/itemProps2.xml><?xml version="1.0" encoding="utf-8"?>
<ds:datastoreItem xmlns:ds="http://schemas.openxmlformats.org/officeDocument/2006/customXml" ds:itemID="{FB14945D-DABB-422F-9B28-D299995C92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E700CCB-20BA-4760-AB9F-AC3B63ED32E0}">
  <ds:schemaRefs>
    <ds:schemaRef ds:uri="40262f94-9f35-4ac3-9a90-690165a166b7"/>
    <ds:schemaRef ds:uri="http://purl.org/dc/dcmitype/"/>
    <ds:schemaRef ds:uri="http://schemas.microsoft.com/office/2006/documentManagement/types"/>
    <ds:schemaRef ds:uri="http://purl.org/dc/elements/1.1/"/>
    <ds:schemaRef ds:uri="http://schemas.microsoft.com/office/2006/metadata/properties"/>
    <ds:schemaRef ds:uri="a4f35948-e619-41b3-aa29-22878b09cfd2"/>
    <ds:schemaRef ds:uri="http://purl.org/dc/term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Presentatie met vers eten (breedbeeld)</Template>
  <TotalTime>0</TotalTime>
  <Words>1661</Words>
  <Application>Microsoft Office PowerPoint</Application>
  <PresentationFormat>Aangepast</PresentationFormat>
  <Paragraphs>168</Paragraphs>
  <Slides>22</Slides>
  <Notes>22</Notes>
  <HiddenSlides>0</HiddenSlides>
  <MMClips>1</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22</vt:i4>
      </vt:variant>
    </vt:vector>
  </HeadingPairs>
  <TitlesOfParts>
    <vt:vector size="25" baseType="lpstr">
      <vt:lpstr>Arial</vt:lpstr>
      <vt:lpstr>Constantia</vt:lpstr>
      <vt:lpstr>Koken 16:9</vt:lpstr>
      <vt:lpstr>Ben je klaar voor de opname?</vt:lpstr>
      <vt:lpstr>De verschillende ‘opnames’ in de Bijbel</vt:lpstr>
      <vt:lpstr>De verschillende ‘opnames’ in de Bijbel</vt:lpstr>
      <vt:lpstr>De verschillende ‘opnames’ in de Bijbel</vt:lpstr>
      <vt:lpstr>De verschillende ‘opnames’ in de Bijbel</vt:lpstr>
      <vt:lpstr>De verschillende ‘opnames’ in de Bijbel</vt:lpstr>
      <vt:lpstr>De verschillende ‘opnames’ in de Bijbel</vt:lpstr>
      <vt:lpstr>De verschillende ‘opnames’ in de Bijbel</vt:lpstr>
      <vt:lpstr>De verschillen tussen de opname van de Gemeente en de Wederkomst van Christus</vt:lpstr>
      <vt:lpstr>De verschillen tussen de opname van de Gemeente en de Wederkomst van Christus</vt:lpstr>
      <vt:lpstr>De verschillen tussen de opname van de Gemeente en de Wederkomst van Christus</vt:lpstr>
      <vt:lpstr>De verschillen tussen de opname van de Gemeente en de Wederkomst van Christus</vt:lpstr>
      <vt:lpstr>De verschillen tussen de opname van de Gemeente en de Wederkomst van Christus</vt:lpstr>
      <vt:lpstr>De verschillen tussen de opname van de Gemeente en de Wederkomst van Christus</vt:lpstr>
      <vt:lpstr>De verschillen tussen de opname van de Gemeente en de Wederkomst van Christus</vt:lpstr>
      <vt:lpstr>De verschillen tussen de opname van de Gemeente en de Wederkomst van Christus</vt:lpstr>
      <vt:lpstr>De verschillen tussen de opname van de Gemeente en de Wederkomst van Christus</vt:lpstr>
      <vt:lpstr>De verschillen tussen de opname van de Gemeente en de Wederkomst van Christus</vt:lpstr>
      <vt:lpstr>De verschillen tussen de opname van de Gemeente en de Wederkomst van Christus</vt:lpstr>
      <vt:lpstr>De verschillen tussen de opname van de Gemeente en de Wederkomst van Christus</vt:lpstr>
      <vt:lpstr>Een mogelijke interpretatie van de opname?</vt:lpstr>
      <vt:lpstr>De opname kan ELK OGENBLIK gebeuren.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Titelindeling</dc:title>
  <dc:creator>Franky Loret</dc:creator>
  <cp:lastModifiedBy>Franky Loret</cp:lastModifiedBy>
  <cp:revision>18</cp:revision>
  <cp:lastPrinted>2024-01-04T12:52:00Z</cp:lastPrinted>
  <dcterms:created xsi:type="dcterms:W3CDTF">2024-01-04T08:52:46Z</dcterms:created>
  <dcterms:modified xsi:type="dcterms:W3CDTF">2024-01-27T18:30:52Z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