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601" r:id="rId3"/>
    <p:sldId id="615" r:id="rId4"/>
    <p:sldId id="630" r:id="rId5"/>
    <p:sldId id="634" r:id="rId6"/>
    <p:sldId id="633" r:id="rId7"/>
    <p:sldId id="635" r:id="rId8"/>
    <p:sldId id="640" r:id="rId9"/>
    <p:sldId id="638" r:id="rId10"/>
    <p:sldId id="289" r:id="rId11"/>
  </p:sldIdLst>
  <p:sldSz cx="12192000" cy="6858000"/>
  <p:notesSz cx="10021888" cy="688975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F9510A81-88EB-4548-A427-95DBBAB08465}">
          <p14:sldIdLst>
            <p14:sldId id="256"/>
            <p14:sldId id="601"/>
            <p14:sldId id="615"/>
            <p14:sldId id="630"/>
            <p14:sldId id="634"/>
            <p14:sldId id="633"/>
            <p14:sldId id="635"/>
            <p14:sldId id="640"/>
            <p14:sldId id="638"/>
            <p14:sldId id="28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66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0" autoAdjust="0"/>
    <p:restoredTop sz="58869" autoAdjust="0"/>
  </p:normalViewPr>
  <p:slideViewPr>
    <p:cSldViewPr snapToGrid="0" showGuides="1">
      <p:cViewPr varScale="1">
        <p:scale>
          <a:sx n="91" d="100"/>
          <a:sy n="91" d="100"/>
        </p:scale>
        <p:origin x="2844" y="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398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9" y="0"/>
            <a:ext cx="4342818" cy="345684"/>
          </a:xfrm>
          <a:prstGeom prst="rect">
            <a:avLst/>
          </a:prstGeom>
        </p:spPr>
        <p:txBody>
          <a:bodyPr vert="horz" lIns="96623" tIns="48311" rIns="96623" bIns="48311" rtlCol="0"/>
          <a:lstStyle>
            <a:lvl1pPr algn="l">
              <a:defRPr sz="1300"/>
            </a:lvl1pPr>
          </a:lstStyle>
          <a:p>
            <a:endParaRPr lang="nl-BE"/>
          </a:p>
        </p:txBody>
      </p:sp>
      <p:sp>
        <p:nvSpPr>
          <p:cNvPr id="3" name="Tijdelijke aanduiding voor datum 2"/>
          <p:cNvSpPr>
            <a:spLocks noGrp="1"/>
          </p:cNvSpPr>
          <p:nvPr>
            <p:ph type="dt" idx="1"/>
          </p:nvPr>
        </p:nvSpPr>
        <p:spPr>
          <a:xfrm>
            <a:off x="5676760" y="0"/>
            <a:ext cx="4342818" cy="345684"/>
          </a:xfrm>
          <a:prstGeom prst="rect">
            <a:avLst/>
          </a:prstGeom>
        </p:spPr>
        <p:txBody>
          <a:bodyPr vert="horz" lIns="96623" tIns="48311" rIns="96623" bIns="48311" rtlCol="0"/>
          <a:lstStyle>
            <a:lvl1pPr algn="r">
              <a:defRPr sz="1300"/>
            </a:lvl1pPr>
          </a:lstStyle>
          <a:p>
            <a:fld id="{3A110616-5839-4ADD-8AFB-BD60349FFB48}" type="datetimeFigureOut">
              <a:rPr lang="nl-BE" smtClean="0"/>
              <a:t>30/03/2024</a:t>
            </a:fld>
            <a:endParaRPr lang="nl-BE"/>
          </a:p>
        </p:txBody>
      </p:sp>
      <p:sp>
        <p:nvSpPr>
          <p:cNvPr id="4" name="Tijdelijke aanduiding voor dia-afbeelding 3"/>
          <p:cNvSpPr>
            <a:spLocks noGrp="1" noRot="1" noChangeAspect="1"/>
          </p:cNvSpPr>
          <p:nvPr>
            <p:ph type="sldImg" idx="2"/>
          </p:nvPr>
        </p:nvSpPr>
        <p:spPr>
          <a:xfrm>
            <a:off x="2946400" y="862013"/>
            <a:ext cx="4132263" cy="2324100"/>
          </a:xfrm>
          <a:prstGeom prst="rect">
            <a:avLst/>
          </a:prstGeom>
          <a:noFill/>
          <a:ln w="12700">
            <a:solidFill>
              <a:prstClr val="black"/>
            </a:solidFill>
          </a:ln>
        </p:spPr>
        <p:txBody>
          <a:bodyPr vert="horz" lIns="96623" tIns="48311" rIns="96623" bIns="48311" rtlCol="0" anchor="ctr"/>
          <a:lstStyle/>
          <a:p>
            <a:endParaRPr lang="nl-BE"/>
          </a:p>
        </p:txBody>
      </p:sp>
      <p:sp>
        <p:nvSpPr>
          <p:cNvPr id="5" name="Tijdelijke aanduiding voor notities 4"/>
          <p:cNvSpPr>
            <a:spLocks noGrp="1"/>
          </p:cNvSpPr>
          <p:nvPr>
            <p:ph type="body" sz="quarter" idx="3"/>
          </p:nvPr>
        </p:nvSpPr>
        <p:spPr>
          <a:xfrm>
            <a:off x="1002190" y="3315693"/>
            <a:ext cx="8017510" cy="2712839"/>
          </a:xfrm>
          <a:prstGeom prst="rect">
            <a:avLst/>
          </a:prstGeom>
        </p:spPr>
        <p:txBody>
          <a:bodyPr vert="horz" lIns="96623" tIns="48311" rIns="96623" bIns="48311"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9" y="6544068"/>
            <a:ext cx="4342818" cy="345683"/>
          </a:xfrm>
          <a:prstGeom prst="rect">
            <a:avLst/>
          </a:prstGeom>
        </p:spPr>
        <p:txBody>
          <a:bodyPr vert="horz" lIns="96623" tIns="48311" rIns="96623" bIns="48311" rtlCol="0" anchor="b"/>
          <a:lstStyle>
            <a:lvl1pPr algn="l">
              <a:defRPr sz="1300"/>
            </a:lvl1pPr>
          </a:lstStyle>
          <a:p>
            <a:endParaRPr lang="nl-BE"/>
          </a:p>
        </p:txBody>
      </p:sp>
      <p:sp>
        <p:nvSpPr>
          <p:cNvPr id="7" name="Tijdelijke aanduiding voor dianummer 6"/>
          <p:cNvSpPr>
            <a:spLocks noGrp="1"/>
          </p:cNvSpPr>
          <p:nvPr>
            <p:ph type="sldNum" sz="quarter" idx="5"/>
          </p:nvPr>
        </p:nvSpPr>
        <p:spPr>
          <a:xfrm>
            <a:off x="5676760" y="6544068"/>
            <a:ext cx="4342818" cy="345683"/>
          </a:xfrm>
          <a:prstGeom prst="rect">
            <a:avLst/>
          </a:prstGeom>
        </p:spPr>
        <p:txBody>
          <a:bodyPr vert="horz" lIns="96623" tIns="48311" rIns="96623" bIns="48311" rtlCol="0" anchor="b"/>
          <a:lstStyle>
            <a:lvl1pPr algn="r">
              <a:defRPr sz="1300"/>
            </a:lvl1pPr>
          </a:lstStyle>
          <a:p>
            <a:fld id="{2A1C996E-B989-4AB0-AD63-C64B73E7A56B}" type="slidenum">
              <a:rPr lang="nl-BE" smtClean="0"/>
              <a:t>‹nr.›</a:t>
            </a:fld>
            <a:endParaRPr lang="nl-BE"/>
          </a:p>
        </p:txBody>
      </p:sp>
    </p:spTree>
    <p:extLst>
      <p:ext uri="{BB962C8B-B14F-4D97-AF65-F5344CB8AC3E}">
        <p14:creationId xmlns:p14="http://schemas.microsoft.com/office/powerpoint/2010/main" val="2285086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500" b="1" dirty="0"/>
          </a:p>
          <a:p>
            <a:endParaRPr lang="nl-BE" sz="1500" b="1"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1</a:t>
            </a:fld>
            <a:endParaRPr lang="nl-BE"/>
          </a:p>
        </p:txBody>
      </p:sp>
    </p:spTree>
    <p:extLst>
      <p:ext uri="{BB962C8B-B14F-4D97-AF65-F5344CB8AC3E}">
        <p14:creationId xmlns:p14="http://schemas.microsoft.com/office/powerpoint/2010/main" val="1715692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pPr defTabSz="915772">
              <a:defRPr/>
            </a:pPr>
            <a:fld id="{2A1C996E-B989-4AB0-AD63-C64B73E7A56B}" type="slidenum">
              <a:rPr lang="nl-BE">
                <a:solidFill>
                  <a:prstClr val="black"/>
                </a:solidFill>
                <a:latin typeface="Calibri" panose="020F0502020204030204"/>
              </a:rPr>
              <a:pPr defTabSz="915772">
                <a:defRPr/>
              </a:pPr>
              <a:t>10</a:t>
            </a:fld>
            <a:endParaRPr lang="nl-BE">
              <a:solidFill>
                <a:prstClr val="black"/>
              </a:solidFill>
              <a:latin typeface="Calibri" panose="020F0502020204030204"/>
            </a:endParaRPr>
          </a:p>
        </p:txBody>
      </p:sp>
    </p:spTree>
    <p:extLst>
      <p:ext uri="{BB962C8B-B14F-4D97-AF65-F5344CB8AC3E}">
        <p14:creationId xmlns:p14="http://schemas.microsoft.com/office/powerpoint/2010/main" val="2034495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gn="just">
              <a:buFont typeface="Arial" panose="020B0604020202020204" pitchFamily="34" charset="0"/>
              <a:buNone/>
            </a:pPr>
            <a:endParaRPr lang="nl-BE" sz="1600" dirty="0"/>
          </a:p>
          <a:p>
            <a:endParaRPr lang="nl-BE"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1C996E-B989-4AB0-AD63-C64B73E7A56B}" type="slidenum">
              <a:rPr kumimoji="0" lang="nl-B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B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5845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3</a:t>
            </a:fld>
            <a:endParaRPr lang="nl-BE"/>
          </a:p>
        </p:txBody>
      </p:sp>
    </p:spTree>
    <p:extLst>
      <p:ext uri="{BB962C8B-B14F-4D97-AF65-F5344CB8AC3E}">
        <p14:creationId xmlns:p14="http://schemas.microsoft.com/office/powerpoint/2010/main" val="2516750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4</a:t>
            </a:fld>
            <a:endParaRPr lang="nl-BE"/>
          </a:p>
        </p:txBody>
      </p:sp>
    </p:spTree>
    <p:extLst>
      <p:ext uri="{BB962C8B-B14F-4D97-AF65-F5344CB8AC3E}">
        <p14:creationId xmlns:p14="http://schemas.microsoft.com/office/powerpoint/2010/main" val="3592800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5</a:t>
            </a:fld>
            <a:endParaRPr lang="nl-BE"/>
          </a:p>
        </p:txBody>
      </p:sp>
    </p:spTree>
    <p:extLst>
      <p:ext uri="{BB962C8B-B14F-4D97-AF65-F5344CB8AC3E}">
        <p14:creationId xmlns:p14="http://schemas.microsoft.com/office/powerpoint/2010/main" val="2611244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6</a:t>
            </a:fld>
            <a:endParaRPr lang="nl-BE"/>
          </a:p>
        </p:txBody>
      </p:sp>
    </p:spTree>
    <p:extLst>
      <p:ext uri="{BB962C8B-B14F-4D97-AF65-F5344CB8AC3E}">
        <p14:creationId xmlns:p14="http://schemas.microsoft.com/office/powerpoint/2010/main" val="1274160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7</a:t>
            </a:fld>
            <a:endParaRPr lang="nl-BE"/>
          </a:p>
        </p:txBody>
      </p:sp>
    </p:spTree>
    <p:extLst>
      <p:ext uri="{BB962C8B-B14F-4D97-AF65-F5344CB8AC3E}">
        <p14:creationId xmlns:p14="http://schemas.microsoft.com/office/powerpoint/2010/main" val="3877616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8</a:t>
            </a:fld>
            <a:endParaRPr lang="nl-BE"/>
          </a:p>
        </p:txBody>
      </p:sp>
    </p:spTree>
    <p:extLst>
      <p:ext uri="{BB962C8B-B14F-4D97-AF65-F5344CB8AC3E}">
        <p14:creationId xmlns:p14="http://schemas.microsoft.com/office/powerpoint/2010/main" val="844316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endParaRPr lang="nl-BE" sz="1600" dirty="0"/>
          </a:p>
          <a:p>
            <a:endParaRPr lang="nl-BE" dirty="0"/>
          </a:p>
        </p:txBody>
      </p:sp>
      <p:sp>
        <p:nvSpPr>
          <p:cNvPr id="4" name="Tijdelijke aanduiding voor dianummer 3"/>
          <p:cNvSpPr>
            <a:spLocks noGrp="1"/>
          </p:cNvSpPr>
          <p:nvPr>
            <p:ph type="sldNum" sz="quarter" idx="5"/>
          </p:nvPr>
        </p:nvSpPr>
        <p:spPr/>
        <p:txBody>
          <a:bodyPr/>
          <a:lstStyle/>
          <a:p>
            <a:fld id="{2A1C996E-B989-4AB0-AD63-C64B73E7A56B}" type="slidenum">
              <a:rPr lang="nl-BE" smtClean="0"/>
              <a:t>9</a:t>
            </a:fld>
            <a:endParaRPr lang="nl-BE"/>
          </a:p>
        </p:txBody>
      </p:sp>
    </p:spTree>
    <p:extLst>
      <p:ext uri="{BB962C8B-B14F-4D97-AF65-F5344CB8AC3E}">
        <p14:creationId xmlns:p14="http://schemas.microsoft.com/office/powerpoint/2010/main" val="990324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8A18E2-357D-47C1-A2FD-C0DC73837A7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53123958-7FDD-43C8-A3BE-FC0D2CDE42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D240CB72-45D5-4E8B-9D64-8014AC4652CB}"/>
              </a:ext>
            </a:extLst>
          </p:cNvPr>
          <p:cNvSpPr>
            <a:spLocks noGrp="1"/>
          </p:cNvSpPr>
          <p:nvPr>
            <p:ph type="dt" sz="half" idx="10"/>
          </p:nvPr>
        </p:nvSpPr>
        <p:spPr/>
        <p:txBody>
          <a:bodyPr/>
          <a:lstStyle/>
          <a:p>
            <a:fld id="{681B7CA1-EC21-435A-869A-B9D8D74CBBC2}" type="datetimeFigureOut">
              <a:rPr lang="nl-BE" smtClean="0"/>
              <a:t>30/03/2024</a:t>
            </a:fld>
            <a:endParaRPr lang="nl-BE"/>
          </a:p>
        </p:txBody>
      </p:sp>
      <p:sp>
        <p:nvSpPr>
          <p:cNvPr id="5" name="Tijdelijke aanduiding voor voettekst 4">
            <a:extLst>
              <a:ext uri="{FF2B5EF4-FFF2-40B4-BE49-F238E27FC236}">
                <a16:creationId xmlns:a16="http://schemas.microsoft.com/office/drawing/2014/main" id="{0A7E6A61-A658-4A93-BA78-949BEFEC2CE9}"/>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0F60D17-869F-47D9-B7E4-48A3304DF2B1}"/>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292919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4FE775-ED2F-49FA-A6B7-4F25D15774C7}"/>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995EC6FB-8156-4650-836E-DE466327A334}"/>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A19308B-8D94-4AFF-A739-6996522F0939}"/>
              </a:ext>
            </a:extLst>
          </p:cNvPr>
          <p:cNvSpPr>
            <a:spLocks noGrp="1"/>
          </p:cNvSpPr>
          <p:nvPr>
            <p:ph type="dt" sz="half" idx="10"/>
          </p:nvPr>
        </p:nvSpPr>
        <p:spPr/>
        <p:txBody>
          <a:bodyPr/>
          <a:lstStyle/>
          <a:p>
            <a:fld id="{681B7CA1-EC21-435A-869A-B9D8D74CBBC2}" type="datetimeFigureOut">
              <a:rPr lang="nl-BE" smtClean="0"/>
              <a:t>30/03/2024</a:t>
            </a:fld>
            <a:endParaRPr lang="nl-BE"/>
          </a:p>
        </p:txBody>
      </p:sp>
      <p:sp>
        <p:nvSpPr>
          <p:cNvPr id="5" name="Tijdelijke aanduiding voor voettekst 4">
            <a:extLst>
              <a:ext uri="{FF2B5EF4-FFF2-40B4-BE49-F238E27FC236}">
                <a16:creationId xmlns:a16="http://schemas.microsoft.com/office/drawing/2014/main" id="{80EB15FA-4812-4579-8666-1533FE8A950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A9307A2C-411F-4EF3-AA44-CEE66FBE319D}"/>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991616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A647082-CA00-43B8-904D-6E0097E11C27}"/>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B6244F28-8CCD-4AD6-B6BD-E00F550F6619}"/>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AC91A32-7679-40CF-AC67-5BE8C1B66192}"/>
              </a:ext>
            </a:extLst>
          </p:cNvPr>
          <p:cNvSpPr>
            <a:spLocks noGrp="1"/>
          </p:cNvSpPr>
          <p:nvPr>
            <p:ph type="dt" sz="half" idx="10"/>
          </p:nvPr>
        </p:nvSpPr>
        <p:spPr/>
        <p:txBody>
          <a:bodyPr/>
          <a:lstStyle/>
          <a:p>
            <a:fld id="{681B7CA1-EC21-435A-869A-B9D8D74CBBC2}" type="datetimeFigureOut">
              <a:rPr lang="nl-BE" smtClean="0"/>
              <a:t>30/03/2024</a:t>
            </a:fld>
            <a:endParaRPr lang="nl-BE"/>
          </a:p>
        </p:txBody>
      </p:sp>
      <p:sp>
        <p:nvSpPr>
          <p:cNvPr id="5" name="Tijdelijke aanduiding voor voettekst 4">
            <a:extLst>
              <a:ext uri="{FF2B5EF4-FFF2-40B4-BE49-F238E27FC236}">
                <a16:creationId xmlns:a16="http://schemas.microsoft.com/office/drawing/2014/main" id="{7229AF41-7E6B-4CF0-87C2-84B33789B3A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A2D3E14-554E-45C9-8DDD-EABA427BDA86}"/>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4094806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DB7C6D-04D4-4B99-A1F5-6F0AD45406A5}"/>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B58327C9-902A-499E-A42F-F0E31D16C186}"/>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7CE8C51-A938-4D21-8131-21194D1024DC}"/>
              </a:ext>
            </a:extLst>
          </p:cNvPr>
          <p:cNvSpPr>
            <a:spLocks noGrp="1"/>
          </p:cNvSpPr>
          <p:nvPr>
            <p:ph type="dt" sz="half" idx="10"/>
          </p:nvPr>
        </p:nvSpPr>
        <p:spPr/>
        <p:txBody>
          <a:bodyPr/>
          <a:lstStyle/>
          <a:p>
            <a:fld id="{681B7CA1-EC21-435A-869A-B9D8D74CBBC2}" type="datetimeFigureOut">
              <a:rPr lang="nl-BE" smtClean="0"/>
              <a:t>30/03/2024</a:t>
            </a:fld>
            <a:endParaRPr lang="nl-BE"/>
          </a:p>
        </p:txBody>
      </p:sp>
      <p:sp>
        <p:nvSpPr>
          <p:cNvPr id="5" name="Tijdelijke aanduiding voor voettekst 4">
            <a:extLst>
              <a:ext uri="{FF2B5EF4-FFF2-40B4-BE49-F238E27FC236}">
                <a16:creationId xmlns:a16="http://schemas.microsoft.com/office/drawing/2014/main" id="{11D3F8A3-4CF7-493E-8E37-3A9C58C36E2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5C3A5EE-0D6E-431B-8766-E69FF03FE795}"/>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42462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A1C1C2-BB45-4D75-91E2-780EE5AE9C6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938C4B8D-CC30-480C-B2BD-E12CB97A83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0F6F32F4-7304-4369-9B08-E753E9C1B06F}"/>
              </a:ext>
            </a:extLst>
          </p:cNvPr>
          <p:cNvSpPr>
            <a:spLocks noGrp="1"/>
          </p:cNvSpPr>
          <p:nvPr>
            <p:ph type="dt" sz="half" idx="10"/>
          </p:nvPr>
        </p:nvSpPr>
        <p:spPr/>
        <p:txBody>
          <a:bodyPr/>
          <a:lstStyle/>
          <a:p>
            <a:fld id="{681B7CA1-EC21-435A-869A-B9D8D74CBBC2}" type="datetimeFigureOut">
              <a:rPr lang="nl-BE" smtClean="0"/>
              <a:t>30/03/2024</a:t>
            </a:fld>
            <a:endParaRPr lang="nl-BE"/>
          </a:p>
        </p:txBody>
      </p:sp>
      <p:sp>
        <p:nvSpPr>
          <p:cNvPr id="5" name="Tijdelijke aanduiding voor voettekst 4">
            <a:extLst>
              <a:ext uri="{FF2B5EF4-FFF2-40B4-BE49-F238E27FC236}">
                <a16:creationId xmlns:a16="http://schemas.microsoft.com/office/drawing/2014/main" id="{7008AC69-9D88-4115-9FAE-7607AB5F16DD}"/>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D6D7694A-286C-4BA1-B115-41AF421AC4A5}"/>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814302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CFF440-6A98-474A-8AA9-1B833C7FE99D}"/>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5512E940-2DC7-4105-9CFB-411664E86CF6}"/>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6D181952-D716-400E-83E7-8E99A834173B}"/>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D455B52E-35A4-49AD-8DE7-915BE928C47C}"/>
              </a:ext>
            </a:extLst>
          </p:cNvPr>
          <p:cNvSpPr>
            <a:spLocks noGrp="1"/>
          </p:cNvSpPr>
          <p:nvPr>
            <p:ph type="dt" sz="half" idx="10"/>
          </p:nvPr>
        </p:nvSpPr>
        <p:spPr/>
        <p:txBody>
          <a:bodyPr/>
          <a:lstStyle/>
          <a:p>
            <a:fld id="{681B7CA1-EC21-435A-869A-B9D8D74CBBC2}" type="datetimeFigureOut">
              <a:rPr lang="nl-BE" smtClean="0"/>
              <a:t>30/03/2024</a:t>
            </a:fld>
            <a:endParaRPr lang="nl-BE"/>
          </a:p>
        </p:txBody>
      </p:sp>
      <p:sp>
        <p:nvSpPr>
          <p:cNvPr id="6" name="Tijdelijke aanduiding voor voettekst 5">
            <a:extLst>
              <a:ext uri="{FF2B5EF4-FFF2-40B4-BE49-F238E27FC236}">
                <a16:creationId xmlns:a16="http://schemas.microsoft.com/office/drawing/2014/main" id="{9339952B-09E9-4016-9DD4-61800E5D6885}"/>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C76D6A97-F73A-4951-BB58-E26D1C4B69B9}"/>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3682385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26CB9-8F57-4BA6-A8A8-26DD4FFAB82B}"/>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DE80FDC7-21CF-455B-81A8-E0D72D5CDA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7F2AAAEA-ABD8-42D8-9309-A91875426AC4}"/>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2617C636-1AB3-4578-B38C-D01ADD67A7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11637D02-451F-4AC5-88DE-73E9680E0366}"/>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2FCABB2F-17F5-4662-8532-97CC68D527E8}"/>
              </a:ext>
            </a:extLst>
          </p:cNvPr>
          <p:cNvSpPr>
            <a:spLocks noGrp="1"/>
          </p:cNvSpPr>
          <p:nvPr>
            <p:ph type="dt" sz="half" idx="10"/>
          </p:nvPr>
        </p:nvSpPr>
        <p:spPr/>
        <p:txBody>
          <a:bodyPr/>
          <a:lstStyle/>
          <a:p>
            <a:fld id="{681B7CA1-EC21-435A-869A-B9D8D74CBBC2}" type="datetimeFigureOut">
              <a:rPr lang="nl-BE" smtClean="0"/>
              <a:t>30/03/2024</a:t>
            </a:fld>
            <a:endParaRPr lang="nl-BE"/>
          </a:p>
        </p:txBody>
      </p:sp>
      <p:sp>
        <p:nvSpPr>
          <p:cNvPr id="8" name="Tijdelijke aanduiding voor voettekst 7">
            <a:extLst>
              <a:ext uri="{FF2B5EF4-FFF2-40B4-BE49-F238E27FC236}">
                <a16:creationId xmlns:a16="http://schemas.microsoft.com/office/drawing/2014/main" id="{891842E8-F942-40D6-A48D-76C01EEE7D1D}"/>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83CB6E13-2845-4D55-A109-115B7A1C2311}"/>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452859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F42377-56DB-4DA4-9E25-9C4B681E613A}"/>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E7BB8BB4-1987-464C-BA92-CFD3A5AE3E19}"/>
              </a:ext>
            </a:extLst>
          </p:cNvPr>
          <p:cNvSpPr>
            <a:spLocks noGrp="1"/>
          </p:cNvSpPr>
          <p:nvPr>
            <p:ph type="dt" sz="half" idx="10"/>
          </p:nvPr>
        </p:nvSpPr>
        <p:spPr/>
        <p:txBody>
          <a:bodyPr/>
          <a:lstStyle/>
          <a:p>
            <a:fld id="{681B7CA1-EC21-435A-869A-B9D8D74CBBC2}" type="datetimeFigureOut">
              <a:rPr lang="nl-BE" smtClean="0"/>
              <a:t>30/03/2024</a:t>
            </a:fld>
            <a:endParaRPr lang="nl-BE"/>
          </a:p>
        </p:txBody>
      </p:sp>
      <p:sp>
        <p:nvSpPr>
          <p:cNvPr id="4" name="Tijdelijke aanduiding voor voettekst 3">
            <a:extLst>
              <a:ext uri="{FF2B5EF4-FFF2-40B4-BE49-F238E27FC236}">
                <a16:creationId xmlns:a16="http://schemas.microsoft.com/office/drawing/2014/main" id="{37865645-3699-4E24-B712-CE109CC59E74}"/>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BC90F2D9-C336-4E55-8381-B76A7150695F}"/>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19980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CE1971D-B016-4E67-A365-EE5BC993D561}"/>
              </a:ext>
            </a:extLst>
          </p:cNvPr>
          <p:cNvSpPr>
            <a:spLocks noGrp="1"/>
          </p:cNvSpPr>
          <p:nvPr>
            <p:ph type="dt" sz="half" idx="10"/>
          </p:nvPr>
        </p:nvSpPr>
        <p:spPr/>
        <p:txBody>
          <a:bodyPr/>
          <a:lstStyle/>
          <a:p>
            <a:fld id="{681B7CA1-EC21-435A-869A-B9D8D74CBBC2}" type="datetimeFigureOut">
              <a:rPr lang="nl-BE" smtClean="0"/>
              <a:t>30/03/2024</a:t>
            </a:fld>
            <a:endParaRPr lang="nl-BE"/>
          </a:p>
        </p:txBody>
      </p:sp>
      <p:sp>
        <p:nvSpPr>
          <p:cNvPr id="3" name="Tijdelijke aanduiding voor voettekst 2">
            <a:extLst>
              <a:ext uri="{FF2B5EF4-FFF2-40B4-BE49-F238E27FC236}">
                <a16:creationId xmlns:a16="http://schemas.microsoft.com/office/drawing/2014/main" id="{5B3C6C8D-9556-46B0-A98A-948EEA1E4731}"/>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5A9A1B22-9A0D-4098-92B4-1162717ADBF2}"/>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207144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A323E8-EFAF-4C82-999F-C2C530BB975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4D9F3F18-EDE0-4414-A716-EA40101B18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DD618520-ED58-4B7B-8FAC-2AA7CCCDF0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0BBA86D6-C314-48FE-8652-64C9E0FC9A9F}"/>
              </a:ext>
            </a:extLst>
          </p:cNvPr>
          <p:cNvSpPr>
            <a:spLocks noGrp="1"/>
          </p:cNvSpPr>
          <p:nvPr>
            <p:ph type="dt" sz="half" idx="10"/>
          </p:nvPr>
        </p:nvSpPr>
        <p:spPr/>
        <p:txBody>
          <a:bodyPr/>
          <a:lstStyle/>
          <a:p>
            <a:fld id="{681B7CA1-EC21-435A-869A-B9D8D74CBBC2}" type="datetimeFigureOut">
              <a:rPr lang="nl-BE" smtClean="0"/>
              <a:t>30/03/2024</a:t>
            </a:fld>
            <a:endParaRPr lang="nl-BE"/>
          </a:p>
        </p:txBody>
      </p:sp>
      <p:sp>
        <p:nvSpPr>
          <p:cNvPr id="6" name="Tijdelijke aanduiding voor voettekst 5">
            <a:extLst>
              <a:ext uri="{FF2B5EF4-FFF2-40B4-BE49-F238E27FC236}">
                <a16:creationId xmlns:a16="http://schemas.microsoft.com/office/drawing/2014/main" id="{16A8567B-1C64-4B31-8E45-9034B6CDB05C}"/>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319FC0B4-B521-41C4-97B2-1D562E804AF4}"/>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804421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CEAE8C-4683-4BF7-9A76-B239E600ADD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44E36A39-299E-4DAA-B98D-FC55AB06DD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D0D3467E-D4A6-4DB1-8029-4FECFC4895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CA8C671E-7ED9-45F8-8096-E28684630C2C}"/>
              </a:ext>
            </a:extLst>
          </p:cNvPr>
          <p:cNvSpPr>
            <a:spLocks noGrp="1"/>
          </p:cNvSpPr>
          <p:nvPr>
            <p:ph type="dt" sz="half" idx="10"/>
          </p:nvPr>
        </p:nvSpPr>
        <p:spPr/>
        <p:txBody>
          <a:bodyPr/>
          <a:lstStyle/>
          <a:p>
            <a:fld id="{681B7CA1-EC21-435A-869A-B9D8D74CBBC2}" type="datetimeFigureOut">
              <a:rPr lang="nl-BE" smtClean="0"/>
              <a:t>30/03/2024</a:t>
            </a:fld>
            <a:endParaRPr lang="nl-BE"/>
          </a:p>
        </p:txBody>
      </p:sp>
      <p:sp>
        <p:nvSpPr>
          <p:cNvPr id="6" name="Tijdelijke aanduiding voor voettekst 5">
            <a:extLst>
              <a:ext uri="{FF2B5EF4-FFF2-40B4-BE49-F238E27FC236}">
                <a16:creationId xmlns:a16="http://schemas.microsoft.com/office/drawing/2014/main" id="{520A1FDB-8358-44FF-9170-A11DA0E365A7}"/>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9B926540-B598-4A35-BC5C-150742A15EA4}"/>
              </a:ext>
            </a:extLst>
          </p:cNvPr>
          <p:cNvSpPr>
            <a:spLocks noGrp="1"/>
          </p:cNvSpPr>
          <p:nvPr>
            <p:ph type="sldNum" sz="quarter" idx="12"/>
          </p:nvPr>
        </p:nvSpPr>
        <p:spPr/>
        <p:txBody>
          <a:bodyPr/>
          <a:lstStyle/>
          <a:p>
            <a:fld id="{6C584FF7-A4E8-48D8-8589-C0A983EAC027}" type="slidenum">
              <a:rPr lang="nl-BE" smtClean="0"/>
              <a:t>‹nr.›</a:t>
            </a:fld>
            <a:endParaRPr lang="nl-BE"/>
          </a:p>
        </p:txBody>
      </p:sp>
    </p:spTree>
    <p:extLst>
      <p:ext uri="{BB962C8B-B14F-4D97-AF65-F5344CB8AC3E}">
        <p14:creationId xmlns:p14="http://schemas.microsoft.com/office/powerpoint/2010/main" val="1608669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F940DA5-B4E8-41C6-A564-53FCAFECF0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8AC2389F-0B1B-449A-BB5D-E434848FE3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A4BAE34-890C-40F5-A392-FC2ADAC44F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B7CA1-EC21-435A-869A-B9D8D74CBBC2}" type="datetimeFigureOut">
              <a:rPr lang="nl-BE" smtClean="0"/>
              <a:t>30/03/2024</a:t>
            </a:fld>
            <a:endParaRPr lang="nl-BE"/>
          </a:p>
        </p:txBody>
      </p:sp>
      <p:sp>
        <p:nvSpPr>
          <p:cNvPr id="5" name="Tijdelijke aanduiding voor voettekst 4">
            <a:extLst>
              <a:ext uri="{FF2B5EF4-FFF2-40B4-BE49-F238E27FC236}">
                <a16:creationId xmlns:a16="http://schemas.microsoft.com/office/drawing/2014/main" id="{7848E106-91EB-419B-AB00-15C4AEF9F3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107D7AF1-CF87-4E7F-8014-CBE3151197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84FF7-A4E8-48D8-8589-C0A983EAC027}" type="slidenum">
              <a:rPr lang="nl-BE" smtClean="0"/>
              <a:t>‹nr.›</a:t>
            </a:fld>
            <a:endParaRPr lang="nl-BE"/>
          </a:p>
        </p:txBody>
      </p:sp>
    </p:spTree>
    <p:extLst>
      <p:ext uri="{BB962C8B-B14F-4D97-AF65-F5344CB8AC3E}">
        <p14:creationId xmlns:p14="http://schemas.microsoft.com/office/powerpoint/2010/main" val="4263049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t="-6000" b="-6000"/>
          </a:stretch>
        </a:blipFill>
        <a:effectLst/>
      </p:bgPr>
    </p:bg>
    <p:spTree>
      <p:nvGrpSpPr>
        <p:cNvPr id="1" name=""/>
        <p:cNvGrpSpPr/>
        <p:nvPr/>
      </p:nvGrpSpPr>
      <p:grpSpPr>
        <a:xfrm>
          <a:off x="0" y="0"/>
          <a:ext cx="0" cy="0"/>
          <a:chOff x="0" y="0"/>
          <a:chExt cx="0" cy="0"/>
        </a:xfrm>
      </p:grpSpPr>
      <p:sp>
        <p:nvSpPr>
          <p:cNvPr id="12" name="Tekstvak 11">
            <a:extLst>
              <a:ext uri="{FF2B5EF4-FFF2-40B4-BE49-F238E27FC236}">
                <a16:creationId xmlns:a16="http://schemas.microsoft.com/office/drawing/2014/main" id="{2CECB5A4-E78E-42BE-81F7-1AC310302E67}"/>
              </a:ext>
            </a:extLst>
          </p:cNvPr>
          <p:cNvSpPr txBox="1"/>
          <p:nvPr/>
        </p:nvSpPr>
        <p:spPr>
          <a:xfrm>
            <a:off x="4531484" y="172196"/>
            <a:ext cx="7660516" cy="1261884"/>
          </a:xfrm>
          <a:prstGeom prst="rect">
            <a:avLst/>
          </a:prstGeom>
          <a:noFill/>
        </p:spPr>
        <p:txBody>
          <a:bodyPr wrap="square" rtlCol="0">
            <a:spAutoFit/>
          </a:bodyPr>
          <a:lstStyle/>
          <a:p>
            <a:pPr algn="ctr"/>
            <a:r>
              <a:rPr lang="nl-BE" sz="4000" b="1" dirty="0">
                <a:solidFill>
                  <a:srgbClr val="002060"/>
                </a:solidFill>
              </a:rPr>
              <a:t>Evangelische</a:t>
            </a:r>
            <a:r>
              <a:rPr lang="nl-BE" sz="3600" b="1" dirty="0">
                <a:solidFill>
                  <a:srgbClr val="002060"/>
                </a:solidFill>
              </a:rPr>
              <a:t> Kerk Koekelare</a:t>
            </a:r>
          </a:p>
          <a:p>
            <a:pPr algn="ctr"/>
            <a:r>
              <a:rPr lang="nl-BE" sz="3600" b="1" dirty="0">
                <a:solidFill>
                  <a:srgbClr val="002060"/>
                </a:solidFill>
              </a:rPr>
              <a:t>Prediking zondag 31 maart 2024</a:t>
            </a:r>
          </a:p>
        </p:txBody>
      </p:sp>
      <p:sp>
        <p:nvSpPr>
          <p:cNvPr id="3" name="Tekstvak 2">
            <a:extLst>
              <a:ext uri="{FF2B5EF4-FFF2-40B4-BE49-F238E27FC236}">
                <a16:creationId xmlns:a16="http://schemas.microsoft.com/office/drawing/2014/main" id="{C347A019-4F4D-4E8F-BE54-D58A4735C6A0}"/>
              </a:ext>
            </a:extLst>
          </p:cNvPr>
          <p:cNvSpPr txBox="1"/>
          <p:nvPr/>
        </p:nvSpPr>
        <p:spPr>
          <a:xfrm>
            <a:off x="616616" y="4358256"/>
            <a:ext cx="11264979" cy="707886"/>
          </a:xfrm>
          <a:prstGeom prst="rect">
            <a:avLst/>
          </a:prstGeom>
          <a:noFill/>
        </p:spPr>
        <p:txBody>
          <a:bodyPr wrap="square" rtlCol="0">
            <a:spAutoFit/>
          </a:bodyPr>
          <a:lstStyle/>
          <a:p>
            <a:pPr algn="ctr"/>
            <a:r>
              <a:rPr lang="nl-NL" sz="4000" b="1" dirty="0">
                <a:solidFill>
                  <a:srgbClr val="7030A0"/>
                </a:solidFill>
              </a:rPr>
              <a:t>De kern van ons geloof – Jezus stond op uit de dood!</a:t>
            </a:r>
          </a:p>
        </p:txBody>
      </p:sp>
    </p:spTree>
    <p:extLst>
      <p:ext uri="{BB962C8B-B14F-4D97-AF65-F5344CB8AC3E}">
        <p14:creationId xmlns:p14="http://schemas.microsoft.com/office/powerpoint/2010/main" val="1021437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04F028B9-A231-4D80-BCEF-F0EFED176957}"/>
              </a:ext>
            </a:extLst>
          </p:cNvPr>
          <p:cNvSpPr txBox="1"/>
          <p:nvPr/>
        </p:nvSpPr>
        <p:spPr>
          <a:xfrm>
            <a:off x="1416971" y="5814008"/>
            <a:ext cx="9648830" cy="523220"/>
          </a:xfrm>
          <a:prstGeom prst="rect">
            <a:avLst/>
          </a:prstGeom>
          <a:solidFill>
            <a:schemeClr val="bg1">
              <a:alpha val="2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solidFill>
                  <a:srgbClr val="FFFF99"/>
                </a:solidFill>
                <a:latin typeface="Calibri" panose="020F0502020204030204"/>
              </a:rPr>
              <a:t>Echt geloof is gebaseerd op feiten. Jezus stond op uit de dood.</a:t>
            </a:r>
          </a:p>
        </p:txBody>
      </p:sp>
    </p:spTree>
    <p:extLst>
      <p:ext uri="{BB962C8B-B14F-4D97-AF65-F5344CB8AC3E}">
        <p14:creationId xmlns:p14="http://schemas.microsoft.com/office/powerpoint/2010/main" val="4243294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2285637" y="52191"/>
            <a:ext cx="7929967" cy="584775"/>
          </a:xfrm>
          <a:prstGeom prst="rect">
            <a:avLst/>
          </a:prstGeom>
          <a:solidFill>
            <a:schemeClr val="bg1">
              <a:alpha val="9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3200" b="1" i="0" u="none" strike="noStrike" kern="1200" cap="none" spc="0" normalizeH="0" baseline="0" noProof="0" dirty="0">
                <a:ln>
                  <a:noFill/>
                </a:ln>
                <a:solidFill>
                  <a:srgbClr val="C00000"/>
                </a:solidFill>
                <a:effectLst/>
                <a:uLnTx/>
                <a:uFillTx/>
                <a:latin typeface="Calibri" panose="020F0502020204030204"/>
                <a:ea typeface="+mn-ea"/>
                <a:cs typeface="+mn-cs"/>
              </a:rPr>
              <a:t>Het effect van bewuste, gerichte vernietiging</a:t>
            </a:r>
          </a:p>
        </p:txBody>
      </p:sp>
      <p:pic>
        <p:nvPicPr>
          <p:cNvPr id="2" name="implosie">
            <a:hlinkClick r:id="" action="ppaction://media"/>
            <a:extLst>
              <a:ext uri="{FF2B5EF4-FFF2-40B4-BE49-F238E27FC236}">
                <a16:creationId xmlns:a16="http://schemas.microsoft.com/office/drawing/2014/main" id="{23987C44-3878-AB9F-54F9-E0673DC76F9A}"/>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198536" y="727681"/>
            <a:ext cx="8104170" cy="607812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3888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43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869679" y="151179"/>
            <a:ext cx="10969172" cy="6555641"/>
          </a:xfrm>
          <a:prstGeom prst="rect">
            <a:avLst/>
          </a:prstGeom>
          <a:solidFill>
            <a:schemeClr val="bg1">
              <a:alpha val="95000"/>
            </a:schemeClr>
          </a:solidFill>
        </p:spPr>
        <p:txBody>
          <a:bodyPr wrap="square" rtlCol="0">
            <a:spAutoFit/>
          </a:bodyPr>
          <a:lstStyle/>
          <a:p>
            <a:pPr algn="ctr"/>
            <a:r>
              <a:rPr lang="nl-BE" sz="3200" b="1" dirty="0">
                <a:solidFill>
                  <a:srgbClr val="C00000"/>
                </a:solidFill>
              </a:rPr>
              <a:t>De kern van ons geloof: de opstanding van Jezus Christus</a:t>
            </a:r>
            <a:endParaRPr lang="nl-NL" sz="2000" dirty="0">
              <a:solidFill>
                <a:srgbClr val="000000"/>
              </a:solidFill>
            </a:endParaRPr>
          </a:p>
          <a:p>
            <a:pPr marL="342900" indent="-342900" algn="just">
              <a:buFont typeface="Arial" panose="020B0604020202020204" pitchFamily="34" charset="0"/>
              <a:buChar char="•"/>
            </a:pPr>
            <a:endParaRPr lang="nl-NL" sz="2000" dirty="0">
              <a:solidFill>
                <a:srgbClr val="000000"/>
              </a:solidFill>
            </a:endParaRPr>
          </a:p>
          <a:p>
            <a:pPr marL="342900" indent="-342900" algn="just">
              <a:buFont typeface="Arial" panose="020B0604020202020204" pitchFamily="34" charset="0"/>
              <a:buChar char="•"/>
            </a:pPr>
            <a:r>
              <a:rPr lang="nl-NL" sz="2400" dirty="0">
                <a:solidFill>
                  <a:srgbClr val="000000"/>
                </a:solidFill>
              </a:rPr>
              <a:t>We starten met de kern van ons geloof, namelijk de </a:t>
            </a:r>
            <a:r>
              <a:rPr lang="nl-NL" sz="2400" b="1" dirty="0">
                <a:solidFill>
                  <a:srgbClr val="000000"/>
                </a:solidFill>
              </a:rPr>
              <a:t>opstanding</a:t>
            </a:r>
            <a:r>
              <a:rPr lang="nl-NL" sz="2400" dirty="0">
                <a:solidFill>
                  <a:srgbClr val="000000"/>
                </a:solidFill>
              </a:rPr>
              <a:t> van </a:t>
            </a:r>
            <a:r>
              <a:rPr lang="nl-NL" sz="2400" b="1" dirty="0">
                <a:solidFill>
                  <a:srgbClr val="000000"/>
                </a:solidFill>
              </a:rPr>
              <a:t>Jezus Christus</a:t>
            </a:r>
            <a:r>
              <a:rPr lang="nl-NL" sz="2400" dirty="0">
                <a:solidFill>
                  <a:srgbClr val="000000"/>
                </a:solidFill>
              </a:rPr>
              <a:t>.</a:t>
            </a:r>
          </a:p>
          <a:p>
            <a:pPr marL="342900" indent="-342900" algn="just">
              <a:buFont typeface="Arial" panose="020B0604020202020204" pitchFamily="34" charset="0"/>
              <a:buChar char="•"/>
            </a:pPr>
            <a:endParaRPr lang="nl-NL" sz="2000" dirty="0">
              <a:solidFill>
                <a:srgbClr val="000000"/>
              </a:solidFill>
            </a:endParaRPr>
          </a:p>
          <a:p>
            <a:pPr marL="457200" indent="-457200" algn="just">
              <a:buFont typeface="Arial" panose="020B0604020202020204" pitchFamily="34" charset="0"/>
              <a:buChar char="•"/>
            </a:pPr>
            <a:r>
              <a:rPr lang="nl-BE" sz="2800" b="1" i="1" dirty="0">
                <a:solidFill>
                  <a:srgbClr val="0070C0"/>
                </a:solidFill>
              </a:rPr>
              <a:t>1 Korinthe 15:12-19 [HSV] </a:t>
            </a:r>
          </a:p>
          <a:p>
            <a:pPr algn="just"/>
            <a:r>
              <a:rPr lang="nl-BE" sz="2800" i="1" dirty="0">
                <a:solidFill>
                  <a:srgbClr val="0070C0"/>
                </a:solidFill>
              </a:rPr>
              <a:t>[12] Als nu van Christus gepredikt wordt dat Hij uit de doden is opgewekt, hoe kunnen sommigen onder u dan zeggen dat er geen opstanding van de doden is?</a:t>
            </a:r>
          </a:p>
          <a:p>
            <a:pPr algn="just"/>
            <a:r>
              <a:rPr lang="nl-BE" sz="2800" i="1" dirty="0">
                <a:solidFill>
                  <a:srgbClr val="0070C0"/>
                </a:solidFill>
              </a:rPr>
              <a:t>[13] En als er geen opstanding van de doden is, dan is Christus ook niet opgewekt.</a:t>
            </a:r>
          </a:p>
          <a:p>
            <a:pPr algn="just"/>
            <a:r>
              <a:rPr lang="nl-BE" sz="2800" i="1" dirty="0">
                <a:solidFill>
                  <a:srgbClr val="0070C0"/>
                </a:solidFill>
              </a:rPr>
              <a:t>[14] En als Christus niet is opgewekt, dan is onze prediking zonder inhoud, en zonder inhoud is ook uw geloof.</a:t>
            </a:r>
          </a:p>
          <a:p>
            <a:pPr algn="just"/>
            <a:r>
              <a:rPr lang="nl-BE" sz="2800" i="1" dirty="0">
                <a:solidFill>
                  <a:srgbClr val="0070C0"/>
                </a:solidFill>
              </a:rPr>
              <a:t>[15] En dan blijken wij ook valse getuigen van God te zijn. Wij hebben namelijk van God getuigd dat Hij Christus heeft opgewekt, terwijl Hij Die niet heeft opgewekt als inderdaad de doden niet opgewekt worden.</a:t>
            </a:r>
          </a:p>
          <a:p>
            <a:pPr algn="just"/>
            <a:endParaRPr lang="nl-NL" sz="2000" dirty="0">
              <a:solidFill>
                <a:srgbClr val="000000"/>
              </a:solidFill>
            </a:endParaRPr>
          </a:p>
        </p:txBody>
      </p:sp>
    </p:spTree>
    <p:extLst>
      <p:ext uri="{BB962C8B-B14F-4D97-AF65-F5344CB8AC3E}">
        <p14:creationId xmlns:p14="http://schemas.microsoft.com/office/powerpoint/2010/main" val="2912641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611414" y="212735"/>
            <a:ext cx="10969172" cy="5324535"/>
          </a:xfrm>
          <a:prstGeom prst="rect">
            <a:avLst/>
          </a:prstGeom>
          <a:solidFill>
            <a:schemeClr val="bg1">
              <a:alpha val="95000"/>
            </a:schemeClr>
          </a:solidFill>
        </p:spPr>
        <p:txBody>
          <a:bodyPr wrap="square" rtlCol="0">
            <a:spAutoFit/>
          </a:bodyPr>
          <a:lstStyle/>
          <a:p>
            <a:pPr algn="ctr"/>
            <a:r>
              <a:rPr lang="nl-BE" sz="3200" b="1" dirty="0">
                <a:solidFill>
                  <a:srgbClr val="C00000"/>
                </a:solidFill>
              </a:rPr>
              <a:t>De kern van ons geloof: de opstanding van Jezus Christus</a:t>
            </a:r>
            <a:endParaRPr lang="nl-NL" sz="2000" dirty="0">
              <a:solidFill>
                <a:srgbClr val="000000"/>
              </a:solidFill>
            </a:endParaRPr>
          </a:p>
          <a:p>
            <a:pPr marL="342900" indent="-342900" algn="just">
              <a:buFont typeface="Arial" panose="020B0604020202020204" pitchFamily="34" charset="0"/>
              <a:buChar char="•"/>
            </a:pPr>
            <a:endParaRPr lang="nl-NL" sz="2000" dirty="0">
              <a:solidFill>
                <a:srgbClr val="000000"/>
              </a:solidFill>
            </a:endParaRPr>
          </a:p>
          <a:p>
            <a:pPr marL="342900" indent="-342900" algn="just">
              <a:buFont typeface="Arial" panose="020B0604020202020204" pitchFamily="34" charset="0"/>
              <a:buChar char="•"/>
            </a:pPr>
            <a:r>
              <a:rPr lang="nl-NL" sz="2400" dirty="0">
                <a:solidFill>
                  <a:srgbClr val="000000"/>
                </a:solidFill>
              </a:rPr>
              <a:t>We starten met de kern van ons geloof, namelijk de </a:t>
            </a:r>
            <a:r>
              <a:rPr lang="nl-NL" sz="2400" b="1" dirty="0">
                <a:solidFill>
                  <a:srgbClr val="000000"/>
                </a:solidFill>
              </a:rPr>
              <a:t>opstanding</a:t>
            </a:r>
            <a:r>
              <a:rPr lang="nl-NL" sz="2400" dirty="0">
                <a:solidFill>
                  <a:srgbClr val="000000"/>
                </a:solidFill>
              </a:rPr>
              <a:t> van </a:t>
            </a:r>
            <a:r>
              <a:rPr lang="nl-NL" sz="2400" b="1" dirty="0">
                <a:solidFill>
                  <a:srgbClr val="000000"/>
                </a:solidFill>
              </a:rPr>
              <a:t>Jezus Christus</a:t>
            </a:r>
            <a:r>
              <a:rPr lang="nl-NL" sz="2400" dirty="0">
                <a:solidFill>
                  <a:srgbClr val="000000"/>
                </a:solidFill>
              </a:rPr>
              <a:t>.</a:t>
            </a:r>
          </a:p>
          <a:p>
            <a:pPr marL="342900" indent="-342900" algn="just">
              <a:buFont typeface="Arial" panose="020B0604020202020204" pitchFamily="34" charset="0"/>
              <a:buChar char="•"/>
            </a:pPr>
            <a:endParaRPr lang="nl-NL" sz="2000" dirty="0">
              <a:solidFill>
                <a:srgbClr val="000000"/>
              </a:solidFill>
            </a:endParaRPr>
          </a:p>
          <a:p>
            <a:pPr marL="457200" indent="-457200" algn="just">
              <a:buFont typeface="Arial" panose="020B0604020202020204" pitchFamily="34" charset="0"/>
              <a:buChar char="•"/>
            </a:pPr>
            <a:r>
              <a:rPr lang="nl-BE" sz="2800" b="1" i="1" dirty="0">
                <a:solidFill>
                  <a:srgbClr val="0070C0"/>
                </a:solidFill>
              </a:rPr>
              <a:t>1 Korinthe 15:12-19 [HSV] </a:t>
            </a:r>
          </a:p>
          <a:p>
            <a:pPr algn="just"/>
            <a:r>
              <a:rPr lang="nl-BE" sz="2800" i="1" dirty="0">
                <a:solidFill>
                  <a:srgbClr val="0070C0"/>
                </a:solidFill>
              </a:rPr>
              <a:t>[16] Immers, als de doden niet opgewekt worden, is ook Christus niet opgewekt.</a:t>
            </a:r>
          </a:p>
          <a:p>
            <a:pPr algn="just"/>
            <a:r>
              <a:rPr lang="nl-BE" sz="2800" i="1" dirty="0">
                <a:solidFill>
                  <a:srgbClr val="0070C0"/>
                </a:solidFill>
              </a:rPr>
              <a:t>[17] En als Christus niet is opgewekt, is uw geloof zinloos; u bent dan nog in uw zonden.</a:t>
            </a:r>
          </a:p>
          <a:p>
            <a:pPr algn="just"/>
            <a:r>
              <a:rPr lang="nl-BE" sz="2800" i="1" dirty="0">
                <a:solidFill>
                  <a:srgbClr val="0070C0"/>
                </a:solidFill>
              </a:rPr>
              <a:t>[18] Dan zijn ook zij die in Christus ontslapen zijn, verloren.</a:t>
            </a:r>
          </a:p>
          <a:p>
            <a:pPr algn="just"/>
            <a:r>
              <a:rPr lang="nl-BE" sz="2800" i="1" dirty="0">
                <a:solidFill>
                  <a:srgbClr val="0070C0"/>
                </a:solidFill>
              </a:rPr>
              <a:t>[19] Als wij alleen voor dit leven op Christus onze hoop gevestigd hebben, zijn wij de meest beklagenswaardige van alle mensen.</a:t>
            </a:r>
          </a:p>
          <a:p>
            <a:pPr algn="just"/>
            <a:endParaRPr lang="nl-NL" sz="2000" dirty="0">
              <a:solidFill>
                <a:srgbClr val="000000"/>
              </a:solidFill>
            </a:endParaRPr>
          </a:p>
        </p:txBody>
      </p:sp>
    </p:spTree>
    <p:extLst>
      <p:ext uri="{BB962C8B-B14F-4D97-AF65-F5344CB8AC3E}">
        <p14:creationId xmlns:p14="http://schemas.microsoft.com/office/powerpoint/2010/main" val="66472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611414" y="212735"/>
            <a:ext cx="10969172" cy="5632311"/>
          </a:xfrm>
          <a:prstGeom prst="rect">
            <a:avLst/>
          </a:prstGeom>
          <a:solidFill>
            <a:schemeClr val="bg1">
              <a:alpha val="95000"/>
            </a:schemeClr>
          </a:solidFill>
        </p:spPr>
        <p:txBody>
          <a:bodyPr wrap="square" rtlCol="0">
            <a:spAutoFit/>
          </a:bodyPr>
          <a:lstStyle/>
          <a:p>
            <a:pPr algn="ctr"/>
            <a:r>
              <a:rPr lang="nl-BE" sz="3200" b="1" dirty="0">
                <a:solidFill>
                  <a:srgbClr val="C00000"/>
                </a:solidFill>
              </a:rPr>
              <a:t>De kern van ons geloof: de opstanding van Jezus Christus</a:t>
            </a:r>
            <a:endParaRPr lang="nl-NL" sz="2000" dirty="0">
              <a:solidFill>
                <a:srgbClr val="000000"/>
              </a:solidFill>
            </a:endParaRPr>
          </a:p>
          <a:p>
            <a:pPr marL="342900" indent="-342900" algn="just">
              <a:buFont typeface="Arial" panose="020B0604020202020204" pitchFamily="34" charset="0"/>
              <a:buChar char="•"/>
            </a:pPr>
            <a:endParaRPr lang="nl-NL" sz="2000" dirty="0">
              <a:solidFill>
                <a:srgbClr val="000000"/>
              </a:solidFill>
            </a:endParaRPr>
          </a:p>
          <a:p>
            <a:pPr marL="457200" indent="-457200" algn="just">
              <a:buFont typeface="Arial" panose="020B0604020202020204" pitchFamily="34" charset="0"/>
              <a:buChar char="•"/>
            </a:pPr>
            <a:r>
              <a:rPr lang="nl-BE" sz="2800" b="1" i="1" dirty="0">
                <a:solidFill>
                  <a:srgbClr val="0070C0"/>
                </a:solidFill>
              </a:rPr>
              <a:t>1 Korinthe 15:12-19 [HSV] </a:t>
            </a:r>
          </a:p>
          <a:p>
            <a:pPr algn="just"/>
            <a:r>
              <a:rPr lang="nl-BE" sz="2800" i="1" dirty="0">
                <a:solidFill>
                  <a:srgbClr val="0070C0"/>
                </a:solidFill>
              </a:rPr>
              <a:t>[12] Als nu van Christus gepredikt wordt dat Hij uit de doden is opgewekt, hoe kunnen sommigen onder u dan zeggen dat er geen opstanding van de doden is?</a:t>
            </a:r>
          </a:p>
          <a:p>
            <a:pPr algn="just"/>
            <a:r>
              <a:rPr lang="nl-BE" sz="2800" i="1" dirty="0">
                <a:solidFill>
                  <a:srgbClr val="0070C0"/>
                </a:solidFill>
              </a:rPr>
              <a:t>[13] En als er geen opstanding van de doden is, dan is Christus ook niet opgewekt.</a:t>
            </a:r>
          </a:p>
          <a:p>
            <a:pPr algn="just"/>
            <a:r>
              <a:rPr lang="nl-BE" sz="2800" i="1" dirty="0">
                <a:solidFill>
                  <a:srgbClr val="0070C0"/>
                </a:solidFill>
              </a:rPr>
              <a:t>[14] En als Christus niet is opgewekt, dan is onze </a:t>
            </a:r>
            <a:r>
              <a:rPr lang="nl-BE" sz="2800" b="1" i="1" dirty="0">
                <a:solidFill>
                  <a:srgbClr val="0070C0"/>
                </a:solidFill>
              </a:rPr>
              <a:t>prediking zonder inhoud, en zonder inhoud is ook uw geloof</a:t>
            </a:r>
            <a:r>
              <a:rPr lang="nl-BE" sz="2800" i="1" dirty="0">
                <a:solidFill>
                  <a:srgbClr val="0070C0"/>
                </a:solidFill>
              </a:rPr>
              <a:t>.</a:t>
            </a:r>
          </a:p>
          <a:p>
            <a:pPr algn="just"/>
            <a:r>
              <a:rPr lang="nl-BE" sz="2800" i="1" dirty="0">
                <a:solidFill>
                  <a:srgbClr val="0070C0"/>
                </a:solidFill>
              </a:rPr>
              <a:t>[15] En dan blijken wij ook </a:t>
            </a:r>
            <a:r>
              <a:rPr lang="nl-BE" sz="2800" b="1" i="1" dirty="0">
                <a:solidFill>
                  <a:srgbClr val="0070C0"/>
                </a:solidFill>
              </a:rPr>
              <a:t>valse getuigen van God </a:t>
            </a:r>
            <a:r>
              <a:rPr lang="nl-BE" sz="2800" i="1" dirty="0">
                <a:solidFill>
                  <a:srgbClr val="0070C0"/>
                </a:solidFill>
              </a:rPr>
              <a:t>te zijn. Wij hebben namelijk van God getuigd dat Hij Christus heeft opgewekt, terwijl Hij Die niet heeft opgewekt als inderdaad de doden niet opgewekt worden.</a:t>
            </a:r>
          </a:p>
        </p:txBody>
      </p:sp>
    </p:spTree>
    <p:extLst>
      <p:ext uri="{BB962C8B-B14F-4D97-AF65-F5344CB8AC3E}">
        <p14:creationId xmlns:p14="http://schemas.microsoft.com/office/powerpoint/2010/main" val="3473696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611414" y="120402"/>
            <a:ext cx="10969172" cy="4770537"/>
          </a:xfrm>
          <a:prstGeom prst="rect">
            <a:avLst/>
          </a:prstGeom>
          <a:solidFill>
            <a:schemeClr val="bg1">
              <a:alpha val="95000"/>
            </a:schemeClr>
          </a:solidFill>
        </p:spPr>
        <p:txBody>
          <a:bodyPr wrap="square" rtlCol="0">
            <a:spAutoFit/>
          </a:bodyPr>
          <a:lstStyle/>
          <a:p>
            <a:pPr algn="ctr"/>
            <a:r>
              <a:rPr lang="nl-BE" sz="3200" b="1" dirty="0">
                <a:solidFill>
                  <a:srgbClr val="C00000"/>
                </a:solidFill>
              </a:rPr>
              <a:t>De kern van ons geloof: de opstanding van Jezus Christus</a:t>
            </a:r>
          </a:p>
          <a:p>
            <a:pPr algn="ctr"/>
            <a:endParaRPr lang="nl-NL" sz="2000" dirty="0">
              <a:solidFill>
                <a:srgbClr val="000000"/>
              </a:solidFill>
            </a:endParaRPr>
          </a:p>
          <a:p>
            <a:pPr marL="457200" indent="-457200" algn="just">
              <a:buFont typeface="Arial" panose="020B0604020202020204" pitchFamily="34" charset="0"/>
              <a:buChar char="•"/>
            </a:pPr>
            <a:r>
              <a:rPr lang="nl-BE" sz="2800" b="1" i="1" dirty="0">
                <a:solidFill>
                  <a:srgbClr val="0070C0"/>
                </a:solidFill>
              </a:rPr>
              <a:t>1 Korinthe 15:12-19 [HSV] </a:t>
            </a:r>
          </a:p>
          <a:p>
            <a:pPr algn="just"/>
            <a:r>
              <a:rPr lang="nl-BE" sz="2800" i="1" dirty="0">
                <a:solidFill>
                  <a:srgbClr val="0070C0"/>
                </a:solidFill>
              </a:rPr>
              <a:t>[16] Immers, als de doden niet opgewekt worden, </a:t>
            </a:r>
            <a:r>
              <a:rPr lang="nl-BE" sz="2800" b="1" i="1" dirty="0">
                <a:solidFill>
                  <a:srgbClr val="0070C0"/>
                </a:solidFill>
              </a:rPr>
              <a:t>is ook Christus niet opgewekt</a:t>
            </a:r>
            <a:r>
              <a:rPr lang="nl-BE" sz="2800" i="1" dirty="0">
                <a:solidFill>
                  <a:srgbClr val="0070C0"/>
                </a:solidFill>
              </a:rPr>
              <a:t>.</a:t>
            </a:r>
          </a:p>
          <a:p>
            <a:pPr algn="just"/>
            <a:r>
              <a:rPr lang="nl-BE" sz="2800" i="1" dirty="0">
                <a:solidFill>
                  <a:srgbClr val="0070C0"/>
                </a:solidFill>
              </a:rPr>
              <a:t>[17] En als Christus niet is opgewekt, is uw geloof zinloos; </a:t>
            </a:r>
            <a:r>
              <a:rPr lang="nl-BE" sz="2800" b="1" i="1" dirty="0">
                <a:solidFill>
                  <a:srgbClr val="0070C0"/>
                </a:solidFill>
              </a:rPr>
              <a:t>u bent dan nog in uw zonden</a:t>
            </a:r>
            <a:r>
              <a:rPr lang="nl-BE" sz="2800" i="1" dirty="0">
                <a:solidFill>
                  <a:srgbClr val="0070C0"/>
                </a:solidFill>
              </a:rPr>
              <a:t>.</a:t>
            </a:r>
          </a:p>
          <a:p>
            <a:pPr algn="just"/>
            <a:r>
              <a:rPr lang="nl-BE" sz="2800" i="1" dirty="0">
                <a:solidFill>
                  <a:srgbClr val="0070C0"/>
                </a:solidFill>
              </a:rPr>
              <a:t>[18] </a:t>
            </a:r>
            <a:r>
              <a:rPr lang="nl-BE" sz="2800" b="1" i="1" dirty="0">
                <a:solidFill>
                  <a:srgbClr val="0070C0"/>
                </a:solidFill>
              </a:rPr>
              <a:t>Dan zijn ook zij die in Christus ontslapen zijn, verloren</a:t>
            </a:r>
            <a:r>
              <a:rPr lang="nl-BE" sz="2800" i="1" dirty="0">
                <a:solidFill>
                  <a:srgbClr val="0070C0"/>
                </a:solidFill>
              </a:rPr>
              <a:t>.</a:t>
            </a:r>
          </a:p>
          <a:p>
            <a:pPr algn="just"/>
            <a:r>
              <a:rPr lang="nl-BE" sz="2800" i="1" dirty="0">
                <a:solidFill>
                  <a:srgbClr val="0070C0"/>
                </a:solidFill>
              </a:rPr>
              <a:t>[19] Als wij alleen voor dit leven op Christus onze hoop gevestigd hebben, zijn wij </a:t>
            </a:r>
            <a:r>
              <a:rPr lang="nl-BE" sz="2800" b="1" i="1" dirty="0">
                <a:solidFill>
                  <a:srgbClr val="0070C0"/>
                </a:solidFill>
              </a:rPr>
              <a:t>de meest beklagenswaardige van alle mensen</a:t>
            </a:r>
            <a:r>
              <a:rPr lang="nl-BE" sz="2800" i="1" dirty="0">
                <a:solidFill>
                  <a:srgbClr val="0070C0"/>
                </a:solidFill>
              </a:rPr>
              <a:t>.</a:t>
            </a:r>
          </a:p>
          <a:p>
            <a:pPr algn="just"/>
            <a:endParaRPr lang="nl-BE" sz="2800" i="1" dirty="0">
              <a:solidFill>
                <a:srgbClr val="0070C0"/>
              </a:solidFill>
            </a:endParaRPr>
          </a:p>
        </p:txBody>
      </p:sp>
    </p:spTree>
    <p:extLst>
      <p:ext uri="{BB962C8B-B14F-4D97-AF65-F5344CB8AC3E}">
        <p14:creationId xmlns:p14="http://schemas.microsoft.com/office/powerpoint/2010/main" val="4259055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751016" y="428178"/>
            <a:ext cx="10969172" cy="6063198"/>
          </a:xfrm>
          <a:prstGeom prst="rect">
            <a:avLst/>
          </a:prstGeom>
          <a:solidFill>
            <a:schemeClr val="bg1">
              <a:alpha val="95000"/>
            </a:schemeClr>
          </a:solidFill>
        </p:spPr>
        <p:txBody>
          <a:bodyPr wrap="square" rtlCol="0">
            <a:spAutoFit/>
          </a:bodyPr>
          <a:lstStyle/>
          <a:p>
            <a:pPr algn="ctr"/>
            <a:r>
              <a:rPr lang="nl-BE" sz="3200" b="1" dirty="0">
                <a:solidFill>
                  <a:srgbClr val="C00000"/>
                </a:solidFill>
              </a:rPr>
              <a:t>Dwaalleer 1: Jezus stierf NIET aan het kruis van </a:t>
            </a:r>
            <a:r>
              <a:rPr lang="nl-BE" sz="3200" b="1" dirty="0" err="1">
                <a:solidFill>
                  <a:srgbClr val="C00000"/>
                </a:solidFill>
              </a:rPr>
              <a:t>Golgotha</a:t>
            </a:r>
            <a:endParaRPr lang="nl-BE" sz="3200" b="1" dirty="0">
              <a:solidFill>
                <a:srgbClr val="C00000"/>
              </a:solidFill>
            </a:endParaRPr>
          </a:p>
          <a:p>
            <a:pPr algn="ctr"/>
            <a:endParaRPr lang="nl-NL" sz="2000" dirty="0">
              <a:solidFill>
                <a:srgbClr val="000000"/>
              </a:solidFill>
            </a:endParaRPr>
          </a:p>
          <a:p>
            <a:pPr marL="342900" indent="-342900" algn="just">
              <a:buFont typeface="Arial" panose="020B0604020202020204" pitchFamily="34" charset="0"/>
              <a:buChar char="•"/>
            </a:pPr>
            <a:r>
              <a:rPr lang="nl-NL" sz="2800" dirty="0">
                <a:solidFill>
                  <a:srgbClr val="000000"/>
                </a:solidFill>
              </a:rPr>
              <a:t>Er zijn voldoende bewijzen om deze theorie en dwaalleer te weerleggen.</a:t>
            </a:r>
          </a:p>
          <a:p>
            <a:pPr marL="355600" indent="-355600" algn="just">
              <a:buFont typeface="+mj-lt"/>
              <a:buAutoNum type="arabicPeriod"/>
            </a:pPr>
            <a:r>
              <a:rPr lang="nl-NL" sz="2400" dirty="0">
                <a:solidFill>
                  <a:srgbClr val="000000"/>
                </a:solidFill>
              </a:rPr>
              <a:t>Het is onmogelijk dat Jezus de kruisiging heeft overleefd.</a:t>
            </a:r>
          </a:p>
          <a:p>
            <a:pPr marL="355600" indent="-355600" algn="just">
              <a:buFont typeface="+mj-lt"/>
              <a:buAutoNum type="arabicPeriod"/>
            </a:pPr>
            <a:r>
              <a:rPr lang="nl-NL" sz="2400" dirty="0">
                <a:solidFill>
                  <a:srgbClr val="000000"/>
                </a:solidFill>
              </a:rPr>
              <a:t>De Romeinse soldaat brak de benen van Jezus niet, maar wel van de twee andere gekruisigden: Johannes 19:31-33.</a:t>
            </a:r>
          </a:p>
          <a:p>
            <a:pPr marL="355600" indent="-355600" algn="just">
              <a:buFont typeface="+mj-lt"/>
              <a:buAutoNum type="arabicPeriod"/>
            </a:pPr>
            <a:r>
              <a:rPr lang="nl-NL" sz="2400" dirty="0">
                <a:solidFill>
                  <a:srgbClr val="000000"/>
                </a:solidFill>
              </a:rPr>
              <a:t>Johannes getuigde dat er bloed en water uit Jezus’ doorboorde zij kwamen: Johannes 19:34-35</a:t>
            </a:r>
          </a:p>
          <a:p>
            <a:pPr marL="355600" indent="-355600" algn="just">
              <a:buFont typeface="+mj-lt"/>
              <a:buAutoNum type="arabicPeriod"/>
            </a:pPr>
            <a:r>
              <a:rPr lang="nl-NL" sz="2400" dirty="0">
                <a:solidFill>
                  <a:srgbClr val="000000"/>
                </a:solidFill>
              </a:rPr>
              <a:t>Het lichaam was volledig in doeken gewikkeld: Johannes 19:38-42. </a:t>
            </a:r>
          </a:p>
          <a:p>
            <a:pPr marL="355600" lvl="1" indent="-355600" algn="just">
              <a:buFont typeface="+mj-lt"/>
              <a:buAutoNum type="arabicPeriod" startAt="5"/>
            </a:pPr>
            <a:r>
              <a:rPr lang="nl-NL" sz="2400" dirty="0">
                <a:solidFill>
                  <a:srgbClr val="000000"/>
                </a:solidFill>
              </a:rPr>
              <a:t>Jezus verscheen na Zijn dood verschillende keren aan Zijn discipelen: Johannes 20:19-29</a:t>
            </a:r>
          </a:p>
          <a:p>
            <a:pPr marL="355600" lvl="1" indent="-355600" algn="just">
              <a:buFont typeface="+mj-lt"/>
              <a:buAutoNum type="arabicPeriod" startAt="6"/>
            </a:pPr>
            <a:r>
              <a:rPr lang="nl-NL" sz="2400" dirty="0">
                <a:solidFill>
                  <a:srgbClr val="000000"/>
                </a:solidFill>
              </a:rPr>
              <a:t>De Romeinse soldaten, die de wacht hielden bij het graf.</a:t>
            </a:r>
          </a:p>
          <a:p>
            <a:pPr marL="355600" lvl="1" indent="-355600" algn="just">
              <a:buFont typeface="+mj-lt"/>
              <a:buAutoNum type="arabicPeriod" startAt="6"/>
            </a:pPr>
            <a:r>
              <a:rPr lang="nl-NL" sz="2400" dirty="0">
                <a:solidFill>
                  <a:srgbClr val="000000"/>
                </a:solidFill>
              </a:rPr>
              <a:t>De grafsteen.</a:t>
            </a:r>
          </a:p>
          <a:p>
            <a:pPr marL="355600" lvl="1" indent="-355600" algn="just">
              <a:buFont typeface="+mj-lt"/>
              <a:buAutoNum type="arabicPeriod" startAt="6"/>
            </a:pPr>
            <a:r>
              <a:rPr lang="nl-NL" sz="2400" dirty="0">
                <a:solidFill>
                  <a:srgbClr val="000000"/>
                </a:solidFill>
              </a:rPr>
              <a:t>Wat met de </a:t>
            </a:r>
            <a:r>
              <a:rPr lang="nl-NL" sz="2400" i="1" dirty="0">
                <a:solidFill>
                  <a:srgbClr val="000000"/>
                </a:solidFill>
              </a:rPr>
              <a:t>niet</a:t>
            </a:r>
            <a:r>
              <a:rPr lang="nl-NL" sz="2400" dirty="0">
                <a:solidFill>
                  <a:srgbClr val="000000"/>
                </a:solidFill>
              </a:rPr>
              <a:t> gestorven Jezus, na de kruisiging?</a:t>
            </a:r>
          </a:p>
          <a:p>
            <a:pPr marL="355600" lvl="1" indent="-355600" algn="just">
              <a:buFont typeface="+mj-lt"/>
              <a:buAutoNum type="arabicPeriod" startAt="6"/>
            </a:pPr>
            <a:r>
              <a:rPr lang="nl-NL" sz="2400" dirty="0">
                <a:solidFill>
                  <a:srgbClr val="000000"/>
                </a:solidFill>
              </a:rPr>
              <a:t>De getuigenissen van de discipelen en de ooggetuigen.</a:t>
            </a:r>
            <a:endParaRPr lang="nl-NL" sz="2000" dirty="0">
              <a:solidFill>
                <a:srgbClr val="000000"/>
              </a:solidFill>
            </a:endParaRPr>
          </a:p>
          <a:p>
            <a:pPr marL="809625" lvl="1" indent="-363538" algn="just">
              <a:buFont typeface="Arial" panose="020B0604020202020204" pitchFamily="34" charset="0"/>
              <a:buChar char="•"/>
            </a:pPr>
            <a:endParaRPr lang="nl-NL" sz="2000" dirty="0">
              <a:solidFill>
                <a:srgbClr val="000000"/>
              </a:solidFill>
            </a:endParaRPr>
          </a:p>
        </p:txBody>
      </p:sp>
    </p:spTree>
    <p:extLst>
      <p:ext uri="{BB962C8B-B14F-4D97-AF65-F5344CB8AC3E}">
        <p14:creationId xmlns:p14="http://schemas.microsoft.com/office/powerpoint/2010/main" val="945136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611414" y="458956"/>
            <a:ext cx="10969172" cy="6001643"/>
          </a:xfrm>
          <a:prstGeom prst="rect">
            <a:avLst/>
          </a:prstGeom>
          <a:solidFill>
            <a:schemeClr val="bg1">
              <a:alpha val="95000"/>
            </a:schemeClr>
          </a:solidFill>
        </p:spPr>
        <p:txBody>
          <a:bodyPr wrap="square" rtlCol="0">
            <a:spAutoFit/>
          </a:bodyPr>
          <a:lstStyle/>
          <a:p>
            <a:pPr algn="ctr"/>
            <a:r>
              <a:rPr lang="nl-BE" sz="3200" b="1" dirty="0">
                <a:solidFill>
                  <a:srgbClr val="C00000"/>
                </a:solidFill>
              </a:rPr>
              <a:t>De leugen en het bedrog van de Joodse autoriteiten</a:t>
            </a:r>
            <a:endParaRPr lang="nl-NL" sz="2000" dirty="0">
              <a:solidFill>
                <a:srgbClr val="000000"/>
              </a:solidFill>
            </a:endParaRPr>
          </a:p>
          <a:p>
            <a:pPr marL="342900" indent="-342900" algn="just">
              <a:buFont typeface="Arial" panose="020B0604020202020204" pitchFamily="34" charset="0"/>
              <a:buChar char="•"/>
            </a:pPr>
            <a:endParaRPr lang="nl-NL" sz="2000" dirty="0">
              <a:solidFill>
                <a:srgbClr val="000000"/>
              </a:solidFill>
            </a:endParaRPr>
          </a:p>
          <a:p>
            <a:pPr marL="342900" indent="-342900" algn="just">
              <a:buFont typeface="Arial" panose="020B0604020202020204" pitchFamily="34" charset="0"/>
              <a:buChar char="•"/>
            </a:pPr>
            <a:r>
              <a:rPr lang="nl-NL" sz="2400" dirty="0">
                <a:solidFill>
                  <a:srgbClr val="000000"/>
                </a:solidFill>
              </a:rPr>
              <a:t>Wees niet blind voor de leugen en het bedrog van de Joodse autoriteiten:</a:t>
            </a:r>
          </a:p>
          <a:p>
            <a:pPr marL="342900" indent="-342900" algn="just">
              <a:buFont typeface="Arial" panose="020B0604020202020204" pitchFamily="34" charset="0"/>
              <a:buChar char="•"/>
            </a:pPr>
            <a:endParaRPr lang="nl-NL" sz="2000" dirty="0">
              <a:solidFill>
                <a:srgbClr val="000000"/>
              </a:solidFill>
            </a:endParaRPr>
          </a:p>
          <a:p>
            <a:pPr marL="457200" indent="-457200" algn="just">
              <a:buFont typeface="Arial" panose="020B0604020202020204" pitchFamily="34" charset="0"/>
              <a:buChar char="•"/>
            </a:pPr>
            <a:r>
              <a:rPr lang="nl-BE" sz="2800" b="1" i="1" dirty="0">
                <a:solidFill>
                  <a:srgbClr val="0070C0"/>
                </a:solidFill>
              </a:rPr>
              <a:t>Mattheüs 28:11-15 [HSV] </a:t>
            </a:r>
          </a:p>
          <a:p>
            <a:pPr algn="just"/>
            <a:r>
              <a:rPr lang="nl-BE" sz="2400" i="1" dirty="0">
                <a:solidFill>
                  <a:srgbClr val="0070C0"/>
                </a:solidFill>
              </a:rPr>
              <a:t>[11] Terwijl zij onderweg waren, zie, enigen van de wacht kwamen in de stad en berichtten de </a:t>
            </a:r>
            <a:r>
              <a:rPr lang="nl-BE" sz="2400" i="1" dirty="0" err="1">
                <a:solidFill>
                  <a:srgbClr val="0070C0"/>
                </a:solidFill>
              </a:rPr>
              <a:t>overpriesters</a:t>
            </a:r>
            <a:r>
              <a:rPr lang="nl-BE" sz="2400" i="1" dirty="0">
                <a:solidFill>
                  <a:srgbClr val="0070C0"/>
                </a:solidFill>
              </a:rPr>
              <a:t> alles wat er gebeurd was.</a:t>
            </a:r>
          </a:p>
          <a:p>
            <a:pPr algn="just"/>
            <a:r>
              <a:rPr lang="nl-BE" sz="2400" i="1" dirty="0">
                <a:solidFill>
                  <a:srgbClr val="0070C0"/>
                </a:solidFill>
              </a:rPr>
              <a:t>[12] En zij kwamen bijeen met de oudsten, en zij kwamen gezamenlijk tot het besluit om de soldaten veel geld te geven,</a:t>
            </a:r>
          </a:p>
          <a:p>
            <a:pPr algn="just"/>
            <a:r>
              <a:rPr lang="nl-BE" sz="2400" i="1" dirty="0">
                <a:solidFill>
                  <a:srgbClr val="0070C0"/>
                </a:solidFill>
              </a:rPr>
              <a:t>[13] en zij zeiden: Zeg: Zijn discipelen zijn ‘s nachts gekomen en hebben Hem gestolen, terwijl wij sliepen.</a:t>
            </a:r>
          </a:p>
          <a:p>
            <a:pPr algn="just"/>
            <a:r>
              <a:rPr lang="nl-BE" sz="2400" i="1" dirty="0">
                <a:solidFill>
                  <a:srgbClr val="0070C0"/>
                </a:solidFill>
              </a:rPr>
              <a:t>[14] En als de stadhouder hiervan hoort, zullen wij hem overtuigen en maken dat u zonder zorgen bent.</a:t>
            </a:r>
          </a:p>
          <a:p>
            <a:pPr algn="just"/>
            <a:r>
              <a:rPr lang="nl-BE" sz="2400" i="1" dirty="0">
                <a:solidFill>
                  <a:srgbClr val="0070C0"/>
                </a:solidFill>
              </a:rPr>
              <a:t>[15] Toen zij het geld in ontvangst genomen hadden, deden zij zoals hun was voorgehouden. En dit woord is verbreid onder de Joden tot op de huidige dag.</a:t>
            </a:r>
          </a:p>
          <a:p>
            <a:pPr algn="just"/>
            <a:endParaRPr lang="nl-NL" sz="2000" dirty="0">
              <a:solidFill>
                <a:srgbClr val="000000"/>
              </a:solidFill>
            </a:endParaRPr>
          </a:p>
        </p:txBody>
      </p:sp>
    </p:spTree>
    <p:extLst>
      <p:ext uri="{BB962C8B-B14F-4D97-AF65-F5344CB8AC3E}">
        <p14:creationId xmlns:p14="http://schemas.microsoft.com/office/powerpoint/2010/main" val="945591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8000"/>
            <a:lum/>
          </a:blip>
          <a:srcRect/>
          <a:stretch>
            <a:fillRect t="-6000" b="-6000"/>
          </a:stretch>
        </a:blip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C334FD8-CC6A-490D-9B87-98B5964CC8CC}"/>
              </a:ext>
            </a:extLst>
          </p:cNvPr>
          <p:cNvSpPr txBox="1"/>
          <p:nvPr/>
        </p:nvSpPr>
        <p:spPr>
          <a:xfrm>
            <a:off x="771956" y="421814"/>
            <a:ext cx="10969172" cy="5262979"/>
          </a:xfrm>
          <a:prstGeom prst="rect">
            <a:avLst/>
          </a:prstGeom>
          <a:solidFill>
            <a:schemeClr val="bg1">
              <a:alpha val="95000"/>
            </a:schemeClr>
          </a:solidFill>
        </p:spPr>
        <p:txBody>
          <a:bodyPr wrap="square" rtlCol="0">
            <a:spAutoFit/>
          </a:bodyPr>
          <a:lstStyle/>
          <a:p>
            <a:pPr algn="ctr"/>
            <a:r>
              <a:rPr lang="nl-BE" sz="3200" b="1" dirty="0">
                <a:solidFill>
                  <a:srgbClr val="C00000"/>
                </a:solidFill>
              </a:rPr>
              <a:t>Dwaalleer 2: de complottheorie</a:t>
            </a:r>
          </a:p>
          <a:p>
            <a:pPr algn="ctr"/>
            <a:endParaRPr lang="nl-NL" sz="2000" dirty="0">
              <a:solidFill>
                <a:srgbClr val="000000"/>
              </a:solidFill>
            </a:endParaRPr>
          </a:p>
          <a:p>
            <a:pPr marL="342900" indent="-342900" algn="just">
              <a:buFont typeface="Arial" panose="020B0604020202020204" pitchFamily="34" charset="0"/>
              <a:buChar char="•"/>
            </a:pPr>
            <a:r>
              <a:rPr lang="nl-NL" sz="2800" dirty="0">
                <a:solidFill>
                  <a:srgbClr val="000000"/>
                </a:solidFill>
              </a:rPr>
              <a:t>Er zijn voldoende bewijzen om deze theorie en dwaalleer te weerleggen.</a:t>
            </a:r>
          </a:p>
          <a:p>
            <a:pPr marL="342900" indent="-342900" algn="just">
              <a:buFont typeface="Arial" panose="020B0604020202020204" pitchFamily="34" charset="0"/>
              <a:buChar char="•"/>
            </a:pPr>
            <a:endParaRPr lang="nl-NL" sz="2000" dirty="0">
              <a:solidFill>
                <a:srgbClr val="000000"/>
              </a:solidFill>
            </a:endParaRPr>
          </a:p>
          <a:p>
            <a:pPr marL="457200" indent="-457200" algn="just">
              <a:buFont typeface="+mj-lt"/>
              <a:buAutoNum type="arabicPeriod"/>
            </a:pPr>
            <a:r>
              <a:rPr lang="nl-NL" sz="2800" dirty="0">
                <a:solidFill>
                  <a:srgbClr val="000000"/>
                </a:solidFill>
              </a:rPr>
              <a:t>De discipelen verzonnen de dood van Jezus niet.</a:t>
            </a:r>
          </a:p>
          <a:p>
            <a:pPr marL="457200" indent="-457200" algn="just">
              <a:buFont typeface="+mj-lt"/>
              <a:buAutoNum type="arabicPeriod"/>
            </a:pPr>
            <a:r>
              <a:rPr lang="nl-NL" sz="2800" dirty="0">
                <a:solidFill>
                  <a:srgbClr val="000000"/>
                </a:solidFill>
              </a:rPr>
              <a:t>Het profiel van de apostelen.</a:t>
            </a:r>
          </a:p>
          <a:p>
            <a:pPr marL="457200" indent="-457200" algn="just">
              <a:buFont typeface="+mj-lt"/>
              <a:buAutoNum type="arabicPeriod" startAt="3"/>
            </a:pPr>
            <a:r>
              <a:rPr lang="nl-NL" sz="2800" dirty="0">
                <a:solidFill>
                  <a:srgbClr val="000000"/>
                </a:solidFill>
              </a:rPr>
              <a:t>Het getuigenis van de discipelen, na de dood van Jezus.</a:t>
            </a:r>
          </a:p>
          <a:p>
            <a:pPr marL="457200" indent="-457200" algn="just">
              <a:buFont typeface="+mj-lt"/>
              <a:buAutoNum type="arabicPeriod" startAt="4"/>
            </a:pPr>
            <a:r>
              <a:rPr lang="nl-NL" sz="2800" dirty="0">
                <a:solidFill>
                  <a:srgbClr val="000000"/>
                </a:solidFill>
              </a:rPr>
              <a:t>De motivatie voor de leugen en het bedrog.</a:t>
            </a:r>
          </a:p>
          <a:p>
            <a:pPr marL="457200" indent="-457200" algn="just">
              <a:buFont typeface="+mj-lt"/>
              <a:buAutoNum type="arabicPeriod" startAt="4"/>
            </a:pPr>
            <a:r>
              <a:rPr lang="nl-NL" sz="2800" dirty="0">
                <a:solidFill>
                  <a:srgbClr val="000000"/>
                </a:solidFill>
              </a:rPr>
              <a:t>De Joodse autoriteiten.</a:t>
            </a:r>
          </a:p>
          <a:p>
            <a:pPr marL="457200" indent="-457200" algn="just">
              <a:buFont typeface="+mj-lt"/>
              <a:buAutoNum type="arabicPeriod" startAt="6"/>
            </a:pPr>
            <a:r>
              <a:rPr lang="nl-NL" sz="2800" dirty="0">
                <a:solidFill>
                  <a:srgbClr val="000000"/>
                </a:solidFill>
              </a:rPr>
              <a:t>Het getuigenis van de discipelen, na de dood van Jezus.</a:t>
            </a:r>
          </a:p>
          <a:p>
            <a:pPr marL="457200" indent="-457200" algn="just">
              <a:buFont typeface="+mj-lt"/>
              <a:buAutoNum type="arabicPeriod" startAt="7"/>
            </a:pPr>
            <a:r>
              <a:rPr lang="nl-NL" sz="2800" dirty="0">
                <a:solidFill>
                  <a:srgbClr val="000000"/>
                </a:solidFill>
              </a:rPr>
              <a:t>De macht en invloed van de officiële autoriteiten.</a:t>
            </a:r>
          </a:p>
          <a:p>
            <a:pPr marL="457200" indent="-457200" algn="just">
              <a:buFont typeface="+mj-lt"/>
              <a:buAutoNum type="arabicPeriod" startAt="6"/>
            </a:pPr>
            <a:endParaRPr lang="nl-NL" sz="2000" b="1" dirty="0">
              <a:solidFill>
                <a:srgbClr val="000000"/>
              </a:solidFill>
            </a:endParaRPr>
          </a:p>
          <a:p>
            <a:pPr marL="457200" indent="-457200" algn="just">
              <a:buFont typeface="+mj-lt"/>
              <a:buAutoNum type="arabicPeriod" startAt="3"/>
            </a:pPr>
            <a:endParaRPr lang="nl-NL" sz="2000" b="1" dirty="0">
              <a:solidFill>
                <a:srgbClr val="000000"/>
              </a:solidFill>
            </a:endParaRPr>
          </a:p>
        </p:txBody>
      </p:sp>
    </p:spTree>
    <p:extLst>
      <p:ext uri="{BB962C8B-B14F-4D97-AF65-F5344CB8AC3E}">
        <p14:creationId xmlns:p14="http://schemas.microsoft.com/office/powerpoint/2010/main" val="267212599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921</Words>
  <Application>Microsoft Office PowerPoint</Application>
  <PresentationFormat>Breedbeeld</PresentationFormat>
  <Paragraphs>80</Paragraphs>
  <Slides>10</Slides>
  <Notes>10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Franky Loret</dc:creator>
  <cp:lastModifiedBy>Franky Loret</cp:lastModifiedBy>
  <cp:revision>1214</cp:revision>
  <cp:lastPrinted>2024-03-24T12:06:06Z</cp:lastPrinted>
  <dcterms:created xsi:type="dcterms:W3CDTF">2018-09-23T12:23:26Z</dcterms:created>
  <dcterms:modified xsi:type="dcterms:W3CDTF">2024-03-30T06:25:33Z</dcterms:modified>
</cp:coreProperties>
</file>