
<file path=[Content_Types].xml><?xml version="1.0" encoding="utf-8"?>
<Types xmlns="http://schemas.openxmlformats.org/package/2006/content-types">
  <Default Extension="bin" ContentType="image/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444" r:id="rId3"/>
    <p:sldId id="455" r:id="rId4"/>
    <p:sldId id="463" r:id="rId5"/>
    <p:sldId id="473" r:id="rId6"/>
    <p:sldId id="457" r:id="rId7"/>
    <p:sldId id="458" r:id="rId8"/>
    <p:sldId id="459" r:id="rId9"/>
    <p:sldId id="467" r:id="rId10"/>
    <p:sldId id="289" r:id="rId11"/>
  </p:sldIdLst>
  <p:sldSz cx="12192000" cy="6858000"/>
  <p:notesSz cx="10002838" cy="68818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9510A81-88EB-4548-A427-95DBBAB08465}">
          <p14:sldIdLst>
            <p14:sldId id="256"/>
            <p14:sldId id="444"/>
            <p14:sldId id="455"/>
            <p14:sldId id="463"/>
            <p14:sldId id="473"/>
            <p14:sldId id="457"/>
            <p14:sldId id="458"/>
            <p14:sldId id="459"/>
            <p14:sldId id="467"/>
            <p14:sldId id="2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58869" autoAdjust="0"/>
  </p:normalViewPr>
  <p:slideViewPr>
    <p:cSldViewPr snapToGrid="0" showGuides="1">
      <p:cViewPr varScale="1">
        <p:scale>
          <a:sx n="30" d="100"/>
          <a:sy n="30" d="100"/>
        </p:scale>
        <p:origin x="120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5" y="0"/>
            <a:ext cx="4334563" cy="345286"/>
          </a:xfrm>
          <a:prstGeom prst="rect">
            <a:avLst/>
          </a:prstGeom>
        </p:spPr>
        <p:txBody>
          <a:bodyPr vert="horz" lIns="96478" tIns="48239" rIns="96478" bIns="48239" rtlCol="0"/>
          <a:lstStyle>
            <a:lvl1pPr algn="l">
              <a:defRPr sz="1300"/>
            </a:lvl1pPr>
          </a:lstStyle>
          <a:p>
            <a:endParaRPr lang="nl-BE"/>
          </a:p>
        </p:txBody>
      </p:sp>
      <p:sp>
        <p:nvSpPr>
          <p:cNvPr id="3" name="Tijdelijke aanduiding voor datum 2"/>
          <p:cNvSpPr>
            <a:spLocks noGrp="1"/>
          </p:cNvSpPr>
          <p:nvPr>
            <p:ph type="dt" idx="1"/>
          </p:nvPr>
        </p:nvSpPr>
        <p:spPr>
          <a:xfrm>
            <a:off x="5665966" y="0"/>
            <a:ext cx="4334563" cy="345286"/>
          </a:xfrm>
          <a:prstGeom prst="rect">
            <a:avLst/>
          </a:prstGeom>
        </p:spPr>
        <p:txBody>
          <a:bodyPr vert="horz" lIns="96478" tIns="48239" rIns="96478" bIns="48239" rtlCol="0"/>
          <a:lstStyle>
            <a:lvl1pPr algn="r">
              <a:defRPr sz="1300"/>
            </a:lvl1pPr>
          </a:lstStyle>
          <a:p>
            <a:fld id="{3A110616-5839-4ADD-8AFB-BD60349FFB48}" type="datetimeFigureOut">
              <a:rPr lang="nl-BE" smtClean="0"/>
              <a:t>20/02/2022</a:t>
            </a:fld>
            <a:endParaRPr lang="nl-BE"/>
          </a:p>
        </p:txBody>
      </p:sp>
      <p:sp>
        <p:nvSpPr>
          <p:cNvPr id="4" name="Tijdelijke aanduiding voor dia-afbeelding 3"/>
          <p:cNvSpPr>
            <a:spLocks noGrp="1" noRot="1" noChangeAspect="1"/>
          </p:cNvSpPr>
          <p:nvPr>
            <p:ph type="sldImg" idx="2"/>
          </p:nvPr>
        </p:nvSpPr>
        <p:spPr>
          <a:xfrm>
            <a:off x="2938463" y="860425"/>
            <a:ext cx="4129087" cy="2322513"/>
          </a:xfrm>
          <a:prstGeom prst="rect">
            <a:avLst/>
          </a:prstGeom>
          <a:noFill/>
          <a:ln w="12700">
            <a:solidFill>
              <a:prstClr val="black"/>
            </a:solidFill>
          </a:ln>
        </p:spPr>
        <p:txBody>
          <a:bodyPr vert="horz" lIns="96478" tIns="48239" rIns="96478" bIns="48239" rtlCol="0" anchor="ctr"/>
          <a:lstStyle/>
          <a:p>
            <a:endParaRPr lang="nl-BE"/>
          </a:p>
        </p:txBody>
      </p:sp>
      <p:sp>
        <p:nvSpPr>
          <p:cNvPr id="5" name="Tijdelijke aanduiding voor notities 4"/>
          <p:cNvSpPr>
            <a:spLocks noGrp="1"/>
          </p:cNvSpPr>
          <p:nvPr>
            <p:ph type="body" sz="quarter" idx="3"/>
          </p:nvPr>
        </p:nvSpPr>
        <p:spPr>
          <a:xfrm>
            <a:off x="1000285" y="3311873"/>
            <a:ext cx="8002270" cy="2709714"/>
          </a:xfrm>
          <a:prstGeom prst="rect">
            <a:avLst/>
          </a:prstGeom>
        </p:spPr>
        <p:txBody>
          <a:bodyPr vert="horz" lIns="96478" tIns="48239" rIns="96478" bIns="4823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5" y="6536529"/>
            <a:ext cx="4334563" cy="345285"/>
          </a:xfrm>
          <a:prstGeom prst="rect">
            <a:avLst/>
          </a:prstGeom>
        </p:spPr>
        <p:txBody>
          <a:bodyPr vert="horz" lIns="96478" tIns="48239" rIns="96478" bIns="48239"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5665966" y="6536529"/>
            <a:ext cx="4334563" cy="345285"/>
          </a:xfrm>
          <a:prstGeom prst="rect">
            <a:avLst/>
          </a:prstGeom>
        </p:spPr>
        <p:txBody>
          <a:bodyPr vert="horz" lIns="96478" tIns="48239" rIns="96478" bIns="48239" rtlCol="0" anchor="b"/>
          <a:lstStyle>
            <a:lvl1pPr algn="r">
              <a:defRPr sz="1300"/>
            </a:lvl1pPr>
          </a:lstStyle>
          <a:p>
            <a:fld id="{2A1C996E-B989-4AB0-AD63-C64B73E7A56B}" type="slidenum">
              <a:rPr lang="nl-BE" smtClean="0"/>
              <a:t>‹nr.›</a:t>
            </a:fld>
            <a:endParaRPr lang="nl-BE"/>
          </a:p>
        </p:txBody>
      </p:sp>
    </p:spTree>
    <p:extLst>
      <p:ext uri="{BB962C8B-B14F-4D97-AF65-F5344CB8AC3E}">
        <p14:creationId xmlns:p14="http://schemas.microsoft.com/office/powerpoint/2010/main" val="228508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500" b="1" dirty="0"/>
          </a:p>
          <a:p>
            <a:endParaRPr lang="nl-BE" sz="1500" b="1"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a:t>
            </a:fld>
            <a:endParaRPr lang="nl-BE"/>
          </a:p>
        </p:txBody>
      </p:sp>
    </p:spTree>
    <p:extLst>
      <p:ext uri="{BB962C8B-B14F-4D97-AF65-F5344CB8AC3E}">
        <p14:creationId xmlns:p14="http://schemas.microsoft.com/office/powerpoint/2010/main" val="171569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10</a:t>
            </a:fld>
            <a:endParaRPr lang="nl-BE"/>
          </a:p>
        </p:txBody>
      </p:sp>
    </p:spTree>
    <p:extLst>
      <p:ext uri="{BB962C8B-B14F-4D97-AF65-F5344CB8AC3E}">
        <p14:creationId xmlns:p14="http://schemas.microsoft.com/office/powerpoint/2010/main" val="336378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2</a:t>
            </a:fld>
            <a:endParaRPr lang="nl-BE"/>
          </a:p>
        </p:txBody>
      </p:sp>
    </p:spTree>
    <p:extLst>
      <p:ext uri="{BB962C8B-B14F-4D97-AF65-F5344CB8AC3E}">
        <p14:creationId xmlns:p14="http://schemas.microsoft.com/office/powerpoint/2010/main" val="139975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3</a:t>
            </a:fld>
            <a:endParaRPr lang="nl-BE"/>
          </a:p>
        </p:txBody>
      </p:sp>
    </p:spTree>
    <p:extLst>
      <p:ext uri="{BB962C8B-B14F-4D97-AF65-F5344CB8AC3E}">
        <p14:creationId xmlns:p14="http://schemas.microsoft.com/office/powerpoint/2010/main" val="72598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4</a:t>
            </a:fld>
            <a:endParaRPr lang="nl-BE"/>
          </a:p>
        </p:txBody>
      </p:sp>
    </p:spTree>
    <p:extLst>
      <p:ext uri="{BB962C8B-B14F-4D97-AF65-F5344CB8AC3E}">
        <p14:creationId xmlns:p14="http://schemas.microsoft.com/office/powerpoint/2010/main" val="134516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5</a:t>
            </a:fld>
            <a:endParaRPr lang="nl-BE"/>
          </a:p>
        </p:txBody>
      </p:sp>
    </p:spTree>
    <p:extLst>
      <p:ext uri="{BB962C8B-B14F-4D97-AF65-F5344CB8AC3E}">
        <p14:creationId xmlns:p14="http://schemas.microsoft.com/office/powerpoint/2010/main" val="92258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6</a:t>
            </a:fld>
            <a:endParaRPr lang="nl-BE"/>
          </a:p>
        </p:txBody>
      </p:sp>
    </p:spTree>
    <p:extLst>
      <p:ext uri="{BB962C8B-B14F-4D97-AF65-F5344CB8AC3E}">
        <p14:creationId xmlns:p14="http://schemas.microsoft.com/office/powerpoint/2010/main" val="2329516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7</a:t>
            </a:fld>
            <a:endParaRPr lang="nl-BE"/>
          </a:p>
        </p:txBody>
      </p:sp>
    </p:spTree>
    <p:extLst>
      <p:ext uri="{BB962C8B-B14F-4D97-AF65-F5344CB8AC3E}">
        <p14:creationId xmlns:p14="http://schemas.microsoft.com/office/powerpoint/2010/main" val="2378692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8</a:t>
            </a:fld>
            <a:endParaRPr lang="nl-BE"/>
          </a:p>
        </p:txBody>
      </p:sp>
    </p:spTree>
    <p:extLst>
      <p:ext uri="{BB962C8B-B14F-4D97-AF65-F5344CB8AC3E}">
        <p14:creationId xmlns:p14="http://schemas.microsoft.com/office/powerpoint/2010/main" val="1126282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9</a:t>
            </a:fld>
            <a:endParaRPr lang="nl-BE"/>
          </a:p>
        </p:txBody>
      </p:sp>
    </p:spTree>
    <p:extLst>
      <p:ext uri="{BB962C8B-B14F-4D97-AF65-F5344CB8AC3E}">
        <p14:creationId xmlns:p14="http://schemas.microsoft.com/office/powerpoint/2010/main" val="77705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A18E2-357D-47C1-A2FD-C0DC73837A7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53123958-7FDD-43C8-A3BE-FC0D2CDE4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240CB72-45D5-4E8B-9D64-8014AC4652CB}"/>
              </a:ext>
            </a:extLst>
          </p:cNvPr>
          <p:cNvSpPr>
            <a:spLocks noGrp="1"/>
          </p:cNvSpPr>
          <p:nvPr>
            <p:ph type="dt" sz="half" idx="10"/>
          </p:nvPr>
        </p:nvSpPr>
        <p:spPr/>
        <p:txBody>
          <a:bodyPr/>
          <a:lstStyle/>
          <a:p>
            <a:fld id="{681B7CA1-EC21-435A-869A-B9D8D74CBBC2}" type="datetimeFigureOut">
              <a:rPr lang="nl-BE" smtClean="0"/>
              <a:t>20/02/2022</a:t>
            </a:fld>
            <a:endParaRPr lang="nl-BE"/>
          </a:p>
        </p:txBody>
      </p:sp>
      <p:sp>
        <p:nvSpPr>
          <p:cNvPr id="5" name="Tijdelijke aanduiding voor voettekst 4">
            <a:extLst>
              <a:ext uri="{FF2B5EF4-FFF2-40B4-BE49-F238E27FC236}">
                <a16:creationId xmlns:a16="http://schemas.microsoft.com/office/drawing/2014/main" id="{0A7E6A61-A658-4A93-BA78-949BEFEC2CE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0F60D17-869F-47D9-B7E4-48A3304DF2B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29291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FE775-ED2F-49FA-A6B7-4F25D15774C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95EC6FB-8156-4650-836E-DE466327A33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19308B-8D94-4AFF-A739-6996522F0939}"/>
              </a:ext>
            </a:extLst>
          </p:cNvPr>
          <p:cNvSpPr>
            <a:spLocks noGrp="1"/>
          </p:cNvSpPr>
          <p:nvPr>
            <p:ph type="dt" sz="half" idx="10"/>
          </p:nvPr>
        </p:nvSpPr>
        <p:spPr/>
        <p:txBody>
          <a:bodyPr/>
          <a:lstStyle/>
          <a:p>
            <a:fld id="{681B7CA1-EC21-435A-869A-B9D8D74CBBC2}" type="datetimeFigureOut">
              <a:rPr lang="nl-BE" smtClean="0"/>
              <a:t>20/02/2022</a:t>
            </a:fld>
            <a:endParaRPr lang="nl-BE"/>
          </a:p>
        </p:txBody>
      </p:sp>
      <p:sp>
        <p:nvSpPr>
          <p:cNvPr id="5" name="Tijdelijke aanduiding voor voettekst 4">
            <a:extLst>
              <a:ext uri="{FF2B5EF4-FFF2-40B4-BE49-F238E27FC236}">
                <a16:creationId xmlns:a16="http://schemas.microsoft.com/office/drawing/2014/main" id="{80EB15FA-4812-4579-8666-1533FE8A950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9307A2C-411F-4EF3-AA44-CEE66FBE319D}"/>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99161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647082-CA00-43B8-904D-6E0097E11C2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6244F28-8CCD-4AD6-B6BD-E00F550F6619}"/>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C91A32-7679-40CF-AC67-5BE8C1B66192}"/>
              </a:ext>
            </a:extLst>
          </p:cNvPr>
          <p:cNvSpPr>
            <a:spLocks noGrp="1"/>
          </p:cNvSpPr>
          <p:nvPr>
            <p:ph type="dt" sz="half" idx="10"/>
          </p:nvPr>
        </p:nvSpPr>
        <p:spPr/>
        <p:txBody>
          <a:bodyPr/>
          <a:lstStyle/>
          <a:p>
            <a:fld id="{681B7CA1-EC21-435A-869A-B9D8D74CBBC2}" type="datetimeFigureOut">
              <a:rPr lang="nl-BE" smtClean="0"/>
              <a:t>20/02/2022</a:t>
            </a:fld>
            <a:endParaRPr lang="nl-BE"/>
          </a:p>
        </p:txBody>
      </p:sp>
      <p:sp>
        <p:nvSpPr>
          <p:cNvPr id="5" name="Tijdelijke aanduiding voor voettekst 4">
            <a:extLst>
              <a:ext uri="{FF2B5EF4-FFF2-40B4-BE49-F238E27FC236}">
                <a16:creationId xmlns:a16="http://schemas.microsoft.com/office/drawing/2014/main" id="{7229AF41-7E6B-4CF0-87C2-84B33789B3A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A2D3E14-554E-45C9-8DDD-EABA427BDA86}"/>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409480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B7C6D-04D4-4B99-A1F5-6F0AD45406A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58327C9-902A-499E-A42F-F0E31D16C18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7CE8C51-A938-4D21-8131-21194D1024DC}"/>
              </a:ext>
            </a:extLst>
          </p:cNvPr>
          <p:cNvSpPr>
            <a:spLocks noGrp="1"/>
          </p:cNvSpPr>
          <p:nvPr>
            <p:ph type="dt" sz="half" idx="10"/>
          </p:nvPr>
        </p:nvSpPr>
        <p:spPr/>
        <p:txBody>
          <a:bodyPr/>
          <a:lstStyle/>
          <a:p>
            <a:fld id="{681B7CA1-EC21-435A-869A-B9D8D74CBBC2}" type="datetimeFigureOut">
              <a:rPr lang="nl-BE" smtClean="0"/>
              <a:t>20/02/2022</a:t>
            </a:fld>
            <a:endParaRPr lang="nl-BE"/>
          </a:p>
        </p:txBody>
      </p:sp>
      <p:sp>
        <p:nvSpPr>
          <p:cNvPr id="5" name="Tijdelijke aanduiding voor voettekst 4">
            <a:extLst>
              <a:ext uri="{FF2B5EF4-FFF2-40B4-BE49-F238E27FC236}">
                <a16:creationId xmlns:a16="http://schemas.microsoft.com/office/drawing/2014/main" id="{11D3F8A3-4CF7-493E-8E37-3A9C58C36E2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5C3A5EE-0D6E-431B-8766-E69FF03FE79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4246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1C1C2-BB45-4D75-91E2-780EE5AE9C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38C4B8D-CC30-480C-B2BD-E12CB97A8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0F6F32F4-7304-4369-9B08-E753E9C1B06F}"/>
              </a:ext>
            </a:extLst>
          </p:cNvPr>
          <p:cNvSpPr>
            <a:spLocks noGrp="1"/>
          </p:cNvSpPr>
          <p:nvPr>
            <p:ph type="dt" sz="half" idx="10"/>
          </p:nvPr>
        </p:nvSpPr>
        <p:spPr/>
        <p:txBody>
          <a:bodyPr/>
          <a:lstStyle/>
          <a:p>
            <a:fld id="{681B7CA1-EC21-435A-869A-B9D8D74CBBC2}" type="datetimeFigureOut">
              <a:rPr lang="nl-BE" smtClean="0"/>
              <a:t>20/02/2022</a:t>
            </a:fld>
            <a:endParaRPr lang="nl-BE"/>
          </a:p>
        </p:txBody>
      </p:sp>
      <p:sp>
        <p:nvSpPr>
          <p:cNvPr id="5" name="Tijdelijke aanduiding voor voettekst 4">
            <a:extLst>
              <a:ext uri="{FF2B5EF4-FFF2-40B4-BE49-F238E27FC236}">
                <a16:creationId xmlns:a16="http://schemas.microsoft.com/office/drawing/2014/main" id="{7008AC69-9D88-4115-9FAE-7607AB5F16D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6D7694A-286C-4BA1-B115-41AF421AC4A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81430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FF440-6A98-474A-8AA9-1B833C7FE99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512E940-2DC7-4105-9CFB-411664E86CF6}"/>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6D181952-D716-400E-83E7-8E99A834173B}"/>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455B52E-35A4-49AD-8DE7-915BE928C47C}"/>
              </a:ext>
            </a:extLst>
          </p:cNvPr>
          <p:cNvSpPr>
            <a:spLocks noGrp="1"/>
          </p:cNvSpPr>
          <p:nvPr>
            <p:ph type="dt" sz="half" idx="10"/>
          </p:nvPr>
        </p:nvSpPr>
        <p:spPr/>
        <p:txBody>
          <a:bodyPr/>
          <a:lstStyle/>
          <a:p>
            <a:fld id="{681B7CA1-EC21-435A-869A-B9D8D74CBBC2}" type="datetimeFigureOut">
              <a:rPr lang="nl-BE" smtClean="0"/>
              <a:t>20/02/2022</a:t>
            </a:fld>
            <a:endParaRPr lang="nl-BE"/>
          </a:p>
        </p:txBody>
      </p:sp>
      <p:sp>
        <p:nvSpPr>
          <p:cNvPr id="6" name="Tijdelijke aanduiding voor voettekst 5">
            <a:extLst>
              <a:ext uri="{FF2B5EF4-FFF2-40B4-BE49-F238E27FC236}">
                <a16:creationId xmlns:a16="http://schemas.microsoft.com/office/drawing/2014/main" id="{9339952B-09E9-4016-9DD4-61800E5D688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76D6A97-F73A-4951-BB58-E26D1C4B69B9}"/>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368238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26CB9-8F57-4BA6-A8A8-26DD4FFAB82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E80FDC7-21CF-455B-81A8-E0D72D5CDA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F2AAAEA-ABD8-42D8-9309-A91875426AC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617C636-1AB3-4578-B38C-D01ADD67A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11637D02-451F-4AC5-88DE-73E9680E036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FCABB2F-17F5-4662-8532-97CC68D527E8}"/>
              </a:ext>
            </a:extLst>
          </p:cNvPr>
          <p:cNvSpPr>
            <a:spLocks noGrp="1"/>
          </p:cNvSpPr>
          <p:nvPr>
            <p:ph type="dt" sz="half" idx="10"/>
          </p:nvPr>
        </p:nvSpPr>
        <p:spPr/>
        <p:txBody>
          <a:bodyPr/>
          <a:lstStyle/>
          <a:p>
            <a:fld id="{681B7CA1-EC21-435A-869A-B9D8D74CBBC2}" type="datetimeFigureOut">
              <a:rPr lang="nl-BE" smtClean="0"/>
              <a:t>20/02/2022</a:t>
            </a:fld>
            <a:endParaRPr lang="nl-BE"/>
          </a:p>
        </p:txBody>
      </p:sp>
      <p:sp>
        <p:nvSpPr>
          <p:cNvPr id="8" name="Tijdelijke aanduiding voor voettekst 7">
            <a:extLst>
              <a:ext uri="{FF2B5EF4-FFF2-40B4-BE49-F238E27FC236}">
                <a16:creationId xmlns:a16="http://schemas.microsoft.com/office/drawing/2014/main" id="{891842E8-F942-40D6-A48D-76C01EEE7D1D}"/>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3CB6E13-2845-4D55-A109-115B7A1C231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45285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42377-56DB-4DA4-9E25-9C4B681E613A}"/>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7BB8BB4-1987-464C-BA92-CFD3A5AE3E19}"/>
              </a:ext>
            </a:extLst>
          </p:cNvPr>
          <p:cNvSpPr>
            <a:spLocks noGrp="1"/>
          </p:cNvSpPr>
          <p:nvPr>
            <p:ph type="dt" sz="half" idx="10"/>
          </p:nvPr>
        </p:nvSpPr>
        <p:spPr/>
        <p:txBody>
          <a:bodyPr/>
          <a:lstStyle/>
          <a:p>
            <a:fld id="{681B7CA1-EC21-435A-869A-B9D8D74CBBC2}" type="datetimeFigureOut">
              <a:rPr lang="nl-BE" smtClean="0"/>
              <a:t>20/02/2022</a:t>
            </a:fld>
            <a:endParaRPr lang="nl-BE"/>
          </a:p>
        </p:txBody>
      </p:sp>
      <p:sp>
        <p:nvSpPr>
          <p:cNvPr id="4" name="Tijdelijke aanduiding voor voettekst 3">
            <a:extLst>
              <a:ext uri="{FF2B5EF4-FFF2-40B4-BE49-F238E27FC236}">
                <a16:creationId xmlns:a16="http://schemas.microsoft.com/office/drawing/2014/main" id="{37865645-3699-4E24-B712-CE109CC59E74}"/>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C90F2D9-C336-4E55-8381-B76A7150695F}"/>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1998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E1971D-B016-4E67-A365-EE5BC993D561}"/>
              </a:ext>
            </a:extLst>
          </p:cNvPr>
          <p:cNvSpPr>
            <a:spLocks noGrp="1"/>
          </p:cNvSpPr>
          <p:nvPr>
            <p:ph type="dt" sz="half" idx="10"/>
          </p:nvPr>
        </p:nvSpPr>
        <p:spPr/>
        <p:txBody>
          <a:bodyPr/>
          <a:lstStyle/>
          <a:p>
            <a:fld id="{681B7CA1-EC21-435A-869A-B9D8D74CBBC2}" type="datetimeFigureOut">
              <a:rPr lang="nl-BE" smtClean="0"/>
              <a:t>20/02/2022</a:t>
            </a:fld>
            <a:endParaRPr lang="nl-BE"/>
          </a:p>
        </p:txBody>
      </p:sp>
      <p:sp>
        <p:nvSpPr>
          <p:cNvPr id="3" name="Tijdelijke aanduiding voor voettekst 2">
            <a:extLst>
              <a:ext uri="{FF2B5EF4-FFF2-40B4-BE49-F238E27FC236}">
                <a16:creationId xmlns:a16="http://schemas.microsoft.com/office/drawing/2014/main" id="{5B3C6C8D-9556-46B0-A98A-948EEA1E4731}"/>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A9A1B22-9A0D-4098-92B4-1162717ADBF2}"/>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0714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323E8-EFAF-4C82-999F-C2C530BB97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D9F3F18-EDE0-4414-A716-EA40101B1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D618520-ED58-4B7B-8FAC-2AA7CCCDF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BBA86D6-C314-48FE-8652-64C9E0FC9A9F}"/>
              </a:ext>
            </a:extLst>
          </p:cNvPr>
          <p:cNvSpPr>
            <a:spLocks noGrp="1"/>
          </p:cNvSpPr>
          <p:nvPr>
            <p:ph type="dt" sz="half" idx="10"/>
          </p:nvPr>
        </p:nvSpPr>
        <p:spPr/>
        <p:txBody>
          <a:bodyPr/>
          <a:lstStyle/>
          <a:p>
            <a:fld id="{681B7CA1-EC21-435A-869A-B9D8D74CBBC2}" type="datetimeFigureOut">
              <a:rPr lang="nl-BE" smtClean="0"/>
              <a:t>20/02/2022</a:t>
            </a:fld>
            <a:endParaRPr lang="nl-BE"/>
          </a:p>
        </p:txBody>
      </p:sp>
      <p:sp>
        <p:nvSpPr>
          <p:cNvPr id="6" name="Tijdelijke aanduiding voor voettekst 5">
            <a:extLst>
              <a:ext uri="{FF2B5EF4-FFF2-40B4-BE49-F238E27FC236}">
                <a16:creationId xmlns:a16="http://schemas.microsoft.com/office/drawing/2014/main" id="{16A8567B-1C64-4B31-8E45-9034B6CDB05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19FC0B4-B521-41C4-97B2-1D562E804AF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80442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EAE8C-4683-4BF7-9A76-B239E600AD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4E36A39-299E-4DAA-B98D-FC55AB06DD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0D3467E-D4A6-4DB1-8029-4FECFC489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A8C671E-7ED9-45F8-8096-E28684630C2C}"/>
              </a:ext>
            </a:extLst>
          </p:cNvPr>
          <p:cNvSpPr>
            <a:spLocks noGrp="1"/>
          </p:cNvSpPr>
          <p:nvPr>
            <p:ph type="dt" sz="half" idx="10"/>
          </p:nvPr>
        </p:nvSpPr>
        <p:spPr/>
        <p:txBody>
          <a:bodyPr/>
          <a:lstStyle/>
          <a:p>
            <a:fld id="{681B7CA1-EC21-435A-869A-B9D8D74CBBC2}" type="datetimeFigureOut">
              <a:rPr lang="nl-BE" smtClean="0"/>
              <a:t>20/02/2022</a:t>
            </a:fld>
            <a:endParaRPr lang="nl-BE"/>
          </a:p>
        </p:txBody>
      </p:sp>
      <p:sp>
        <p:nvSpPr>
          <p:cNvPr id="6" name="Tijdelijke aanduiding voor voettekst 5">
            <a:extLst>
              <a:ext uri="{FF2B5EF4-FFF2-40B4-BE49-F238E27FC236}">
                <a16:creationId xmlns:a16="http://schemas.microsoft.com/office/drawing/2014/main" id="{520A1FDB-8358-44FF-9170-A11DA0E365A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B926540-B598-4A35-BC5C-150742A15EA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60866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940DA5-B4E8-41C6-A564-53FCAFECF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AC2389F-0B1B-449A-BB5D-E434848FE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A4BAE34-890C-40F5-A392-FC2ADAC44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B7CA1-EC21-435A-869A-B9D8D74CBBC2}" type="datetimeFigureOut">
              <a:rPr lang="nl-BE" smtClean="0"/>
              <a:t>20/02/2022</a:t>
            </a:fld>
            <a:endParaRPr lang="nl-BE"/>
          </a:p>
        </p:txBody>
      </p:sp>
      <p:sp>
        <p:nvSpPr>
          <p:cNvPr id="5" name="Tijdelijke aanduiding voor voettekst 4">
            <a:extLst>
              <a:ext uri="{FF2B5EF4-FFF2-40B4-BE49-F238E27FC236}">
                <a16:creationId xmlns:a16="http://schemas.microsoft.com/office/drawing/2014/main" id="{7848E106-91EB-419B-AB00-15C4AEF9F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07D7AF1-CF87-4E7F-8014-CBE315119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84FF7-A4E8-48D8-8589-C0A983EAC027}" type="slidenum">
              <a:rPr lang="nl-BE" smtClean="0"/>
              <a:t>‹nr.›</a:t>
            </a:fld>
            <a:endParaRPr lang="nl-BE"/>
          </a:p>
        </p:txBody>
      </p:sp>
    </p:spTree>
    <p:extLst>
      <p:ext uri="{BB962C8B-B14F-4D97-AF65-F5344CB8AC3E}">
        <p14:creationId xmlns:p14="http://schemas.microsoft.com/office/powerpoint/2010/main" val="4263049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bin"/><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6000" b="-6000"/>
          </a:stretch>
        </a:blipFill>
        <a:effectLst/>
      </p:bgPr>
    </p:bg>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2CECB5A4-E78E-42BE-81F7-1AC310302E67}"/>
              </a:ext>
            </a:extLst>
          </p:cNvPr>
          <p:cNvSpPr txBox="1"/>
          <p:nvPr/>
        </p:nvSpPr>
        <p:spPr>
          <a:xfrm>
            <a:off x="4319752" y="234072"/>
            <a:ext cx="7660516" cy="1261884"/>
          </a:xfrm>
          <a:prstGeom prst="rect">
            <a:avLst/>
          </a:prstGeom>
          <a:noFill/>
        </p:spPr>
        <p:txBody>
          <a:bodyPr wrap="square" rtlCol="0">
            <a:spAutoFit/>
          </a:bodyPr>
          <a:lstStyle/>
          <a:p>
            <a:pPr algn="ctr"/>
            <a:r>
              <a:rPr lang="nl-BE" sz="4000" b="1" dirty="0">
                <a:solidFill>
                  <a:srgbClr val="002060"/>
                </a:solidFill>
              </a:rPr>
              <a:t>Evangelische</a:t>
            </a:r>
            <a:r>
              <a:rPr lang="nl-BE" sz="3600" b="1" dirty="0">
                <a:solidFill>
                  <a:srgbClr val="002060"/>
                </a:solidFill>
              </a:rPr>
              <a:t> Kerk Koekelare</a:t>
            </a:r>
          </a:p>
          <a:p>
            <a:pPr algn="ctr"/>
            <a:r>
              <a:rPr lang="nl-BE" sz="3600" b="1" dirty="0">
                <a:solidFill>
                  <a:srgbClr val="002060"/>
                </a:solidFill>
              </a:rPr>
              <a:t>Prediking zondag 20 februari 2022</a:t>
            </a:r>
          </a:p>
        </p:txBody>
      </p:sp>
      <p:sp>
        <p:nvSpPr>
          <p:cNvPr id="3" name="Tekstvak 2">
            <a:extLst>
              <a:ext uri="{FF2B5EF4-FFF2-40B4-BE49-F238E27FC236}">
                <a16:creationId xmlns:a16="http://schemas.microsoft.com/office/drawing/2014/main" id="{C347A019-4F4D-4E8F-BE54-D58A4735C6A0}"/>
              </a:ext>
            </a:extLst>
          </p:cNvPr>
          <p:cNvSpPr txBox="1"/>
          <p:nvPr/>
        </p:nvSpPr>
        <p:spPr>
          <a:xfrm>
            <a:off x="1015269" y="4205638"/>
            <a:ext cx="10161462" cy="646331"/>
          </a:xfrm>
          <a:prstGeom prst="rect">
            <a:avLst/>
          </a:prstGeom>
          <a:noFill/>
        </p:spPr>
        <p:txBody>
          <a:bodyPr wrap="square" rtlCol="0">
            <a:spAutoFit/>
          </a:bodyPr>
          <a:lstStyle/>
          <a:p>
            <a:pPr algn="ctr"/>
            <a:r>
              <a:rPr lang="nl-NL" sz="3600" b="1" dirty="0">
                <a:solidFill>
                  <a:srgbClr val="7030A0"/>
                </a:solidFill>
              </a:rPr>
              <a:t>Vertrouw op God – de smeekbede in geloof</a:t>
            </a:r>
          </a:p>
        </p:txBody>
      </p:sp>
    </p:spTree>
    <p:extLst>
      <p:ext uri="{BB962C8B-B14F-4D97-AF65-F5344CB8AC3E}">
        <p14:creationId xmlns:p14="http://schemas.microsoft.com/office/powerpoint/2010/main" val="1021437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4F028B9-A231-4D80-BCEF-F0EFED176957}"/>
              </a:ext>
            </a:extLst>
          </p:cNvPr>
          <p:cNvSpPr txBox="1"/>
          <p:nvPr/>
        </p:nvSpPr>
        <p:spPr>
          <a:xfrm>
            <a:off x="1547935" y="5761736"/>
            <a:ext cx="9096129" cy="584775"/>
          </a:xfrm>
          <a:prstGeom prst="rect">
            <a:avLst/>
          </a:prstGeom>
          <a:solidFill>
            <a:schemeClr val="bg1">
              <a:alpha val="20000"/>
            </a:schemeClr>
          </a:solidFill>
        </p:spPr>
        <p:txBody>
          <a:bodyPr wrap="square" rtlCol="0">
            <a:spAutoFit/>
          </a:bodyPr>
          <a:lstStyle/>
          <a:p>
            <a:pPr algn="ctr"/>
            <a:r>
              <a:rPr lang="nl-BE" sz="3200" b="1" dirty="0">
                <a:solidFill>
                  <a:srgbClr val="FFFF99"/>
                </a:solidFill>
              </a:rPr>
              <a:t>Vertrouw op God – de smeekbede in geloof</a:t>
            </a:r>
          </a:p>
        </p:txBody>
      </p:sp>
    </p:spTree>
    <p:extLst>
      <p:ext uri="{BB962C8B-B14F-4D97-AF65-F5344CB8AC3E}">
        <p14:creationId xmlns:p14="http://schemas.microsoft.com/office/powerpoint/2010/main" val="88452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986778" y="166568"/>
            <a:ext cx="10342196" cy="6524863"/>
          </a:xfrm>
          <a:prstGeom prst="rect">
            <a:avLst/>
          </a:prstGeom>
          <a:solidFill>
            <a:schemeClr val="bg1">
              <a:alpha val="95000"/>
            </a:schemeClr>
          </a:solidFill>
        </p:spPr>
        <p:txBody>
          <a:bodyPr wrap="square" rtlCol="0">
            <a:spAutoFit/>
          </a:bodyPr>
          <a:lstStyle/>
          <a:p>
            <a:pPr algn="ctr"/>
            <a:r>
              <a:rPr lang="nl-BE" sz="3600" b="1" dirty="0" err="1">
                <a:solidFill>
                  <a:srgbClr val="C00000"/>
                </a:solidFill>
              </a:rPr>
              <a:t>Hizkia</a:t>
            </a:r>
            <a:r>
              <a:rPr lang="nl-BE" sz="3600" b="1" dirty="0">
                <a:solidFill>
                  <a:srgbClr val="C00000"/>
                </a:solidFill>
              </a:rPr>
              <a:t> koning van Juda</a:t>
            </a:r>
          </a:p>
          <a:p>
            <a:pPr algn="just"/>
            <a:endParaRPr lang="nl-BE" dirty="0"/>
          </a:p>
          <a:p>
            <a:pPr marL="457200" indent="-457200" algn="just">
              <a:buFont typeface="Arial" panose="020B0604020202020204" pitchFamily="34" charset="0"/>
              <a:buChar char="•"/>
            </a:pPr>
            <a:r>
              <a:rPr lang="nl-BE" sz="2800" b="1" i="1" dirty="0">
                <a:solidFill>
                  <a:srgbClr val="0070C0"/>
                </a:solidFill>
              </a:rPr>
              <a:t>2 Koningen 18:1-7 [HSV]</a:t>
            </a:r>
          </a:p>
          <a:p>
            <a:pPr algn="just"/>
            <a:r>
              <a:rPr lang="nl-BE" sz="2400" i="1" dirty="0">
                <a:solidFill>
                  <a:srgbClr val="0070C0"/>
                </a:solidFill>
              </a:rPr>
              <a:t>[1] Het gebeurde nu in het derde jaar van Hosea, de zoon </a:t>
            </a:r>
            <a:r>
              <a:rPr lang="nl-BE" sz="2400" i="1">
                <a:solidFill>
                  <a:srgbClr val="0070C0"/>
                </a:solidFill>
              </a:rPr>
              <a:t>van Ela</a:t>
            </a:r>
            <a:r>
              <a:rPr lang="nl-BE" sz="2400" i="1" dirty="0">
                <a:solidFill>
                  <a:srgbClr val="0070C0"/>
                </a:solidFill>
              </a:rPr>
              <a:t>, de koning van Israël, dat </a:t>
            </a:r>
            <a:r>
              <a:rPr lang="nl-BE" sz="2400" i="1" dirty="0" err="1">
                <a:solidFill>
                  <a:srgbClr val="0070C0"/>
                </a:solidFill>
              </a:rPr>
              <a:t>Hizkia</a:t>
            </a:r>
            <a:r>
              <a:rPr lang="nl-BE" sz="2400" i="1" dirty="0">
                <a:solidFill>
                  <a:srgbClr val="0070C0"/>
                </a:solidFill>
              </a:rPr>
              <a:t> koning werd, de zoon van </a:t>
            </a:r>
            <a:r>
              <a:rPr lang="nl-BE" sz="2400" i="1" dirty="0" err="1">
                <a:solidFill>
                  <a:srgbClr val="0070C0"/>
                </a:solidFill>
              </a:rPr>
              <a:t>Achaz</a:t>
            </a:r>
            <a:r>
              <a:rPr lang="nl-BE" sz="2400" i="1" dirty="0">
                <a:solidFill>
                  <a:srgbClr val="0070C0"/>
                </a:solidFill>
              </a:rPr>
              <a:t>, de koning van Juda.</a:t>
            </a:r>
          </a:p>
          <a:p>
            <a:pPr algn="just"/>
            <a:endParaRPr lang="nl-BE" sz="2400" i="1" dirty="0">
              <a:solidFill>
                <a:srgbClr val="0070C0"/>
              </a:solidFill>
            </a:endParaRPr>
          </a:p>
          <a:p>
            <a:pPr algn="just"/>
            <a:r>
              <a:rPr lang="nl-BE" sz="2400" i="1" dirty="0">
                <a:solidFill>
                  <a:srgbClr val="0070C0"/>
                </a:solidFill>
              </a:rPr>
              <a:t>[2] Hij was vijfentwintig jaar oud toen hij koning werd, en hij regeerde negenentwintig jaar in Jeruzalem. De naam van zijn moeder was </a:t>
            </a:r>
            <a:r>
              <a:rPr lang="nl-BE" sz="2400" i="1" dirty="0" err="1">
                <a:solidFill>
                  <a:srgbClr val="0070C0"/>
                </a:solidFill>
              </a:rPr>
              <a:t>Abi</a:t>
            </a:r>
            <a:r>
              <a:rPr lang="nl-BE" sz="2400" i="1" dirty="0">
                <a:solidFill>
                  <a:srgbClr val="0070C0"/>
                </a:solidFill>
              </a:rPr>
              <a:t>, de dochter van Zacharia.</a:t>
            </a:r>
          </a:p>
          <a:p>
            <a:pPr algn="just"/>
            <a:endParaRPr lang="nl-BE" sz="2400" i="1" dirty="0">
              <a:solidFill>
                <a:srgbClr val="0070C0"/>
              </a:solidFill>
            </a:endParaRPr>
          </a:p>
          <a:p>
            <a:pPr algn="just"/>
            <a:r>
              <a:rPr lang="nl-BE" sz="2400" i="1" dirty="0">
                <a:solidFill>
                  <a:srgbClr val="0070C0"/>
                </a:solidFill>
              </a:rPr>
              <a:t>[3] Hij deed wat juist was in de ogen van de HEERE, overeenkomstig alles wat zijn vader David gedaan had.</a:t>
            </a:r>
          </a:p>
          <a:p>
            <a:pPr algn="just"/>
            <a:endParaRPr lang="nl-BE" sz="2400" i="1" dirty="0">
              <a:solidFill>
                <a:srgbClr val="0070C0"/>
              </a:solidFill>
            </a:endParaRPr>
          </a:p>
          <a:p>
            <a:pPr algn="just"/>
            <a:r>
              <a:rPr lang="nl-BE" sz="2400" i="1" dirty="0">
                <a:solidFill>
                  <a:srgbClr val="0070C0"/>
                </a:solidFill>
              </a:rPr>
              <a:t>[4] Hij nam de offerhoogten weg, sloeg de gewijde stenen in stukken en hakte de gewijde palen om. Hij verbrijzelde ook de koperen slang, die Mozes gemaakt had, omdat de Israëlieten er tot die tijd toe reukoffers aan gebracht hadden: men noemde hem </a:t>
            </a:r>
            <a:r>
              <a:rPr lang="nl-BE" sz="2400" i="1" dirty="0" err="1">
                <a:solidFill>
                  <a:srgbClr val="0070C0"/>
                </a:solidFill>
              </a:rPr>
              <a:t>Nehustan</a:t>
            </a:r>
            <a:r>
              <a:rPr lang="nl-BE" sz="2400" i="1" dirty="0">
                <a:solidFill>
                  <a:srgbClr val="0070C0"/>
                </a:solidFill>
              </a:rPr>
              <a:t>.</a:t>
            </a:r>
          </a:p>
        </p:txBody>
      </p:sp>
    </p:spTree>
    <p:extLst>
      <p:ext uri="{BB962C8B-B14F-4D97-AF65-F5344CB8AC3E}">
        <p14:creationId xmlns:p14="http://schemas.microsoft.com/office/powerpoint/2010/main" val="3591694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44908" y="505122"/>
            <a:ext cx="10342196" cy="5847755"/>
          </a:xfrm>
          <a:prstGeom prst="rect">
            <a:avLst/>
          </a:prstGeom>
          <a:solidFill>
            <a:schemeClr val="bg1">
              <a:alpha val="95000"/>
            </a:schemeClr>
          </a:solidFill>
        </p:spPr>
        <p:txBody>
          <a:bodyPr wrap="square" rtlCol="0">
            <a:spAutoFit/>
          </a:bodyPr>
          <a:lstStyle/>
          <a:p>
            <a:pPr algn="ctr"/>
            <a:r>
              <a:rPr lang="nl-BE" sz="3600" b="1" dirty="0" err="1">
                <a:solidFill>
                  <a:srgbClr val="C00000"/>
                </a:solidFill>
              </a:rPr>
              <a:t>Hizkia</a:t>
            </a:r>
            <a:r>
              <a:rPr lang="nl-BE" sz="3600" b="1" dirty="0">
                <a:solidFill>
                  <a:srgbClr val="C00000"/>
                </a:solidFill>
              </a:rPr>
              <a:t> koning van Juda</a:t>
            </a:r>
          </a:p>
          <a:p>
            <a:pPr algn="just"/>
            <a:endParaRPr lang="nl-BE" dirty="0"/>
          </a:p>
          <a:p>
            <a:pPr marL="457200" indent="-457200" algn="just">
              <a:buFont typeface="Arial" panose="020B0604020202020204" pitchFamily="34" charset="0"/>
              <a:buChar char="•"/>
            </a:pPr>
            <a:r>
              <a:rPr lang="nl-BE" sz="2800" b="1" i="1" dirty="0">
                <a:solidFill>
                  <a:srgbClr val="0070C0"/>
                </a:solidFill>
              </a:rPr>
              <a:t>2 Koningen 18:1-7 [HSV]</a:t>
            </a:r>
          </a:p>
          <a:p>
            <a:pPr marL="457200" indent="-457200" algn="just">
              <a:buFont typeface="Arial" panose="020B0604020202020204" pitchFamily="34" charset="0"/>
              <a:buChar char="•"/>
            </a:pPr>
            <a:endParaRPr lang="nl-BE" sz="2800" b="1" i="1" dirty="0">
              <a:solidFill>
                <a:srgbClr val="0070C0"/>
              </a:solidFill>
            </a:endParaRPr>
          </a:p>
          <a:p>
            <a:pPr algn="just"/>
            <a:r>
              <a:rPr lang="nl-BE" sz="2400" i="1" dirty="0">
                <a:solidFill>
                  <a:srgbClr val="0070C0"/>
                </a:solidFill>
              </a:rPr>
              <a:t>[5] Hij vertrouwde op de HEERE, de God van Israël, zodat er na hem zijns gelijke niet was onder alle koningen van Juda, en ook niet onder hen die er vóór hem geweest waren.</a:t>
            </a:r>
          </a:p>
          <a:p>
            <a:pPr algn="just"/>
            <a:endParaRPr lang="nl-BE" sz="2400" i="1" dirty="0">
              <a:solidFill>
                <a:srgbClr val="0070C0"/>
              </a:solidFill>
            </a:endParaRPr>
          </a:p>
          <a:p>
            <a:pPr algn="just"/>
            <a:r>
              <a:rPr lang="nl-BE" sz="2400" i="1" dirty="0">
                <a:solidFill>
                  <a:srgbClr val="0070C0"/>
                </a:solidFill>
              </a:rPr>
              <a:t>[6] Want hij hield zich vast aan de HEERE; hij week er niet van af Hem na te volgen, en hij nam Zijn geboden in acht, die de HEERE Mozes geboden had.</a:t>
            </a:r>
          </a:p>
          <a:p>
            <a:pPr algn="just"/>
            <a:endParaRPr lang="nl-BE" sz="2400" i="1" dirty="0">
              <a:solidFill>
                <a:srgbClr val="0070C0"/>
              </a:solidFill>
            </a:endParaRPr>
          </a:p>
          <a:p>
            <a:pPr algn="just"/>
            <a:r>
              <a:rPr lang="nl-BE" sz="2400" i="1" dirty="0">
                <a:solidFill>
                  <a:srgbClr val="0070C0"/>
                </a:solidFill>
              </a:rPr>
              <a:t>[7] De HEERE was met hem. Overal waarheen hij uittrok, handelde hij verstandig. Bovendien kwam hij in opstand tegen de koning van Assyrië en diende hem niet meer.</a:t>
            </a:r>
          </a:p>
          <a:p>
            <a:pPr algn="just"/>
            <a:endParaRPr lang="nl-BE" sz="2400" i="1" dirty="0">
              <a:solidFill>
                <a:srgbClr val="0070C0"/>
              </a:solidFill>
            </a:endParaRPr>
          </a:p>
        </p:txBody>
      </p:sp>
    </p:spTree>
    <p:extLst>
      <p:ext uri="{BB962C8B-B14F-4D97-AF65-F5344CB8AC3E}">
        <p14:creationId xmlns:p14="http://schemas.microsoft.com/office/powerpoint/2010/main" val="1301875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624354" y="61938"/>
            <a:ext cx="9176566" cy="584775"/>
          </a:xfrm>
          <a:prstGeom prst="rect">
            <a:avLst/>
          </a:prstGeom>
          <a:solidFill>
            <a:schemeClr val="bg1">
              <a:alpha val="95000"/>
            </a:schemeClr>
          </a:solidFill>
        </p:spPr>
        <p:txBody>
          <a:bodyPr wrap="square" rtlCol="0">
            <a:spAutoFit/>
          </a:bodyPr>
          <a:lstStyle/>
          <a:p>
            <a:pPr algn="ctr"/>
            <a:r>
              <a:rPr lang="nl-BE" sz="3200" b="1" dirty="0" err="1">
                <a:solidFill>
                  <a:srgbClr val="C00000"/>
                </a:solidFill>
              </a:rPr>
              <a:t>Sanherib</a:t>
            </a:r>
            <a:r>
              <a:rPr lang="nl-BE" sz="3200" b="1" dirty="0">
                <a:solidFill>
                  <a:srgbClr val="C00000"/>
                </a:solidFill>
              </a:rPr>
              <a:t> (koning van Assyrië) bedreigt Jeruzalem</a:t>
            </a:r>
          </a:p>
        </p:txBody>
      </p:sp>
      <p:pic>
        <p:nvPicPr>
          <p:cNvPr id="4" name="Afbeelding 3" descr="Afbeelding met kaart&#10;&#10;Automatisch gegenereerde beschrijving">
            <a:extLst>
              <a:ext uri="{FF2B5EF4-FFF2-40B4-BE49-F238E27FC236}">
                <a16:creationId xmlns:a16="http://schemas.microsoft.com/office/drawing/2014/main" id="{72C5210C-8528-42F7-BCC0-355F949EC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277" y="713349"/>
            <a:ext cx="7069801" cy="6144651"/>
          </a:xfrm>
          <a:prstGeom prst="rect">
            <a:avLst/>
          </a:prstGeom>
        </p:spPr>
      </p:pic>
      <p:pic>
        <p:nvPicPr>
          <p:cNvPr id="5" name="Afbeelding 4">
            <a:extLst>
              <a:ext uri="{FF2B5EF4-FFF2-40B4-BE49-F238E27FC236}">
                <a16:creationId xmlns:a16="http://schemas.microsoft.com/office/drawing/2014/main" id="{E38BB0C6-0987-4534-AE81-6CC0AD63211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609667" y="772524"/>
            <a:ext cx="4146904" cy="5902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81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2600631" y="192505"/>
            <a:ext cx="7169012" cy="584775"/>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wreedheid van de Assyriërs</a:t>
            </a:r>
          </a:p>
        </p:txBody>
      </p:sp>
      <p:pic>
        <p:nvPicPr>
          <p:cNvPr id="4" name="Afbeelding 3">
            <a:extLst>
              <a:ext uri="{FF2B5EF4-FFF2-40B4-BE49-F238E27FC236}">
                <a16:creationId xmlns:a16="http://schemas.microsoft.com/office/drawing/2014/main" id="{72C5210C-8528-42F7-BCC0-355F949EC0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6576" y="1340661"/>
            <a:ext cx="6024814" cy="4518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a:extLst>
              <a:ext uri="{FF2B5EF4-FFF2-40B4-BE49-F238E27FC236}">
                <a16:creationId xmlns:a16="http://schemas.microsoft.com/office/drawing/2014/main" id="{041F2BF7-CBB8-4C79-877C-840A71BF0A4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77639" y="1637647"/>
            <a:ext cx="5554038" cy="3718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540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083031" y="812835"/>
            <a:ext cx="10342196" cy="4462760"/>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reactie van </a:t>
            </a:r>
            <a:r>
              <a:rPr lang="nl-BE" sz="3200" b="1" dirty="0" err="1">
                <a:solidFill>
                  <a:srgbClr val="C00000"/>
                </a:solidFill>
              </a:rPr>
              <a:t>Hizkia</a:t>
            </a:r>
            <a:r>
              <a:rPr lang="nl-BE" sz="3200" b="1" dirty="0">
                <a:solidFill>
                  <a:srgbClr val="C00000"/>
                </a:solidFill>
              </a:rPr>
              <a:t>: de hulp van God inroepen</a:t>
            </a:r>
            <a:endParaRPr lang="nl-BE" sz="3200" dirty="0"/>
          </a:p>
          <a:p>
            <a:pPr marL="457200" indent="-457200" algn="just">
              <a:buFont typeface="Arial" panose="020B0604020202020204" pitchFamily="34" charset="0"/>
              <a:buChar char="•"/>
            </a:pPr>
            <a:endParaRPr lang="nl-BE" sz="2800" b="1"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2 Koningen 19:1-2 [HSV]</a:t>
            </a:r>
          </a:p>
          <a:p>
            <a:pPr marL="457200" indent="-457200" algn="just">
              <a:buFont typeface="Arial" panose="020B0604020202020204" pitchFamily="34" charset="0"/>
              <a:buChar char="•"/>
            </a:pPr>
            <a:endParaRPr lang="nl-BE" sz="2800" b="1" i="1" dirty="0">
              <a:solidFill>
                <a:srgbClr val="0070C0"/>
              </a:solidFill>
            </a:endParaRPr>
          </a:p>
          <a:p>
            <a:pPr algn="just"/>
            <a:r>
              <a:rPr lang="nl-BE" sz="2400" i="1" dirty="0">
                <a:solidFill>
                  <a:srgbClr val="0070C0"/>
                </a:solidFill>
              </a:rPr>
              <a:t>[1] Zodra koning </a:t>
            </a:r>
            <a:r>
              <a:rPr lang="nl-BE" sz="2400" i="1" dirty="0" err="1">
                <a:solidFill>
                  <a:srgbClr val="0070C0"/>
                </a:solidFill>
              </a:rPr>
              <a:t>Hizkia</a:t>
            </a:r>
            <a:r>
              <a:rPr lang="nl-BE" sz="2400" i="1" dirty="0">
                <a:solidFill>
                  <a:srgbClr val="0070C0"/>
                </a:solidFill>
              </a:rPr>
              <a:t> dat hoorde, gebeurde het dat hij zijn kleren scheurde, zich in een rouwgewaad hulde en het huis van de HEERE binnenging.</a:t>
            </a:r>
          </a:p>
          <a:p>
            <a:pPr algn="just"/>
            <a:endParaRPr lang="nl-BE" sz="2400" i="1" dirty="0">
              <a:solidFill>
                <a:srgbClr val="0070C0"/>
              </a:solidFill>
            </a:endParaRPr>
          </a:p>
          <a:p>
            <a:pPr algn="just"/>
            <a:r>
              <a:rPr lang="nl-BE" sz="2400" i="1" dirty="0">
                <a:solidFill>
                  <a:srgbClr val="0070C0"/>
                </a:solidFill>
              </a:rPr>
              <a:t>[2] Verder stuurde hij </a:t>
            </a:r>
            <a:r>
              <a:rPr lang="nl-BE" sz="2400" i="1" dirty="0" err="1">
                <a:solidFill>
                  <a:srgbClr val="0070C0"/>
                </a:solidFill>
              </a:rPr>
              <a:t>Eljakim</a:t>
            </a:r>
            <a:r>
              <a:rPr lang="nl-BE" sz="2400" i="1" dirty="0">
                <a:solidFill>
                  <a:srgbClr val="0070C0"/>
                </a:solidFill>
              </a:rPr>
              <a:t>, het hoofd van de hofhouding, </a:t>
            </a:r>
            <a:r>
              <a:rPr lang="nl-BE" sz="2400" i="1" dirty="0" err="1">
                <a:solidFill>
                  <a:srgbClr val="0070C0"/>
                </a:solidFill>
              </a:rPr>
              <a:t>Sebna</a:t>
            </a:r>
            <a:r>
              <a:rPr lang="nl-BE" sz="2400" i="1" dirty="0">
                <a:solidFill>
                  <a:srgbClr val="0070C0"/>
                </a:solidFill>
              </a:rPr>
              <a:t>, de schrijver, en de oudsten van de priesters, gehuld in rouwgewaden, naar Jesaja, de profeet, de zoon van </a:t>
            </a:r>
            <a:r>
              <a:rPr lang="nl-BE" sz="2400" i="1" dirty="0" err="1">
                <a:solidFill>
                  <a:srgbClr val="0070C0"/>
                </a:solidFill>
              </a:rPr>
              <a:t>Amoz</a:t>
            </a:r>
            <a:r>
              <a:rPr lang="nl-BE" sz="2400" i="1" dirty="0">
                <a:solidFill>
                  <a:srgbClr val="0070C0"/>
                </a:solidFill>
              </a:rPr>
              <a:t>.</a:t>
            </a:r>
          </a:p>
          <a:p>
            <a:pPr algn="just"/>
            <a:endParaRPr lang="nl-BE" sz="2400" i="1" dirty="0">
              <a:solidFill>
                <a:srgbClr val="0070C0"/>
              </a:solidFill>
            </a:endParaRPr>
          </a:p>
        </p:txBody>
      </p:sp>
    </p:spTree>
    <p:extLst>
      <p:ext uri="{BB962C8B-B14F-4D97-AF65-F5344CB8AC3E}">
        <p14:creationId xmlns:p14="http://schemas.microsoft.com/office/powerpoint/2010/main" val="348163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38033" y="70315"/>
            <a:ext cx="10342196" cy="6617196"/>
          </a:xfrm>
          <a:prstGeom prst="rect">
            <a:avLst/>
          </a:prstGeom>
          <a:solidFill>
            <a:schemeClr val="bg1">
              <a:alpha val="95000"/>
            </a:schemeClr>
          </a:solidFill>
        </p:spPr>
        <p:txBody>
          <a:bodyPr wrap="square" rtlCol="0">
            <a:spAutoFit/>
          </a:bodyPr>
          <a:lstStyle/>
          <a:p>
            <a:pPr algn="ctr"/>
            <a:r>
              <a:rPr lang="nl-BE" sz="3600" b="1" dirty="0">
                <a:solidFill>
                  <a:srgbClr val="C00000"/>
                </a:solidFill>
              </a:rPr>
              <a:t>De smeekbede in geloof van </a:t>
            </a:r>
            <a:r>
              <a:rPr lang="nl-BE" sz="3600" b="1" dirty="0" err="1">
                <a:solidFill>
                  <a:srgbClr val="C00000"/>
                </a:solidFill>
              </a:rPr>
              <a:t>Hizkia</a:t>
            </a:r>
            <a:endParaRPr lang="nl-BE" sz="2800" b="1"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2 Koningen 19:14-19 [HSV]</a:t>
            </a:r>
          </a:p>
          <a:p>
            <a:pPr algn="just"/>
            <a:r>
              <a:rPr lang="nl-BE" sz="2400" i="1" dirty="0">
                <a:solidFill>
                  <a:srgbClr val="0070C0"/>
                </a:solidFill>
              </a:rPr>
              <a:t>[14] Toen </a:t>
            </a:r>
            <a:r>
              <a:rPr lang="nl-BE" sz="2400" i="1" dirty="0" err="1">
                <a:solidFill>
                  <a:srgbClr val="0070C0"/>
                </a:solidFill>
              </a:rPr>
              <a:t>Hizkia</a:t>
            </a:r>
            <a:r>
              <a:rPr lang="nl-BE" sz="2400" i="1" dirty="0">
                <a:solidFill>
                  <a:srgbClr val="0070C0"/>
                </a:solidFill>
              </a:rPr>
              <a:t> de brieven uit de handen van de gezanten had ontvangen en die had gelezen, ging hij naar het huis van de HEERE. Vervolgens spreidde </a:t>
            </a:r>
            <a:r>
              <a:rPr lang="nl-BE" sz="2400" i="1" dirty="0" err="1">
                <a:solidFill>
                  <a:srgbClr val="0070C0"/>
                </a:solidFill>
              </a:rPr>
              <a:t>Hizkia</a:t>
            </a:r>
            <a:r>
              <a:rPr lang="nl-BE" sz="2400" i="1" dirty="0">
                <a:solidFill>
                  <a:srgbClr val="0070C0"/>
                </a:solidFill>
              </a:rPr>
              <a:t> die brieven uit voor het aangezicht van de HEERE,</a:t>
            </a:r>
          </a:p>
          <a:p>
            <a:pPr algn="just"/>
            <a:r>
              <a:rPr lang="nl-BE" sz="2400" i="1" dirty="0">
                <a:solidFill>
                  <a:srgbClr val="0070C0"/>
                </a:solidFill>
              </a:rPr>
              <a:t>[15] en </a:t>
            </a:r>
            <a:r>
              <a:rPr lang="nl-BE" sz="2400" i="1" dirty="0" err="1">
                <a:solidFill>
                  <a:srgbClr val="0070C0"/>
                </a:solidFill>
              </a:rPr>
              <a:t>Hizkia</a:t>
            </a:r>
            <a:r>
              <a:rPr lang="nl-BE" sz="2400" i="1" dirty="0">
                <a:solidFill>
                  <a:srgbClr val="0070C0"/>
                </a:solidFill>
              </a:rPr>
              <a:t> bad voor het aangezicht van de HEERE en zei: HEERE, God van Israël, Die tussen de cherubs troont, U bent het, U alleen bent de God van alle koninkrijken van de aarde, U hebt de hemel en de aarde gemaakt.</a:t>
            </a:r>
          </a:p>
          <a:p>
            <a:pPr algn="just"/>
            <a:r>
              <a:rPr lang="nl-BE" sz="2400" i="1" dirty="0">
                <a:solidFill>
                  <a:srgbClr val="0070C0"/>
                </a:solidFill>
              </a:rPr>
              <a:t>[16] Neig, HEERE, Uw oor en luister; open HEERE, Uw ogen en zie. Hoor de woorden van </a:t>
            </a:r>
            <a:r>
              <a:rPr lang="nl-BE" sz="2400" i="1" dirty="0" err="1">
                <a:solidFill>
                  <a:srgbClr val="0070C0"/>
                </a:solidFill>
              </a:rPr>
              <a:t>Sanherib</a:t>
            </a:r>
            <a:r>
              <a:rPr lang="nl-BE" sz="2400" i="1" dirty="0">
                <a:solidFill>
                  <a:srgbClr val="0070C0"/>
                </a:solidFill>
              </a:rPr>
              <a:t>, die hij gestuurd heeft om de levende God te honen.</a:t>
            </a:r>
          </a:p>
          <a:p>
            <a:pPr algn="just"/>
            <a:r>
              <a:rPr lang="nl-BE" sz="2400" i="1" dirty="0">
                <a:solidFill>
                  <a:srgbClr val="0070C0"/>
                </a:solidFill>
              </a:rPr>
              <a:t>[17] Het is waar, HEERE, de koningen van Assyrië hebben die heidenvolken en hun land verwoest,</a:t>
            </a:r>
          </a:p>
          <a:p>
            <a:pPr algn="just"/>
            <a:r>
              <a:rPr lang="nl-BE" sz="2400" i="1" dirty="0">
                <a:solidFill>
                  <a:srgbClr val="0070C0"/>
                </a:solidFill>
              </a:rPr>
              <a:t>[18] en hun goden hebben zij prijsgegeven aan het vuur. Het waren immers geen goden, maar het was het werk van mensenhanden, hout en steen. Daarom hebben zij die vernield.</a:t>
            </a:r>
          </a:p>
          <a:p>
            <a:pPr algn="just"/>
            <a:r>
              <a:rPr lang="nl-BE" sz="2400" i="1" dirty="0">
                <a:solidFill>
                  <a:srgbClr val="0070C0"/>
                </a:solidFill>
              </a:rPr>
              <a:t>[19] Nu dan, HEERE, onze God, verlos ons toch uit zijn hand. Dan zullen alle koninkrijken van de aarde weten dat U, HEERE, alleen God bent.</a:t>
            </a:r>
          </a:p>
        </p:txBody>
      </p:sp>
    </p:spTree>
    <p:extLst>
      <p:ext uri="{BB962C8B-B14F-4D97-AF65-F5344CB8AC3E}">
        <p14:creationId xmlns:p14="http://schemas.microsoft.com/office/powerpoint/2010/main" val="168571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261787" y="428178"/>
            <a:ext cx="10342196" cy="5632311"/>
          </a:xfrm>
          <a:prstGeom prst="rect">
            <a:avLst/>
          </a:prstGeom>
          <a:solidFill>
            <a:schemeClr val="bg1">
              <a:alpha val="95000"/>
            </a:schemeClr>
          </a:solidFill>
        </p:spPr>
        <p:txBody>
          <a:bodyPr wrap="square" rtlCol="0">
            <a:spAutoFit/>
          </a:bodyPr>
          <a:lstStyle/>
          <a:p>
            <a:pPr algn="ctr"/>
            <a:r>
              <a:rPr lang="nl-BE" sz="3600" b="1" dirty="0">
                <a:solidFill>
                  <a:srgbClr val="C00000"/>
                </a:solidFill>
              </a:rPr>
              <a:t>Het antwoord van God via de profeet Jesaja</a:t>
            </a:r>
          </a:p>
          <a:p>
            <a:pPr algn="ctr"/>
            <a:endParaRPr lang="nl-BE" sz="2800" b="1"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2 Koningen 19:20-22 [HSV]</a:t>
            </a:r>
          </a:p>
          <a:p>
            <a:pPr marL="457200" indent="-457200" algn="just">
              <a:buFont typeface="Arial" panose="020B0604020202020204" pitchFamily="34" charset="0"/>
              <a:buChar char="•"/>
            </a:pPr>
            <a:endParaRPr lang="nl-BE" sz="2800" b="1" i="1" dirty="0">
              <a:solidFill>
                <a:srgbClr val="0070C0"/>
              </a:solidFill>
            </a:endParaRPr>
          </a:p>
          <a:p>
            <a:pPr algn="just"/>
            <a:r>
              <a:rPr lang="nl-BE" sz="2400" i="1" dirty="0">
                <a:solidFill>
                  <a:srgbClr val="0070C0"/>
                </a:solidFill>
              </a:rPr>
              <a:t>[20] Toen stuurde Jesaja, de zoon van </a:t>
            </a:r>
            <a:r>
              <a:rPr lang="nl-BE" sz="2400" i="1" dirty="0" err="1">
                <a:solidFill>
                  <a:srgbClr val="0070C0"/>
                </a:solidFill>
              </a:rPr>
              <a:t>Amoz</a:t>
            </a:r>
            <a:r>
              <a:rPr lang="nl-BE" sz="2400" i="1" dirty="0">
                <a:solidFill>
                  <a:srgbClr val="0070C0"/>
                </a:solidFill>
              </a:rPr>
              <a:t>, deze boodschap naar </a:t>
            </a:r>
            <a:r>
              <a:rPr lang="nl-BE" sz="2400" i="1" dirty="0" err="1">
                <a:solidFill>
                  <a:srgbClr val="0070C0"/>
                </a:solidFill>
              </a:rPr>
              <a:t>Hizkia</a:t>
            </a:r>
            <a:r>
              <a:rPr lang="nl-BE" sz="2400" i="1" dirty="0">
                <a:solidFill>
                  <a:srgbClr val="0070C0"/>
                </a:solidFill>
              </a:rPr>
              <a:t>: Zo zegt de HEERE, de God van Israël: Wat u tot Mij gebeden hebt, met betrekking tot </a:t>
            </a:r>
            <a:r>
              <a:rPr lang="nl-BE" sz="2400" i="1" dirty="0" err="1">
                <a:solidFill>
                  <a:srgbClr val="0070C0"/>
                </a:solidFill>
              </a:rPr>
              <a:t>Sanherib</a:t>
            </a:r>
            <a:r>
              <a:rPr lang="nl-BE" sz="2400" i="1" dirty="0">
                <a:solidFill>
                  <a:srgbClr val="0070C0"/>
                </a:solidFill>
              </a:rPr>
              <a:t>, de koning van Assyrië, heb Ik gehoord.</a:t>
            </a:r>
          </a:p>
          <a:p>
            <a:pPr algn="just"/>
            <a:r>
              <a:rPr lang="nl-BE" sz="2400" i="1" dirty="0">
                <a:solidFill>
                  <a:srgbClr val="0070C0"/>
                </a:solidFill>
              </a:rPr>
              <a:t>[21] Dit is het woord dat de HEERE over hem gesproken heeft:</a:t>
            </a:r>
          </a:p>
          <a:p>
            <a:pPr algn="just"/>
            <a:r>
              <a:rPr lang="nl-BE" sz="2400" i="1" dirty="0">
                <a:solidFill>
                  <a:srgbClr val="0070C0"/>
                </a:solidFill>
              </a:rPr>
              <a:t>De maagd, de dochter van Sion, veracht u, </a:t>
            </a:r>
          </a:p>
          <a:p>
            <a:pPr algn="just"/>
            <a:r>
              <a:rPr lang="nl-BE" sz="2400" i="1" dirty="0">
                <a:solidFill>
                  <a:srgbClr val="0070C0"/>
                </a:solidFill>
              </a:rPr>
              <a:t>zij bespot u,</a:t>
            </a:r>
          </a:p>
          <a:p>
            <a:pPr algn="just"/>
            <a:r>
              <a:rPr lang="nl-BE" sz="2400" i="1" dirty="0">
                <a:solidFill>
                  <a:srgbClr val="0070C0"/>
                </a:solidFill>
              </a:rPr>
              <a:t>[22] Wie hebt u gehoond en gelasterd?</a:t>
            </a:r>
          </a:p>
          <a:p>
            <a:pPr algn="just"/>
            <a:r>
              <a:rPr lang="nl-BE" sz="2400" i="1" dirty="0">
                <a:solidFill>
                  <a:srgbClr val="0070C0"/>
                </a:solidFill>
              </a:rPr>
              <a:t>Tegen Wie hebt u de stem verheven en uw ogen hoogmoedig opgeheven?</a:t>
            </a:r>
          </a:p>
          <a:p>
            <a:pPr algn="just"/>
            <a:r>
              <a:rPr lang="nl-BE" sz="2400" i="1" dirty="0">
                <a:solidFill>
                  <a:srgbClr val="0070C0"/>
                </a:solidFill>
              </a:rPr>
              <a:t>Tegen de Heilige van Israël!</a:t>
            </a:r>
          </a:p>
          <a:p>
            <a:pPr algn="just"/>
            <a:endParaRPr lang="nl-BE" sz="2400" i="1" dirty="0">
              <a:solidFill>
                <a:srgbClr val="0070C0"/>
              </a:solidFill>
            </a:endParaRPr>
          </a:p>
        </p:txBody>
      </p:sp>
    </p:spTree>
    <p:extLst>
      <p:ext uri="{BB962C8B-B14F-4D97-AF65-F5344CB8AC3E}">
        <p14:creationId xmlns:p14="http://schemas.microsoft.com/office/powerpoint/2010/main" val="336188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261787" y="428178"/>
            <a:ext cx="10342196" cy="6001643"/>
          </a:xfrm>
          <a:prstGeom prst="rect">
            <a:avLst/>
          </a:prstGeom>
          <a:solidFill>
            <a:schemeClr val="bg1">
              <a:alpha val="95000"/>
            </a:schemeClr>
          </a:solidFill>
        </p:spPr>
        <p:txBody>
          <a:bodyPr wrap="square" rtlCol="0">
            <a:spAutoFit/>
          </a:bodyPr>
          <a:lstStyle/>
          <a:p>
            <a:pPr algn="ctr"/>
            <a:r>
              <a:rPr lang="nl-BE" sz="3600" b="1" dirty="0">
                <a:solidFill>
                  <a:srgbClr val="C00000"/>
                </a:solidFill>
              </a:rPr>
              <a:t>De reactie van God – gebedsverhoring</a:t>
            </a:r>
          </a:p>
          <a:p>
            <a:pPr algn="ctr"/>
            <a:endParaRPr lang="nl-BE" sz="2800" b="1"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2 Koningen 19:35-37 [HSV]</a:t>
            </a:r>
          </a:p>
          <a:p>
            <a:pPr marL="457200" indent="-457200" algn="just">
              <a:buFont typeface="Arial" panose="020B0604020202020204" pitchFamily="34" charset="0"/>
              <a:buChar char="•"/>
            </a:pPr>
            <a:endParaRPr lang="nl-BE" sz="2800" b="1" i="1" dirty="0">
              <a:solidFill>
                <a:srgbClr val="0070C0"/>
              </a:solidFill>
            </a:endParaRPr>
          </a:p>
          <a:p>
            <a:pPr algn="just"/>
            <a:r>
              <a:rPr lang="nl-BE" sz="2400" i="1" dirty="0">
                <a:solidFill>
                  <a:srgbClr val="0070C0"/>
                </a:solidFill>
              </a:rPr>
              <a:t>[35] Het gebeurde in diezelfde nacht dat de engel van de HEERE ten strijde trok en in het leger van Assyrië honderdvijfentachtigduizend man neersloeg. Toen men de volgende morgen vroeg opstand, zie, het waren allemaal dode lichamen.</a:t>
            </a:r>
          </a:p>
          <a:p>
            <a:pPr algn="just"/>
            <a:endParaRPr lang="nl-BE" sz="2400" i="1" dirty="0">
              <a:solidFill>
                <a:srgbClr val="0070C0"/>
              </a:solidFill>
            </a:endParaRPr>
          </a:p>
          <a:p>
            <a:pPr algn="just"/>
            <a:r>
              <a:rPr lang="nl-BE" sz="2400" i="1" dirty="0">
                <a:solidFill>
                  <a:srgbClr val="0070C0"/>
                </a:solidFill>
              </a:rPr>
              <a:t>[36] Daarop brak </a:t>
            </a:r>
            <a:r>
              <a:rPr lang="nl-BE" sz="2400" i="1" dirty="0" err="1">
                <a:solidFill>
                  <a:srgbClr val="0070C0"/>
                </a:solidFill>
              </a:rPr>
              <a:t>Sanherib</a:t>
            </a:r>
            <a:r>
              <a:rPr lang="nl-BE" sz="2400" i="1" dirty="0">
                <a:solidFill>
                  <a:srgbClr val="0070C0"/>
                </a:solidFill>
              </a:rPr>
              <a:t>, de koning van Assyrië op. Hij trok weg en keerde naar zijn land terug; en bleef in </a:t>
            </a:r>
            <a:r>
              <a:rPr lang="nl-BE" sz="2400" i="1" dirty="0" err="1">
                <a:solidFill>
                  <a:srgbClr val="0070C0"/>
                </a:solidFill>
              </a:rPr>
              <a:t>Ninevé</a:t>
            </a:r>
            <a:r>
              <a:rPr lang="nl-BE" sz="2400" i="1" dirty="0">
                <a:solidFill>
                  <a:srgbClr val="0070C0"/>
                </a:solidFill>
              </a:rPr>
              <a:t>.</a:t>
            </a:r>
          </a:p>
          <a:p>
            <a:pPr algn="just"/>
            <a:endParaRPr lang="nl-BE" sz="2400" i="1" dirty="0">
              <a:solidFill>
                <a:srgbClr val="0070C0"/>
              </a:solidFill>
            </a:endParaRPr>
          </a:p>
          <a:p>
            <a:pPr algn="just"/>
            <a:r>
              <a:rPr lang="nl-BE" sz="2400" i="1" dirty="0">
                <a:solidFill>
                  <a:srgbClr val="0070C0"/>
                </a:solidFill>
              </a:rPr>
              <a:t>[37] Het gebeurde nu, toen hij zich in het huis van </a:t>
            </a:r>
            <a:r>
              <a:rPr lang="nl-BE" sz="2400" i="1" dirty="0" err="1">
                <a:solidFill>
                  <a:srgbClr val="0070C0"/>
                </a:solidFill>
              </a:rPr>
              <a:t>Nisroch</a:t>
            </a:r>
            <a:r>
              <a:rPr lang="nl-BE" sz="2400" i="1" dirty="0">
                <a:solidFill>
                  <a:srgbClr val="0070C0"/>
                </a:solidFill>
              </a:rPr>
              <a:t>, zijn god, neerboog, dat </a:t>
            </a:r>
            <a:r>
              <a:rPr lang="nl-BE" sz="2400" i="1" dirty="0" err="1">
                <a:solidFill>
                  <a:srgbClr val="0070C0"/>
                </a:solidFill>
              </a:rPr>
              <a:t>Adramelech</a:t>
            </a:r>
            <a:r>
              <a:rPr lang="nl-BE" sz="2400" i="1" dirty="0">
                <a:solidFill>
                  <a:srgbClr val="0070C0"/>
                </a:solidFill>
              </a:rPr>
              <a:t> en </a:t>
            </a:r>
            <a:r>
              <a:rPr lang="nl-BE" sz="2400" i="1" dirty="0" err="1">
                <a:solidFill>
                  <a:srgbClr val="0070C0"/>
                </a:solidFill>
              </a:rPr>
              <a:t>Sarezer</a:t>
            </a:r>
            <a:r>
              <a:rPr lang="nl-BE" sz="2400" i="1" dirty="0">
                <a:solidFill>
                  <a:srgbClr val="0070C0"/>
                </a:solidFill>
              </a:rPr>
              <a:t>, zijn zonen, hem met het zwaard doodden. Zij ontkwamen naar het land Ararat, en </a:t>
            </a:r>
            <a:r>
              <a:rPr lang="nl-BE" sz="2400" i="1" dirty="0" err="1">
                <a:solidFill>
                  <a:srgbClr val="0070C0"/>
                </a:solidFill>
              </a:rPr>
              <a:t>Esar-Haddon</a:t>
            </a:r>
            <a:r>
              <a:rPr lang="nl-BE" sz="2400" i="1" dirty="0">
                <a:solidFill>
                  <a:srgbClr val="0070C0"/>
                </a:solidFill>
              </a:rPr>
              <a:t>, zijn zoon, werd koning in zijn plaats.</a:t>
            </a:r>
          </a:p>
          <a:p>
            <a:pPr algn="just"/>
            <a:endParaRPr lang="nl-BE" sz="2400" i="1" dirty="0">
              <a:solidFill>
                <a:srgbClr val="0070C0"/>
              </a:solidFill>
            </a:endParaRPr>
          </a:p>
        </p:txBody>
      </p:sp>
    </p:spTree>
    <p:extLst>
      <p:ext uri="{BB962C8B-B14F-4D97-AF65-F5344CB8AC3E}">
        <p14:creationId xmlns:p14="http://schemas.microsoft.com/office/powerpoint/2010/main" val="281754236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908</Words>
  <Application>Microsoft Office PowerPoint</Application>
  <PresentationFormat>Breedbeeld</PresentationFormat>
  <Paragraphs>70</Paragraphs>
  <Slides>10</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Franky Loret</dc:creator>
  <cp:lastModifiedBy>Windows-gebruiker</cp:lastModifiedBy>
  <cp:revision>832</cp:revision>
  <cp:lastPrinted>2022-01-22T15:51:10Z</cp:lastPrinted>
  <dcterms:created xsi:type="dcterms:W3CDTF">2018-09-23T12:23:26Z</dcterms:created>
  <dcterms:modified xsi:type="dcterms:W3CDTF">2022-02-20T08:24:10Z</dcterms:modified>
</cp:coreProperties>
</file>