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480" r:id="rId3"/>
    <p:sldId id="503" r:id="rId4"/>
    <p:sldId id="504" r:id="rId5"/>
    <p:sldId id="501" r:id="rId6"/>
    <p:sldId id="502" r:id="rId7"/>
    <p:sldId id="505" r:id="rId8"/>
    <p:sldId id="506" r:id="rId9"/>
    <p:sldId id="507" r:id="rId10"/>
    <p:sldId id="508" r:id="rId11"/>
    <p:sldId id="509" r:id="rId12"/>
    <p:sldId id="510" r:id="rId13"/>
    <p:sldId id="289" r:id="rId14"/>
  </p:sldIdLst>
  <p:sldSz cx="12192000" cy="6858000"/>
  <p:notesSz cx="10002838" cy="6881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9510A81-88EB-4548-A427-95DBBAB08465}">
          <p14:sldIdLst>
            <p14:sldId id="256"/>
            <p14:sldId id="480"/>
            <p14:sldId id="503"/>
            <p14:sldId id="504"/>
            <p14:sldId id="501"/>
            <p14:sldId id="502"/>
            <p14:sldId id="505"/>
            <p14:sldId id="506"/>
            <p14:sldId id="507"/>
            <p14:sldId id="508"/>
            <p14:sldId id="509"/>
            <p14:sldId id="510"/>
            <p14:sldId id="2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58869" autoAdjust="0"/>
  </p:normalViewPr>
  <p:slideViewPr>
    <p:cSldViewPr snapToGrid="0" showGuides="1">
      <p:cViewPr varScale="1">
        <p:scale>
          <a:sx n="93" d="100"/>
          <a:sy n="93" d="100"/>
        </p:scale>
        <p:origin x="2776" y="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5" y="0"/>
            <a:ext cx="4334563" cy="345286"/>
          </a:xfrm>
          <a:prstGeom prst="rect">
            <a:avLst/>
          </a:prstGeom>
        </p:spPr>
        <p:txBody>
          <a:bodyPr vert="horz" lIns="96478" tIns="48239" rIns="96478" bIns="48239" rtlCol="0"/>
          <a:lstStyle>
            <a:lvl1pPr algn="l">
              <a:defRPr sz="1300"/>
            </a:lvl1pPr>
          </a:lstStyle>
          <a:p>
            <a:endParaRPr lang="nl-BE"/>
          </a:p>
        </p:txBody>
      </p:sp>
      <p:sp>
        <p:nvSpPr>
          <p:cNvPr id="3" name="Tijdelijke aanduiding voor datum 2"/>
          <p:cNvSpPr>
            <a:spLocks noGrp="1"/>
          </p:cNvSpPr>
          <p:nvPr>
            <p:ph type="dt" idx="1"/>
          </p:nvPr>
        </p:nvSpPr>
        <p:spPr>
          <a:xfrm>
            <a:off x="5665966" y="0"/>
            <a:ext cx="4334563" cy="345286"/>
          </a:xfrm>
          <a:prstGeom prst="rect">
            <a:avLst/>
          </a:prstGeom>
        </p:spPr>
        <p:txBody>
          <a:bodyPr vert="horz" lIns="96478" tIns="48239" rIns="96478" bIns="48239" rtlCol="0"/>
          <a:lstStyle>
            <a:lvl1pPr algn="r">
              <a:defRPr sz="1300"/>
            </a:lvl1pPr>
          </a:lstStyle>
          <a:p>
            <a:fld id="{3A110616-5839-4ADD-8AFB-BD60349FFB48}" type="datetimeFigureOut">
              <a:rPr lang="nl-BE" smtClean="0"/>
              <a:t>11/08/2022</a:t>
            </a:fld>
            <a:endParaRPr lang="nl-BE"/>
          </a:p>
        </p:txBody>
      </p:sp>
      <p:sp>
        <p:nvSpPr>
          <p:cNvPr id="4" name="Tijdelijke aanduiding voor dia-afbeelding 3"/>
          <p:cNvSpPr>
            <a:spLocks noGrp="1" noRot="1" noChangeAspect="1"/>
          </p:cNvSpPr>
          <p:nvPr>
            <p:ph type="sldImg" idx="2"/>
          </p:nvPr>
        </p:nvSpPr>
        <p:spPr>
          <a:xfrm>
            <a:off x="2938463" y="860425"/>
            <a:ext cx="4129087" cy="2322513"/>
          </a:xfrm>
          <a:prstGeom prst="rect">
            <a:avLst/>
          </a:prstGeom>
          <a:noFill/>
          <a:ln w="12700">
            <a:solidFill>
              <a:prstClr val="black"/>
            </a:solidFill>
          </a:ln>
        </p:spPr>
        <p:txBody>
          <a:bodyPr vert="horz" lIns="96478" tIns="48239" rIns="96478" bIns="48239" rtlCol="0" anchor="ctr"/>
          <a:lstStyle/>
          <a:p>
            <a:endParaRPr lang="nl-BE"/>
          </a:p>
        </p:txBody>
      </p:sp>
      <p:sp>
        <p:nvSpPr>
          <p:cNvPr id="5" name="Tijdelijke aanduiding voor notities 4"/>
          <p:cNvSpPr>
            <a:spLocks noGrp="1"/>
          </p:cNvSpPr>
          <p:nvPr>
            <p:ph type="body" sz="quarter" idx="3"/>
          </p:nvPr>
        </p:nvSpPr>
        <p:spPr>
          <a:xfrm>
            <a:off x="1000285" y="3311873"/>
            <a:ext cx="8002270" cy="2709714"/>
          </a:xfrm>
          <a:prstGeom prst="rect">
            <a:avLst/>
          </a:prstGeom>
        </p:spPr>
        <p:txBody>
          <a:bodyPr vert="horz" lIns="96478" tIns="48239" rIns="96478" bIns="4823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5" y="6536529"/>
            <a:ext cx="4334563" cy="345285"/>
          </a:xfrm>
          <a:prstGeom prst="rect">
            <a:avLst/>
          </a:prstGeom>
        </p:spPr>
        <p:txBody>
          <a:bodyPr vert="horz" lIns="96478" tIns="48239" rIns="96478" bIns="48239"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5665966" y="6536529"/>
            <a:ext cx="4334563" cy="345285"/>
          </a:xfrm>
          <a:prstGeom prst="rect">
            <a:avLst/>
          </a:prstGeom>
        </p:spPr>
        <p:txBody>
          <a:bodyPr vert="horz" lIns="96478" tIns="48239" rIns="96478" bIns="48239" rtlCol="0" anchor="b"/>
          <a:lstStyle>
            <a:lvl1pPr algn="r">
              <a:defRPr sz="1300"/>
            </a:lvl1pPr>
          </a:lstStyle>
          <a:p>
            <a:fld id="{2A1C996E-B989-4AB0-AD63-C64B73E7A56B}" type="slidenum">
              <a:rPr lang="nl-BE" smtClean="0"/>
              <a:t>‹nr.›</a:t>
            </a:fld>
            <a:endParaRPr lang="nl-BE"/>
          </a:p>
        </p:txBody>
      </p:sp>
    </p:spTree>
    <p:extLst>
      <p:ext uri="{BB962C8B-B14F-4D97-AF65-F5344CB8AC3E}">
        <p14:creationId xmlns:p14="http://schemas.microsoft.com/office/powerpoint/2010/main" val="228508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500" b="1" dirty="0"/>
          </a:p>
          <a:p>
            <a:endParaRPr lang="nl-BE" sz="1500" b="1"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a:t>
            </a:fld>
            <a:endParaRPr lang="nl-BE"/>
          </a:p>
        </p:txBody>
      </p:sp>
    </p:spTree>
    <p:extLst>
      <p:ext uri="{BB962C8B-B14F-4D97-AF65-F5344CB8AC3E}">
        <p14:creationId xmlns:p14="http://schemas.microsoft.com/office/powerpoint/2010/main" val="171569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10</a:t>
            </a:fld>
            <a:endParaRPr lang="nl-BE"/>
          </a:p>
        </p:txBody>
      </p:sp>
    </p:spTree>
    <p:extLst>
      <p:ext uri="{BB962C8B-B14F-4D97-AF65-F5344CB8AC3E}">
        <p14:creationId xmlns:p14="http://schemas.microsoft.com/office/powerpoint/2010/main" val="20715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11</a:t>
            </a:fld>
            <a:endParaRPr lang="nl-BE"/>
          </a:p>
        </p:txBody>
      </p:sp>
    </p:spTree>
    <p:extLst>
      <p:ext uri="{BB962C8B-B14F-4D97-AF65-F5344CB8AC3E}">
        <p14:creationId xmlns:p14="http://schemas.microsoft.com/office/powerpoint/2010/main" val="71416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12</a:t>
            </a:fld>
            <a:endParaRPr lang="nl-BE"/>
          </a:p>
        </p:txBody>
      </p:sp>
    </p:spTree>
    <p:extLst>
      <p:ext uri="{BB962C8B-B14F-4D97-AF65-F5344CB8AC3E}">
        <p14:creationId xmlns:p14="http://schemas.microsoft.com/office/powerpoint/2010/main" val="409247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13</a:t>
            </a:fld>
            <a:endParaRPr lang="nl-BE"/>
          </a:p>
        </p:txBody>
      </p:sp>
    </p:spTree>
    <p:extLst>
      <p:ext uri="{BB962C8B-B14F-4D97-AF65-F5344CB8AC3E}">
        <p14:creationId xmlns:p14="http://schemas.microsoft.com/office/powerpoint/2010/main" val="3363785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a:t>
            </a:fld>
            <a:endParaRPr lang="nl-BE"/>
          </a:p>
        </p:txBody>
      </p:sp>
    </p:spTree>
    <p:extLst>
      <p:ext uri="{BB962C8B-B14F-4D97-AF65-F5344CB8AC3E}">
        <p14:creationId xmlns:p14="http://schemas.microsoft.com/office/powerpoint/2010/main" val="2735759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3</a:t>
            </a:fld>
            <a:endParaRPr lang="nl-BE"/>
          </a:p>
        </p:txBody>
      </p:sp>
    </p:spTree>
    <p:extLst>
      <p:ext uri="{BB962C8B-B14F-4D97-AF65-F5344CB8AC3E}">
        <p14:creationId xmlns:p14="http://schemas.microsoft.com/office/powerpoint/2010/main" val="366339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4</a:t>
            </a:fld>
            <a:endParaRPr lang="nl-BE"/>
          </a:p>
        </p:txBody>
      </p:sp>
    </p:spTree>
    <p:extLst>
      <p:ext uri="{BB962C8B-B14F-4D97-AF65-F5344CB8AC3E}">
        <p14:creationId xmlns:p14="http://schemas.microsoft.com/office/powerpoint/2010/main" val="364582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5</a:t>
            </a:fld>
            <a:endParaRPr lang="nl-BE"/>
          </a:p>
        </p:txBody>
      </p:sp>
    </p:spTree>
    <p:extLst>
      <p:ext uri="{BB962C8B-B14F-4D97-AF65-F5344CB8AC3E}">
        <p14:creationId xmlns:p14="http://schemas.microsoft.com/office/powerpoint/2010/main" val="277467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6</a:t>
            </a:fld>
            <a:endParaRPr lang="nl-BE"/>
          </a:p>
        </p:txBody>
      </p:sp>
    </p:spTree>
    <p:extLst>
      <p:ext uri="{BB962C8B-B14F-4D97-AF65-F5344CB8AC3E}">
        <p14:creationId xmlns:p14="http://schemas.microsoft.com/office/powerpoint/2010/main" val="313930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7</a:t>
            </a:fld>
            <a:endParaRPr lang="nl-BE"/>
          </a:p>
        </p:txBody>
      </p:sp>
    </p:spTree>
    <p:extLst>
      <p:ext uri="{BB962C8B-B14F-4D97-AF65-F5344CB8AC3E}">
        <p14:creationId xmlns:p14="http://schemas.microsoft.com/office/powerpoint/2010/main" val="53101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8</a:t>
            </a:fld>
            <a:endParaRPr lang="nl-BE"/>
          </a:p>
        </p:txBody>
      </p:sp>
    </p:spTree>
    <p:extLst>
      <p:ext uri="{BB962C8B-B14F-4D97-AF65-F5344CB8AC3E}">
        <p14:creationId xmlns:p14="http://schemas.microsoft.com/office/powerpoint/2010/main" val="885587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9</a:t>
            </a:fld>
            <a:endParaRPr lang="nl-BE"/>
          </a:p>
        </p:txBody>
      </p:sp>
    </p:spTree>
    <p:extLst>
      <p:ext uri="{BB962C8B-B14F-4D97-AF65-F5344CB8AC3E}">
        <p14:creationId xmlns:p14="http://schemas.microsoft.com/office/powerpoint/2010/main" val="3510417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A18E2-357D-47C1-A2FD-C0DC73837A7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53123958-7FDD-43C8-A3BE-FC0D2CDE4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240CB72-45D5-4E8B-9D64-8014AC4652CB}"/>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5" name="Tijdelijke aanduiding voor voettekst 4">
            <a:extLst>
              <a:ext uri="{FF2B5EF4-FFF2-40B4-BE49-F238E27FC236}">
                <a16:creationId xmlns:a16="http://schemas.microsoft.com/office/drawing/2014/main" id="{0A7E6A61-A658-4A93-BA78-949BEFEC2CE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0F60D17-869F-47D9-B7E4-48A3304DF2B1}"/>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29291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FE775-ED2F-49FA-A6B7-4F25D15774C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95EC6FB-8156-4650-836E-DE466327A33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19308B-8D94-4AFF-A739-6996522F0939}"/>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5" name="Tijdelijke aanduiding voor voettekst 4">
            <a:extLst>
              <a:ext uri="{FF2B5EF4-FFF2-40B4-BE49-F238E27FC236}">
                <a16:creationId xmlns:a16="http://schemas.microsoft.com/office/drawing/2014/main" id="{80EB15FA-4812-4579-8666-1533FE8A950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307A2C-411F-4EF3-AA44-CEE66FBE319D}"/>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99161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647082-CA00-43B8-904D-6E0097E11C2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6244F28-8CCD-4AD6-B6BD-E00F550F6619}"/>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C91A32-7679-40CF-AC67-5BE8C1B66192}"/>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5" name="Tijdelijke aanduiding voor voettekst 4">
            <a:extLst>
              <a:ext uri="{FF2B5EF4-FFF2-40B4-BE49-F238E27FC236}">
                <a16:creationId xmlns:a16="http://schemas.microsoft.com/office/drawing/2014/main" id="{7229AF41-7E6B-4CF0-87C2-84B33789B3A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A2D3E14-554E-45C9-8DDD-EABA427BDA86}"/>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409480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B7C6D-04D4-4B99-A1F5-6F0AD45406A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58327C9-902A-499E-A42F-F0E31D16C186}"/>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7CE8C51-A938-4D21-8131-21194D1024DC}"/>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5" name="Tijdelijke aanduiding voor voettekst 4">
            <a:extLst>
              <a:ext uri="{FF2B5EF4-FFF2-40B4-BE49-F238E27FC236}">
                <a16:creationId xmlns:a16="http://schemas.microsoft.com/office/drawing/2014/main" id="{11D3F8A3-4CF7-493E-8E37-3A9C58C36E2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5C3A5EE-0D6E-431B-8766-E69FF03FE795}"/>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4246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1C1C2-BB45-4D75-91E2-780EE5AE9C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38C4B8D-CC30-480C-B2BD-E12CB97A8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0F6F32F4-7304-4369-9B08-E753E9C1B06F}"/>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5" name="Tijdelijke aanduiding voor voettekst 4">
            <a:extLst>
              <a:ext uri="{FF2B5EF4-FFF2-40B4-BE49-F238E27FC236}">
                <a16:creationId xmlns:a16="http://schemas.microsoft.com/office/drawing/2014/main" id="{7008AC69-9D88-4115-9FAE-7607AB5F16D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6D7694A-286C-4BA1-B115-41AF421AC4A5}"/>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81430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FF440-6A98-474A-8AA9-1B833C7FE99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512E940-2DC7-4105-9CFB-411664E86CF6}"/>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6D181952-D716-400E-83E7-8E99A834173B}"/>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455B52E-35A4-49AD-8DE7-915BE928C47C}"/>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6" name="Tijdelijke aanduiding voor voettekst 5">
            <a:extLst>
              <a:ext uri="{FF2B5EF4-FFF2-40B4-BE49-F238E27FC236}">
                <a16:creationId xmlns:a16="http://schemas.microsoft.com/office/drawing/2014/main" id="{9339952B-09E9-4016-9DD4-61800E5D688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76D6A97-F73A-4951-BB58-E26D1C4B69B9}"/>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368238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26CB9-8F57-4BA6-A8A8-26DD4FFAB82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E80FDC7-21CF-455B-81A8-E0D72D5CDA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F2AAAEA-ABD8-42D8-9309-A91875426AC4}"/>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617C636-1AB3-4578-B38C-D01ADD67A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11637D02-451F-4AC5-88DE-73E9680E0366}"/>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FCABB2F-17F5-4662-8532-97CC68D527E8}"/>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8" name="Tijdelijke aanduiding voor voettekst 7">
            <a:extLst>
              <a:ext uri="{FF2B5EF4-FFF2-40B4-BE49-F238E27FC236}">
                <a16:creationId xmlns:a16="http://schemas.microsoft.com/office/drawing/2014/main" id="{891842E8-F942-40D6-A48D-76C01EEE7D1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3CB6E13-2845-4D55-A109-115B7A1C2311}"/>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45285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42377-56DB-4DA4-9E25-9C4B681E613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7BB8BB4-1987-464C-BA92-CFD3A5AE3E19}"/>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4" name="Tijdelijke aanduiding voor voettekst 3">
            <a:extLst>
              <a:ext uri="{FF2B5EF4-FFF2-40B4-BE49-F238E27FC236}">
                <a16:creationId xmlns:a16="http://schemas.microsoft.com/office/drawing/2014/main" id="{37865645-3699-4E24-B712-CE109CC59E74}"/>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C90F2D9-C336-4E55-8381-B76A7150695F}"/>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1998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E1971D-B016-4E67-A365-EE5BC993D561}"/>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3" name="Tijdelijke aanduiding voor voettekst 2">
            <a:extLst>
              <a:ext uri="{FF2B5EF4-FFF2-40B4-BE49-F238E27FC236}">
                <a16:creationId xmlns:a16="http://schemas.microsoft.com/office/drawing/2014/main" id="{5B3C6C8D-9556-46B0-A98A-948EEA1E473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A9A1B22-9A0D-4098-92B4-1162717ADBF2}"/>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0714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323E8-EFAF-4C82-999F-C2C530BB975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D9F3F18-EDE0-4414-A716-EA40101B1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D618520-ED58-4B7B-8FAC-2AA7CCCD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BBA86D6-C314-48FE-8652-64C9E0FC9A9F}"/>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6" name="Tijdelijke aanduiding voor voettekst 5">
            <a:extLst>
              <a:ext uri="{FF2B5EF4-FFF2-40B4-BE49-F238E27FC236}">
                <a16:creationId xmlns:a16="http://schemas.microsoft.com/office/drawing/2014/main" id="{16A8567B-1C64-4B31-8E45-9034B6CDB05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19FC0B4-B521-41C4-97B2-1D562E804AF4}"/>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80442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EAE8C-4683-4BF7-9A76-B239E600ADD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4E36A39-299E-4DAA-B98D-FC55AB06DD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0D3467E-D4A6-4DB1-8029-4FECFC489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A8C671E-7ED9-45F8-8096-E28684630C2C}"/>
              </a:ext>
            </a:extLst>
          </p:cNvPr>
          <p:cNvSpPr>
            <a:spLocks noGrp="1"/>
          </p:cNvSpPr>
          <p:nvPr>
            <p:ph type="dt" sz="half" idx="10"/>
          </p:nvPr>
        </p:nvSpPr>
        <p:spPr/>
        <p:txBody>
          <a:bodyPr/>
          <a:lstStyle/>
          <a:p>
            <a:fld id="{681B7CA1-EC21-435A-869A-B9D8D74CBBC2}" type="datetimeFigureOut">
              <a:rPr lang="nl-BE" smtClean="0"/>
              <a:t>11/08/2022</a:t>
            </a:fld>
            <a:endParaRPr lang="nl-BE"/>
          </a:p>
        </p:txBody>
      </p:sp>
      <p:sp>
        <p:nvSpPr>
          <p:cNvPr id="6" name="Tijdelijke aanduiding voor voettekst 5">
            <a:extLst>
              <a:ext uri="{FF2B5EF4-FFF2-40B4-BE49-F238E27FC236}">
                <a16:creationId xmlns:a16="http://schemas.microsoft.com/office/drawing/2014/main" id="{520A1FDB-8358-44FF-9170-A11DA0E365A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B926540-B598-4A35-BC5C-150742A15EA4}"/>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60866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940DA5-B4E8-41C6-A564-53FCAFECF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AC2389F-0B1B-449A-BB5D-E434848FE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A4BAE34-890C-40F5-A392-FC2ADAC44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B7CA1-EC21-435A-869A-B9D8D74CBBC2}" type="datetimeFigureOut">
              <a:rPr lang="nl-BE" smtClean="0"/>
              <a:t>11/08/2022</a:t>
            </a:fld>
            <a:endParaRPr lang="nl-BE"/>
          </a:p>
        </p:txBody>
      </p:sp>
      <p:sp>
        <p:nvSpPr>
          <p:cNvPr id="5" name="Tijdelijke aanduiding voor voettekst 4">
            <a:extLst>
              <a:ext uri="{FF2B5EF4-FFF2-40B4-BE49-F238E27FC236}">
                <a16:creationId xmlns:a16="http://schemas.microsoft.com/office/drawing/2014/main" id="{7848E106-91EB-419B-AB00-15C4AEF9F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07D7AF1-CF87-4E7F-8014-CBE315119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84FF7-A4E8-48D8-8589-C0A983EAC027}" type="slidenum">
              <a:rPr lang="nl-BE" smtClean="0"/>
              <a:t>‹nr.›</a:t>
            </a:fld>
            <a:endParaRPr lang="nl-BE"/>
          </a:p>
        </p:txBody>
      </p:sp>
    </p:spTree>
    <p:extLst>
      <p:ext uri="{BB962C8B-B14F-4D97-AF65-F5344CB8AC3E}">
        <p14:creationId xmlns:p14="http://schemas.microsoft.com/office/powerpoint/2010/main" val="4263049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vice.com/nl/article/j553gg/de-mensen-die-geloven-dat-ze-jezus-zij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vice.com/nl/article/j553gg/de-mensen-die-geloven-dat-ze-jezus-zij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6000" b="-6000"/>
          </a:stretch>
        </a:blipFill>
        <a:effectLst/>
      </p:bgPr>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2CECB5A4-E78E-42BE-81F7-1AC310302E67}"/>
              </a:ext>
            </a:extLst>
          </p:cNvPr>
          <p:cNvSpPr txBox="1"/>
          <p:nvPr/>
        </p:nvSpPr>
        <p:spPr>
          <a:xfrm>
            <a:off x="4531484" y="172196"/>
            <a:ext cx="7660516" cy="1261884"/>
          </a:xfrm>
          <a:prstGeom prst="rect">
            <a:avLst/>
          </a:prstGeom>
          <a:noFill/>
        </p:spPr>
        <p:txBody>
          <a:bodyPr wrap="square" rtlCol="0">
            <a:spAutoFit/>
          </a:bodyPr>
          <a:lstStyle/>
          <a:p>
            <a:pPr algn="ctr"/>
            <a:r>
              <a:rPr lang="nl-BE" sz="4000" b="1" dirty="0">
                <a:solidFill>
                  <a:srgbClr val="002060"/>
                </a:solidFill>
              </a:rPr>
              <a:t>Evangelische</a:t>
            </a:r>
            <a:r>
              <a:rPr lang="nl-BE" sz="3600" b="1" dirty="0">
                <a:solidFill>
                  <a:srgbClr val="002060"/>
                </a:solidFill>
              </a:rPr>
              <a:t> Kerk Koekelare</a:t>
            </a:r>
          </a:p>
          <a:p>
            <a:pPr algn="ctr"/>
            <a:r>
              <a:rPr lang="nl-BE" sz="3600" b="1" dirty="0">
                <a:solidFill>
                  <a:srgbClr val="002060"/>
                </a:solidFill>
              </a:rPr>
              <a:t>Prediking zondag 28 augustus 2022</a:t>
            </a:r>
          </a:p>
        </p:txBody>
      </p:sp>
      <p:sp>
        <p:nvSpPr>
          <p:cNvPr id="3" name="Tekstvak 2">
            <a:extLst>
              <a:ext uri="{FF2B5EF4-FFF2-40B4-BE49-F238E27FC236}">
                <a16:creationId xmlns:a16="http://schemas.microsoft.com/office/drawing/2014/main" id="{C347A019-4F4D-4E8F-BE54-D58A4735C6A0}"/>
              </a:ext>
            </a:extLst>
          </p:cNvPr>
          <p:cNvSpPr txBox="1"/>
          <p:nvPr/>
        </p:nvSpPr>
        <p:spPr>
          <a:xfrm>
            <a:off x="673769" y="4576898"/>
            <a:ext cx="11121729" cy="646331"/>
          </a:xfrm>
          <a:prstGeom prst="rect">
            <a:avLst/>
          </a:prstGeom>
          <a:noFill/>
        </p:spPr>
        <p:txBody>
          <a:bodyPr wrap="square" rtlCol="0">
            <a:spAutoFit/>
          </a:bodyPr>
          <a:lstStyle/>
          <a:p>
            <a:pPr algn="ctr"/>
            <a:r>
              <a:rPr lang="nl-NL" sz="3600" b="1" dirty="0">
                <a:solidFill>
                  <a:srgbClr val="7030A0"/>
                </a:solidFill>
              </a:rPr>
              <a:t>Jezus is God en Hij is de enige die aanbeden mag worden</a:t>
            </a:r>
          </a:p>
        </p:txBody>
      </p:sp>
    </p:spTree>
    <p:extLst>
      <p:ext uri="{BB962C8B-B14F-4D97-AF65-F5344CB8AC3E}">
        <p14:creationId xmlns:p14="http://schemas.microsoft.com/office/powerpoint/2010/main" val="1021437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5478423"/>
          </a:xfrm>
          <a:prstGeom prst="rect">
            <a:avLst/>
          </a:prstGeom>
          <a:solidFill>
            <a:schemeClr val="bg1">
              <a:alpha val="95000"/>
            </a:schemeClr>
          </a:solidFill>
        </p:spPr>
        <p:txBody>
          <a:bodyPr wrap="square" rtlCol="0">
            <a:spAutoFit/>
          </a:bodyPr>
          <a:lstStyle/>
          <a:p>
            <a:pPr algn="ctr"/>
            <a:r>
              <a:rPr lang="nl-BE" sz="3200" b="1" dirty="0">
                <a:solidFill>
                  <a:srgbClr val="C00000"/>
                </a:solidFill>
              </a:rPr>
              <a:t>Expliciete claims van Jezus over Zijn goddelijkheid</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T.o.v. de Farizeeën openbaarde Jezus Zichzelf rechtstreeks als God, de Oudtestamentische verwijzing naar </a:t>
            </a:r>
            <a:r>
              <a:rPr lang="nl-NL" b="1" dirty="0" err="1">
                <a:solidFill>
                  <a:srgbClr val="000000"/>
                </a:solidFill>
              </a:rPr>
              <a:t>Yahweh</a:t>
            </a:r>
            <a:r>
              <a:rPr lang="nl-NL" dirty="0">
                <a:solidFill>
                  <a:srgbClr val="000000"/>
                </a:solidFill>
              </a:rPr>
              <a:t>, de Heilige van Israël, de ‘Ik ben Die Ik ben’, de Bijbelse ‘Ik ben’.</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Johannes 8:56-59 [HSV]</a:t>
            </a:r>
          </a:p>
          <a:p>
            <a:pPr algn="just"/>
            <a:r>
              <a:rPr lang="nl-BE" sz="2400" i="1" dirty="0">
                <a:solidFill>
                  <a:srgbClr val="0070C0"/>
                </a:solidFill>
              </a:rPr>
              <a:t>[56] Abraham, uw vader, verheugde zich er sterk op </a:t>
            </a:r>
            <a:r>
              <a:rPr lang="nl-BE" sz="2400" b="1" i="1" dirty="0">
                <a:solidFill>
                  <a:srgbClr val="0070C0"/>
                </a:solidFill>
              </a:rPr>
              <a:t>dat hij Mijn dag zou zien, en hij heeft die gezien en heeft zich verblijd</a:t>
            </a:r>
            <a:r>
              <a:rPr lang="nl-BE" sz="2400" i="1" dirty="0">
                <a:solidFill>
                  <a:srgbClr val="0070C0"/>
                </a:solidFill>
              </a:rPr>
              <a:t>.</a:t>
            </a:r>
          </a:p>
          <a:p>
            <a:pPr algn="just"/>
            <a:r>
              <a:rPr lang="nl-BE" sz="2400" i="1" dirty="0">
                <a:solidFill>
                  <a:srgbClr val="0070C0"/>
                </a:solidFill>
              </a:rPr>
              <a:t>[57] De Joden dan zeiden tegen Hem: U bent nog geen vijftig jaar en hebt U Abraham gezien?</a:t>
            </a:r>
          </a:p>
          <a:p>
            <a:pPr algn="just"/>
            <a:r>
              <a:rPr lang="nl-BE" sz="2400" i="1" dirty="0">
                <a:solidFill>
                  <a:srgbClr val="0070C0"/>
                </a:solidFill>
              </a:rPr>
              <a:t>[58] Jezus zei tegen hen: </a:t>
            </a:r>
            <a:r>
              <a:rPr lang="nl-BE" sz="2400" b="1" i="1" dirty="0">
                <a:solidFill>
                  <a:srgbClr val="0070C0"/>
                </a:solidFill>
              </a:rPr>
              <a:t>Voorwaar, voorwaar, Ik zeg u: Vóór Abraham geboren was, ben Ik</a:t>
            </a:r>
            <a:r>
              <a:rPr lang="nl-BE" sz="2400" i="1" dirty="0">
                <a:solidFill>
                  <a:srgbClr val="0070C0"/>
                </a:solidFill>
              </a:rPr>
              <a:t>.</a:t>
            </a:r>
          </a:p>
          <a:p>
            <a:pPr algn="just"/>
            <a:r>
              <a:rPr lang="nl-BE" sz="2400" i="1" dirty="0">
                <a:solidFill>
                  <a:srgbClr val="0070C0"/>
                </a:solidFill>
              </a:rPr>
              <a:t>[59] Zij namen dan stenen op om ze op Hem te werpen. Maar Jezus verborg Zich en ging de tempel uit; Hij ging midden tussen hen door en zo ging Hij weg.</a:t>
            </a:r>
          </a:p>
          <a:p>
            <a:pPr algn="just"/>
            <a:endParaRPr lang="nl-BE" sz="2400" i="1" dirty="0">
              <a:solidFill>
                <a:srgbClr val="0070C0"/>
              </a:solidFill>
            </a:endParaRPr>
          </a:p>
        </p:txBody>
      </p:sp>
    </p:spTree>
    <p:extLst>
      <p:ext uri="{BB962C8B-B14F-4D97-AF65-F5344CB8AC3E}">
        <p14:creationId xmlns:p14="http://schemas.microsoft.com/office/powerpoint/2010/main" val="367180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5386090"/>
          </a:xfrm>
          <a:prstGeom prst="rect">
            <a:avLst/>
          </a:prstGeom>
          <a:solidFill>
            <a:schemeClr val="bg1">
              <a:alpha val="95000"/>
            </a:schemeClr>
          </a:solidFill>
        </p:spPr>
        <p:txBody>
          <a:bodyPr wrap="square" rtlCol="0">
            <a:spAutoFit/>
          </a:bodyPr>
          <a:lstStyle/>
          <a:p>
            <a:pPr algn="ctr"/>
            <a:r>
              <a:rPr lang="nl-BE" sz="3200" b="1" dirty="0">
                <a:solidFill>
                  <a:srgbClr val="C00000"/>
                </a:solidFill>
              </a:rPr>
              <a:t>Jezus aanvaardde aanbidding!</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Zowel het Oude als het Nieuwe Testament  verbiedt om een andere ‘god’ te aanbidden. Enkel de Schepper, de eeuwige, levende God mag aanbeden worden. </a:t>
            </a:r>
          </a:p>
          <a:p>
            <a:pPr marL="357188" indent="-357188" algn="just">
              <a:buFont typeface="Arial" panose="020B0604020202020204" pitchFamily="34" charset="0"/>
              <a:buChar char="•"/>
            </a:pPr>
            <a:r>
              <a:rPr lang="nl-NL" dirty="0">
                <a:solidFill>
                  <a:srgbClr val="000000"/>
                </a:solidFill>
              </a:rPr>
              <a:t>Jezus aanvaardde verschillende keren aanbidding (minstens 9x in het Nieuwe Testament).</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Mattheüs 9:18 (Het dochtertje van </a:t>
            </a:r>
            <a:r>
              <a:rPr lang="nl-BE" sz="2400" b="1" i="1" dirty="0" err="1">
                <a:solidFill>
                  <a:srgbClr val="0070C0"/>
                </a:solidFill>
              </a:rPr>
              <a:t>Jaïrus</a:t>
            </a:r>
            <a:r>
              <a:rPr lang="nl-BE" sz="2400" b="1" i="1" dirty="0">
                <a:solidFill>
                  <a:srgbClr val="0070C0"/>
                </a:solidFill>
              </a:rPr>
              <a:t> en de bloedvloeiende vrouw)[HSV]</a:t>
            </a:r>
          </a:p>
          <a:p>
            <a:pPr algn="just"/>
            <a:r>
              <a:rPr lang="nl-BE" sz="2400" i="1" dirty="0">
                <a:solidFill>
                  <a:srgbClr val="0070C0"/>
                </a:solidFill>
              </a:rPr>
              <a:t>[18] Toen Hij deze dingen tot hen sprak, zie, er kwam een leidinggevende, </a:t>
            </a:r>
            <a:r>
              <a:rPr lang="nl-BE" sz="2400" b="1" i="1" dirty="0">
                <a:solidFill>
                  <a:srgbClr val="0070C0"/>
                </a:solidFill>
              </a:rPr>
              <a:t>die Hem aanbad</a:t>
            </a:r>
            <a:r>
              <a:rPr lang="nl-BE" sz="2400" i="1" dirty="0">
                <a:solidFill>
                  <a:srgbClr val="0070C0"/>
                </a:solidFill>
              </a:rPr>
              <a:t> en zei: Mijn dochter is zojuist gestorven, maar kom, leg Uw hand op haar en zij zal leven.</a:t>
            </a:r>
          </a:p>
          <a:p>
            <a:pPr algn="just"/>
            <a:endParaRPr lang="nl-BE" sz="2400"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Mattheüs 14:33 (Jezus wandelt op de zee) [HSV]</a:t>
            </a:r>
          </a:p>
          <a:p>
            <a:pPr algn="just"/>
            <a:r>
              <a:rPr lang="nl-BE" sz="2400" i="1" dirty="0">
                <a:solidFill>
                  <a:srgbClr val="0070C0"/>
                </a:solidFill>
              </a:rPr>
              <a:t>[33] Zij die in het schip waren, </a:t>
            </a:r>
            <a:r>
              <a:rPr lang="nl-BE" sz="2400" b="1" i="1" dirty="0">
                <a:solidFill>
                  <a:srgbClr val="0070C0"/>
                </a:solidFill>
              </a:rPr>
              <a:t>kwamen Hem aanbidden</a:t>
            </a:r>
            <a:r>
              <a:rPr lang="nl-BE" sz="2400" i="1" dirty="0">
                <a:solidFill>
                  <a:srgbClr val="0070C0"/>
                </a:solidFill>
              </a:rPr>
              <a:t> en zeiden: Werkelijk, U bent de Zoon van God!</a:t>
            </a:r>
          </a:p>
          <a:p>
            <a:pPr algn="just"/>
            <a:endParaRPr lang="nl-BE" sz="2400" i="1" dirty="0">
              <a:solidFill>
                <a:srgbClr val="0070C0"/>
              </a:solidFill>
            </a:endParaRPr>
          </a:p>
        </p:txBody>
      </p:sp>
    </p:spTree>
    <p:extLst>
      <p:ext uri="{BB962C8B-B14F-4D97-AF65-F5344CB8AC3E}">
        <p14:creationId xmlns:p14="http://schemas.microsoft.com/office/powerpoint/2010/main" val="1942409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5940088"/>
          </a:xfrm>
          <a:prstGeom prst="rect">
            <a:avLst/>
          </a:prstGeom>
          <a:solidFill>
            <a:schemeClr val="bg1">
              <a:alpha val="95000"/>
            </a:schemeClr>
          </a:solidFill>
        </p:spPr>
        <p:txBody>
          <a:bodyPr wrap="square" rtlCol="0">
            <a:spAutoFit/>
          </a:bodyPr>
          <a:lstStyle/>
          <a:p>
            <a:pPr algn="ctr"/>
            <a:r>
              <a:rPr lang="nl-BE" sz="3200" b="1" dirty="0">
                <a:solidFill>
                  <a:srgbClr val="C00000"/>
                </a:solidFill>
              </a:rPr>
              <a:t>Jezus aanvaardde aanbidding!</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Jezus aanvaardde verschillende keren aanbidding (minstens 9x in het Nieuwe Testament).</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Markus 5:6-7 (De genezing van de bezetene van </a:t>
            </a:r>
            <a:r>
              <a:rPr lang="nl-BE" sz="2400" b="1" i="1" dirty="0" err="1">
                <a:solidFill>
                  <a:srgbClr val="0070C0"/>
                </a:solidFill>
              </a:rPr>
              <a:t>Gadara</a:t>
            </a:r>
            <a:r>
              <a:rPr lang="nl-BE" sz="2400" b="1" i="1" dirty="0">
                <a:solidFill>
                  <a:srgbClr val="0070C0"/>
                </a:solidFill>
              </a:rPr>
              <a:t>)[HSV]</a:t>
            </a:r>
          </a:p>
          <a:p>
            <a:pPr algn="just"/>
            <a:r>
              <a:rPr lang="nl-BE" sz="2400" i="1" dirty="0">
                <a:solidFill>
                  <a:srgbClr val="0070C0"/>
                </a:solidFill>
              </a:rPr>
              <a:t>[6] Toen hij nu Jezus uit de verte zag, snelde hij naar Hem toe </a:t>
            </a:r>
            <a:r>
              <a:rPr lang="nl-BE" sz="2400" b="1" i="1" dirty="0">
                <a:solidFill>
                  <a:srgbClr val="0070C0"/>
                </a:solidFill>
              </a:rPr>
              <a:t>en aanbad Hem</a:t>
            </a:r>
            <a:r>
              <a:rPr lang="nl-BE" sz="2400" i="1" dirty="0">
                <a:solidFill>
                  <a:srgbClr val="0070C0"/>
                </a:solidFill>
              </a:rPr>
              <a:t>,</a:t>
            </a:r>
          </a:p>
          <a:p>
            <a:pPr algn="just"/>
            <a:r>
              <a:rPr lang="nl-BE" sz="2400" i="1" dirty="0">
                <a:solidFill>
                  <a:srgbClr val="0070C0"/>
                </a:solidFill>
              </a:rPr>
              <a:t>[7] en met luide stem schreeuwde hij: Wat heb ik met U te maken, </a:t>
            </a:r>
            <a:r>
              <a:rPr lang="nl-BE" sz="2400" b="1" i="1" dirty="0">
                <a:solidFill>
                  <a:srgbClr val="0070C0"/>
                </a:solidFill>
              </a:rPr>
              <a:t>Jezus, Zoon van God de Allerhoogste</a:t>
            </a:r>
            <a:r>
              <a:rPr lang="nl-BE" sz="2400" i="1" dirty="0">
                <a:solidFill>
                  <a:srgbClr val="0070C0"/>
                </a:solidFill>
              </a:rPr>
              <a:t>? Ik bezweer U bij God dat U mij niet pijnigt!</a:t>
            </a:r>
          </a:p>
          <a:p>
            <a:pPr algn="just"/>
            <a:endParaRPr lang="nl-BE" sz="2400"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Johannes 9:35-38 (De genezing van een blinde)[HSV]</a:t>
            </a:r>
          </a:p>
          <a:p>
            <a:pPr algn="just"/>
            <a:r>
              <a:rPr lang="nl-BE" sz="2400" i="1" dirty="0">
                <a:solidFill>
                  <a:srgbClr val="0070C0"/>
                </a:solidFill>
              </a:rPr>
              <a:t>[35] Jezus hoorde dat zij hem uit de synagoge geworpen hadden, en toen Hij hem gevonden had, zei Hij tegen hem: </a:t>
            </a:r>
            <a:r>
              <a:rPr lang="nl-BE" sz="2400" b="1" i="1" dirty="0">
                <a:solidFill>
                  <a:srgbClr val="0070C0"/>
                </a:solidFill>
              </a:rPr>
              <a:t>Gelooft u in de Zoon van God</a:t>
            </a:r>
            <a:r>
              <a:rPr lang="nl-BE" sz="2400" i="1" dirty="0">
                <a:solidFill>
                  <a:srgbClr val="0070C0"/>
                </a:solidFill>
              </a:rPr>
              <a:t>?</a:t>
            </a:r>
          </a:p>
          <a:p>
            <a:pPr algn="just"/>
            <a:r>
              <a:rPr lang="nl-BE" sz="2400" i="1" dirty="0">
                <a:solidFill>
                  <a:srgbClr val="0070C0"/>
                </a:solidFill>
              </a:rPr>
              <a:t>[36] Hij antwoordde en zei: Wie is Hij, Here, zodat ik in Hem kan geloven?</a:t>
            </a:r>
          </a:p>
          <a:p>
            <a:pPr algn="just"/>
            <a:r>
              <a:rPr lang="nl-BE" sz="2400" i="1" dirty="0">
                <a:solidFill>
                  <a:srgbClr val="0070C0"/>
                </a:solidFill>
              </a:rPr>
              <a:t>[37] En Jezus zei tegen hem: Die u gezien hebt en Die met u spreekt, Die is het.</a:t>
            </a:r>
          </a:p>
          <a:p>
            <a:pPr algn="just"/>
            <a:r>
              <a:rPr lang="nl-BE" sz="2400" i="1" dirty="0">
                <a:solidFill>
                  <a:srgbClr val="0070C0"/>
                </a:solidFill>
              </a:rPr>
              <a:t>[38] En hij zei: Ik geloof, Heere! </a:t>
            </a:r>
            <a:r>
              <a:rPr lang="nl-BE" sz="2400" b="1" i="1" dirty="0">
                <a:solidFill>
                  <a:srgbClr val="0070C0"/>
                </a:solidFill>
              </a:rPr>
              <a:t>En hij aanbad Hem</a:t>
            </a:r>
            <a:r>
              <a:rPr lang="nl-BE" sz="2400" i="1" dirty="0">
                <a:solidFill>
                  <a:srgbClr val="0070C0"/>
                </a:solidFill>
              </a:rPr>
              <a:t>.</a:t>
            </a:r>
          </a:p>
          <a:p>
            <a:pPr algn="just"/>
            <a:endParaRPr lang="nl-BE" sz="2400" i="1" dirty="0">
              <a:solidFill>
                <a:srgbClr val="0070C0"/>
              </a:solidFill>
            </a:endParaRPr>
          </a:p>
        </p:txBody>
      </p:sp>
    </p:spTree>
    <p:extLst>
      <p:ext uri="{BB962C8B-B14F-4D97-AF65-F5344CB8AC3E}">
        <p14:creationId xmlns:p14="http://schemas.microsoft.com/office/powerpoint/2010/main" val="368042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4F028B9-A231-4D80-BCEF-F0EFED176957}"/>
              </a:ext>
            </a:extLst>
          </p:cNvPr>
          <p:cNvSpPr txBox="1"/>
          <p:nvPr/>
        </p:nvSpPr>
        <p:spPr>
          <a:xfrm>
            <a:off x="1526293" y="5809862"/>
            <a:ext cx="10375932" cy="584775"/>
          </a:xfrm>
          <a:prstGeom prst="rect">
            <a:avLst/>
          </a:prstGeom>
          <a:solidFill>
            <a:schemeClr val="bg1">
              <a:alpha val="20000"/>
            </a:schemeClr>
          </a:solidFill>
        </p:spPr>
        <p:txBody>
          <a:bodyPr wrap="square" rtlCol="0">
            <a:spAutoFit/>
          </a:bodyPr>
          <a:lstStyle/>
          <a:p>
            <a:pPr algn="ctr"/>
            <a:r>
              <a:rPr lang="nl-BE" sz="3200" b="1" dirty="0">
                <a:solidFill>
                  <a:srgbClr val="FFFF99"/>
                </a:solidFill>
              </a:rPr>
              <a:t>Jezus is God en Hij is de enige die aanbeden mag worden!</a:t>
            </a:r>
          </a:p>
        </p:txBody>
      </p:sp>
    </p:spTree>
    <p:extLst>
      <p:ext uri="{BB962C8B-B14F-4D97-AF65-F5344CB8AC3E}">
        <p14:creationId xmlns:p14="http://schemas.microsoft.com/office/powerpoint/2010/main" val="884527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060592" y="1254808"/>
            <a:ext cx="10342196" cy="3447098"/>
          </a:xfrm>
          <a:prstGeom prst="rect">
            <a:avLst/>
          </a:prstGeom>
          <a:solidFill>
            <a:schemeClr val="bg1">
              <a:alpha val="95000"/>
            </a:schemeClr>
          </a:solidFill>
        </p:spPr>
        <p:txBody>
          <a:bodyPr wrap="square" rtlCol="0">
            <a:spAutoFit/>
          </a:bodyPr>
          <a:lstStyle/>
          <a:p>
            <a:pPr algn="ctr"/>
            <a:r>
              <a:rPr lang="nl-BE" sz="3200" b="1" dirty="0">
                <a:solidFill>
                  <a:srgbClr val="C00000"/>
                </a:solidFill>
              </a:rPr>
              <a:t>Het gebod van Jezus om de levende God te aanbidden</a:t>
            </a:r>
          </a:p>
          <a:p>
            <a:pPr algn="ctr"/>
            <a:endParaRPr lang="nl-BE" sz="2400" b="1" dirty="0">
              <a:solidFill>
                <a:srgbClr val="C00000"/>
              </a:solidFill>
            </a:endParaRP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Johannes 4:23-24 [HSV]</a:t>
            </a:r>
          </a:p>
          <a:p>
            <a:pPr algn="just"/>
            <a:r>
              <a:rPr lang="nl-BE" sz="2400" i="1" dirty="0">
                <a:solidFill>
                  <a:srgbClr val="0070C0"/>
                </a:solidFill>
              </a:rPr>
              <a:t>[23] Maar de tijd komt en is er </a:t>
            </a:r>
            <a:r>
              <a:rPr lang="nl-BE" sz="2400" b="1" i="1" dirty="0">
                <a:solidFill>
                  <a:srgbClr val="0070C0"/>
                </a:solidFill>
              </a:rPr>
              <a:t>nu</a:t>
            </a:r>
            <a:r>
              <a:rPr lang="nl-BE" sz="2400" i="1" dirty="0">
                <a:solidFill>
                  <a:srgbClr val="0070C0"/>
                </a:solidFill>
              </a:rPr>
              <a:t>, dat de ware aanbidders de Vader zullen aanbidden in geest en waarheid, want de Vader zoekt wie Hem zo aanbidden.</a:t>
            </a:r>
          </a:p>
          <a:p>
            <a:pPr algn="just"/>
            <a:r>
              <a:rPr lang="nl-BE" sz="2400" i="1" dirty="0">
                <a:solidFill>
                  <a:srgbClr val="0070C0"/>
                </a:solidFill>
              </a:rPr>
              <a:t>[24] God is Geest en wie Hem aanbidden, </a:t>
            </a:r>
            <a:r>
              <a:rPr lang="nl-BE" sz="2400" b="1" i="1" dirty="0">
                <a:solidFill>
                  <a:srgbClr val="0070C0"/>
                </a:solidFill>
              </a:rPr>
              <a:t>moeten</a:t>
            </a:r>
            <a:r>
              <a:rPr lang="nl-BE" sz="2400" i="1" dirty="0">
                <a:solidFill>
                  <a:srgbClr val="0070C0"/>
                </a:solidFill>
              </a:rPr>
              <a:t> Hem aanbidden in </a:t>
            </a:r>
            <a:r>
              <a:rPr lang="nl-BE" sz="2400" b="1" i="1" dirty="0">
                <a:solidFill>
                  <a:srgbClr val="0070C0"/>
                </a:solidFill>
              </a:rPr>
              <a:t>geest</a:t>
            </a:r>
            <a:r>
              <a:rPr lang="nl-BE" sz="2400" i="1" dirty="0">
                <a:solidFill>
                  <a:srgbClr val="0070C0"/>
                </a:solidFill>
              </a:rPr>
              <a:t> en </a:t>
            </a:r>
            <a:r>
              <a:rPr lang="nl-BE" sz="2400" b="1" i="1" dirty="0">
                <a:solidFill>
                  <a:srgbClr val="0070C0"/>
                </a:solidFill>
              </a:rPr>
              <a:t>waarheid</a:t>
            </a:r>
            <a:r>
              <a:rPr lang="nl-BE" sz="2400" i="1" dirty="0">
                <a:solidFill>
                  <a:srgbClr val="0070C0"/>
                </a:solidFill>
              </a:rPr>
              <a:t>.</a:t>
            </a:r>
          </a:p>
          <a:p>
            <a:pPr algn="just"/>
            <a:endParaRPr lang="nl-BE" sz="2400" i="1" dirty="0">
              <a:solidFill>
                <a:srgbClr val="0070C0"/>
              </a:solidFill>
            </a:endParaRPr>
          </a:p>
        </p:txBody>
      </p:sp>
    </p:spTree>
    <p:extLst>
      <p:ext uri="{BB962C8B-B14F-4D97-AF65-F5344CB8AC3E}">
        <p14:creationId xmlns:p14="http://schemas.microsoft.com/office/powerpoint/2010/main" val="192726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242445" y="1089803"/>
            <a:ext cx="7334012" cy="4278094"/>
          </a:xfrm>
          <a:prstGeom prst="rect">
            <a:avLst/>
          </a:prstGeom>
          <a:solidFill>
            <a:schemeClr val="bg1">
              <a:alpha val="95000"/>
            </a:schemeClr>
          </a:solidFill>
        </p:spPr>
        <p:txBody>
          <a:bodyPr wrap="square" rtlCol="0">
            <a:spAutoFit/>
          </a:bodyPr>
          <a:lstStyle/>
          <a:p>
            <a:pPr algn="ctr"/>
            <a:r>
              <a:rPr lang="nl-BE" sz="3200" b="1" dirty="0">
                <a:solidFill>
                  <a:srgbClr val="C00000"/>
                </a:solidFill>
              </a:rPr>
              <a:t>Personen, die geloven dat ze Jezus zijn</a:t>
            </a:r>
          </a:p>
          <a:p>
            <a:pPr algn="ctr"/>
            <a:endParaRPr lang="nl-BE" sz="2400" b="1" dirty="0">
              <a:solidFill>
                <a:srgbClr val="C00000"/>
              </a:solidFill>
            </a:endParaRPr>
          </a:p>
          <a:p>
            <a:pPr marL="357188" indent="-357188" algn="just">
              <a:buFont typeface="Arial" panose="020B0604020202020204" pitchFamily="34" charset="0"/>
              <a:buChar char="•"/>
            </a:pPr>
            <a:r>
              <a:rPr lang="nl-NL" b="1" dirty="0" err="1">
                <a:solidFill>
                  <a:srgbClr val="000000"/>
                </a:solidFill>
              </a:rPr>
              <a:t>Vissarion</a:t>
            </a:r>
            <a:r>
              <a:rPr lang="nl-NL" dirty="0">
                <a:solidFill>
                  <a:srgbClr val="000000"/>
                </a:solidFill>
              </a:rPr>
              <a:t>, de Christus van </a:t>
            </a:r>
            <a:r>
              <a:rPr lang="nl-NL" b="1" dirty="0">
                <a:solidFill>
                  <a:srgbClr val="000000"/>
                </a:solidFill>
              </a:rPr>
              <a:t>Siberië</a:t>
            </a:r>
            <a:r>
              <a:rPr lang="nl-NL" dirty="0">
                <a:solidFill>
                  <a:srgbClr val="000000"/>
                </a:solidFill>
              </a:rPr>
              <a:t>. In de jaren tachtig was hij verkeersagent, voordat hij zijn eerste openbaring kreeg rond de tijd dat de Sovjet-Unie uiteenviel. </a:t>
            </a:r>
          </a:p>
          <a:p>
            <a:pPr marL="357188" indent="-357188" algn="just">
              <a:buFont typeface="Arial" panose="020B0604020202020204" pitchFamily="34" charset="0"/>
              <a:buChar char="•"/>
            </a:pPr>
            <a:endParaRPr lang="nl-NL" dirty="0">
              <a:solidFill>
                <a:srgbClr val="000000"/>
              </a:solidFill>
            </a:endParaRPr>
          </a:p>
          <a:p>
            <a:pPr marL="357188" indent="-357188" algn="just">
              <a:buFont typeface="Arial" panose="020B0604020202020204" pitchFamily="34" charset="0"/>
              <a:buChar char="•"/>
            </a:pPr>
            <a:r>
              <a:rPr lang="nl-NL" dirty="0">
                <a:solidFill>
                  <a:srgbClr val="000000"/>
                </a:solidFill>
              </a:rPr>
              <a:t>Sindsdien heeft hij vijf- tot tienduizend volgelingen verzameld in het Siberische woud. Daar wonen ze in afzonderlijke dorpen met hun eigen infrastructuur en sociale normen.</a:t>
            </a:r>
          </a:p>
          <a:p>
            <a:pPr marL="357188" indent="-357188" algn="just">
              <a:buFont typeface="Arial" panose="020B0604020202020204" pitchFamily="34" charset="0"/>
              <a:buChar char="•"/>
            </a:pPr>
            <a:endParaRPr lang="nl-NL" dirty="0">
              <a:solidFill>
                <a:srgbClr val="000000"/>
              </a:solidFill>
            </a:endParaRPr>
          </a:p>
          <a:p>
            <a:pPr marL="357188" indent="-357188" algn="just">
              <a:buFont typeface="Arial" panose="020B0604020202020204" pitchFamily="34" charset="0"/>
              <a:buChar char="•"/>
            </a:pPr>
            <a:r>
              <a:rPr lang="nl-NL" b="1" dirty="0">
                <a:solidFill>
                  <a:srgbClr val="000000"/>
                </a:solidFill>
              </a:rPr>
              <a:t>Bron</a:t>
            </a:r>
            <a:r>
              <a:rPr lang="nl-NL" dirty="0">
                <a:solidFill>
                  <a:srgbClr val="000000"/>
                </a:solidFill>
              </a:rPr>
              <a:t>: </a:t>
            </a:r>
            <a:r>
              <a:rPr lang="nl-NL" dirty="0">
                <a:solidFill>
                  <a:srgbClr val="000000"/>
                </a:solidFill>
                <a:hlinkClick r:id="rId4"/>
              </a:rPr>
              <a:t>https://www.vice.com/nl/article/j553gg/de-mensen-die-geloven-dat-ze-jezus-zijn</a:t>
            </a:r>
            <a:endParaRPr lang="nl-NL" dirty="0">
              <a:solidFill>
                <a:srgbClr val="000000"/>
              </a:solidFill>
            </a:endParaRPr>
          </a:p>
          <a:p>
            <a:pPr marL="357188" indent="-357188" algn="just">
              <a:buFont typeface="Arial" panose="020B0604020202020204" pitchFamily="34" charset="0"/>
              <a:buChar char="•"/>
            </a:pPr>
            <a:endParaRPr lang="nl-NL" dirty="0">
              <a:solidFill>
                <a:srgbClr val="000000"/>
              </a:solidFill>
            </a:endParaRPr>
          </a:p>
          <a:p>
            <a:pPr algn="just"/>
            <a:endParaRPr lang="nl-NL" dirty="0">
              <a:solidFill>
                <a:srgbClr val="000000"/>
              </a:solidFill>
            </a:endParaRPr>
          </a:p>
        </p:txBody>
      </p:sp>
      <p:pic>
        <p:nvPicPr>
          <p:cNvPr id="4" name="Afbeelding 3">
            <a:extLst>
              <a:ext uri="{FF2B5EF4-FFF2-40B4-BE49-F238E27FC236}">
                <a16:creationId xmlns:a16="http://schemas.microsoft.com/office/drawing/2014/main" id="{9B339DB6-41CB-4BED-AFE0-B3C7739DDEB3}"/>
              </a:ext>
            </a:extLst>
          </p:cNvPr>
          <p:cNvPicPr>
            <a:picLocks noChangeAspect="1"/>
          </p:cNvPicPr>
          <p:nvPr/>
        </p:nvPicPr>
        <p:blipFill>
          <a:blip r:embed="rId5"/>
          <a:stretch>
            <a:fillRect/>
          </a:stretch>
        </p:blipFill>
        <p:spPr>
          <a:xfrm>
            <a:off x="7792453" y="357508"/>
            <a:ext cx="4215963" cy="5902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3550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792699" y="0"/>
            <a:ext cx="10606601" cy="1969770"/>
          </a:xfrm>
          <a:prstGeom prst="rect">
            <a:avLst/>
          </a:prstGeom>
          <a:solidFill>
            <a:schemeClr val="bg1">
              <a:alpha val="95000"/>
            </a:schemeClr>
          </a:solidFill>
        </p:spPr>
        <p:txBody>
          <a:bodyPr wrap="square" rtlCol="0">
            <a:spAutoFit/>
          </a:bodyPr>
          <a:lstStyle/>
          <a:p>
            <a:pPr algn="ctr"/>
            <a:r>
              <a:rPr lang="nl-BE" sz="3200" b="1" dirty="0">
                <a:solidFill>
                  <a:srgbClr val="C00000"/>
                </a:solidFill>
              </a:rPr>
              <a:t>Personen, die geloven dat ze Jezus zijn</a:t>
            </a:r>
            <a:endParaRPr lang="nl-BE" sz="2400" b="1" dirty="0">
              <a:solidFill>
                <a:srgbClr val="C00000"/>
              </a:solidFill>
            </a:endParaRPr>
          </a:p>
          <a:p>
            <a:pPr marL="357188" indent="-357188" algn="just">
              <a:buFont typeface="Arial" panose="020B0604020202020204" pitchFamily="34" charset="0"/>
              <a:buChar char="•"/>
            </a:pPr>
            <a:r>
              <a:rPr lang="nl-NL" b="1" dirty="0" err="1">
                <a:solidFill>
                  <a:srgbClr val="000000"/>
                </a:solidFill>
              </a:rPr>
              <a:t>Inri</a:t>
            </a:r>
            <a:r>
              <a:rPr lang="nl-NL" b="1" dirty="0">
                <a:solidFill>
                  <a:srgbClr val="000000"/>
                </a:solidFill>
              </a:rPr>
              <a:t> </a:t>
            </a:r>
            <a:r>
              <a:rPr lang="nl-NL" b="1" dirty="0" err="1">
                <a:solidFill>
                  <a:srgbClr val="000000"/>
                </a:solidFill>
              </a:rPr>
              <a:t>Cristo</a:t>
            </a:r>
            <a:r>
              <a:rPr lang="nl-NL" b="1" dirty="0">
                <a:solidFill>
                  <a:srgbClr val="000000"/>
                </a:solidFill>
              </a:rPr>
              <a:t> </a:t>
            </a:r>
            <a:r>
              <a:rPr lang="nl-NL" dirty="0">
                <a:solidFill>
                  <a:srgbClr val="000000"/>
                </a:solidFill>
              </a:rPr>
              <a:t>uit </a:t>
            </a:r>
            <a:r>
              <a:rPr lang="nl-NL" b="1" dirty="0">
                <a:solidFill>
                  <a:srgbClr val="000000"/>
                </a:solidFill>
              </a:rPr>
              <a:t>Brazilië</a:t>
            </a:r>
          </a:p>
          <a:p>
            <a:pPr marL="357188" indent="-357188" algn="just">
              <a:buFont typeface="Arial" panose="020B0604020202020204" pitchFamily="34" charset="0"/>
              <a:buChar char="•"/>
            </a:pPr>
            <a:r>
              <a:rPr lang="nl-NL" dirty="0" err="1">
                <a:solidFill>
                  <a:srgbClr val="000000"/>
                </a:solidFill>
              </a:rPr>
              <a:t>Inri</a:t>
            </a:r>
            <a:r>
              <a:rPr lang="nl-NL" dirty="0">
                <a:solidFill>
                  <a:srgbClr val="000000"/>
                </a:solidFill>
              </a:rPr>
              <a:t> </a:t>
            </a:r>
            <a:r>
              <a:rPr lang="nl-NL" dirty="0" err="1">
                <a:solidFill>
                  <a:srgbClr val="000000"/>
                </a:solidFill>
              </a:rPr>
              <a:t>Cristo</a:t>
            </a:r>
            <a:r>
              <a:rPr lang="nl-NL" dirty="0">
                <a:solidFill>
                  <a:srgbClr val="000000"/>
                </a:solidFill>
              </a:rPr>
              <a:t> woont in zijn wooncomplex buiten Brasilia, dat bekendstaat als het nieuwe Jeruzalem. INRI is de tekst die Pontius Pilatus bovenop het kruis van Jezus liet schrijven. Het betekent ‘Jezus van Nazareth, Koning der Joden’.</a:t>
            </a:r>
          </a:p>
          <a:p>
            <a:pPr marL="357188" indent="-357188" algn="just">
              <a:buFont typeface="Arial" panose="020B0604020202020204" pitchFamily="34" charset="0"/>
              <a:buChar char="•"/>
            </a:pPr>
            <a:r>
              <a:rPr lang="nl-NL" b="1" dirty="0">
                <a:solidFill>
                  <a:srgbClr val="000000"/>
                </a:solidFill>
              </a:rPr>
              <a:t>Bron</a:t>
            </a:r>
            <a:r>
              <a:rPr lang="nl-NL" dirty="0">
                <a:solidFill>
                  <a:srgbClr val="000000"/>
                </a:solidFill>
              </a:rPr>
              <a:t>: </a:t>
            </a:r>
            <a:r>
              <a:rPr lang="nl-NL" dirty="0">
                <a:solidFill>
                  <a:srgbClr val="000000"/>
                </a:solidFill>
                <a:hlinkClick r:id="rId4"/>
              </a:rPr>
              <a:t>https://www.vice.com/nl/article/j553gg/de-mensen-die-geloven-dat-ze-jezus-zijn</a:t>
            </a:r>
            <a:endParaRPr lang="nl-NL" dirty="0">
              <a:solidFill>
                <a:srgbClr val="000000"/>
              </a:solidFill>
            </a:endParaRPr>
          </a:p>
        </p:txBody>
      </p:sp>
      <p:pic>
        <p:nvPicPr>
          <p:cNvPr id="5" name="Afbeelding 4">
            <a:extLst>
              <a:ext uri="{FF2B5EF4-FFF2-40B4-BE49-F238E27FC236}">
                <a16:creationId xmlns:a16="http://schemas.microsoft.com/office/drawing/2014/main" id="{FFDF0FCD-80C4-4A3D-B4EC-C433AB9F99CB}"/>
              </a:ext>
            </a:extLst>
          </p:cNvPr>
          <p:cNvPicPr>
            <a:picLocks noChangeAspect="1"/>
          </p:cNvPicPr>
          <p:nvPr/>
        </p:nvPicPr>
        <p:blipFill>
          <a:blip r:embed="rId5"/>
          <a:stretch>
            <a:fillRect/>
          </a:stretch>
        </p:blipFill>
        <p:spPr>
          <a:xfrm>
            <a:off x="1051663" y="2076306"/>
            <a:ext cx="6374037" cy="454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a:extLst>
              <a:ext uri="{FF2B5EF4-FFF2-40B4-BE49-F238E27FC236}">
                <a16:creationId xmlns:a16="http://schemas.microsoft.com/office/drawing/2014/main" id="{F5F99C29-49C9-40B1-A283-FC00615F29ED}"/>
              </a:ext>
            </a:extLst>
          </p:cNvPr>
          <p:cNvPicPr>
            <a:picLocks noChangeAspect="1"/>
          </p:cNvPicPr>
          <p:nvPr/>
        </p:nvPicPr>
        <p:blipFill>
          <a:blip r:embed="rId6"/>
          <a:stretch>
            <a:fillRect/>
          </a:stretch>
        </p:blipFill>
        <p:spPr>
          <a:xfrm>
            <a:off x="7735787" y="2076306"/>
            <a:ext cx="3319754" cy="464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4875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5878532"/>
          </a:xfrm>
          <a:prstGeom prst="rect">
            <a:avLst/>
          </a:prstGeom>
          <a:solidFill>
            <a:schemeClr val="bg1">
              <a:alpha val="95000"/>
            </a:schemeClr>
          </a:solidFill>
        </p:spPr>
        <p:txBody>
          <a:bodyPr wrap="square" rtlCol="0">
            <a:spAutoFit/>
          </a:bodyPr>
          <a:lstStyle/>
          <a:p>
            <a:pPr algn="ctr"/>
            <a:r>
              <a:rPr lang="nl-BE" sz="3200" b="1" dirty="0">
                <a:solidFill>
                  <a:srgbClr val="C00000"/>
                </a:solidFill>
              </a:rPr>
              <a:t>Impliciete claims van Jezus over Zijn goddelijkheid</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Jezus deed impliciete uitspraken, waaruit duidelijk af te leiden is dat Hij God beweerde te zijn:</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Openbaring 1:17-18 (Jezus verschijnt aan Johannes op </a:t>
            </a:r>
            <a:r>
              <a:rPr lang="nl-BE" sz="2400" b="1" i="1" dirty="0" err="1">
                <a:solidFill>
                  <a:srgbClr val="0070C0"/>
                </a:solidFill>
              </a:rPr>
              <a:t>Patmos</a:t>
            </a:r>
            <a:r>
              <a:rPr lang="nl-BE" sz="2400" b="1" i="1" dirty="0">
                <a:solidFill>
                  <a:srgbClr val="0070C0"/>
                </a:solidFill>
              </a:rPr>
              <a:t>) [HSV]</a:t>
            </a:r>
          </a:p>
          <a:p>
            <a:pPr algn="just"/>
            <a:r>
              <a:rPr lang="nl-BE" sz="2400" i="1" dirty="0">
                <a:solidFill>
                  <a:srgbClr val="0070C0"/>
                </a:solidFill>
              </a:rPr>
              <a:t>[17] En toen ik Hem zag, viel ik als dood aan Zijn voeten, en Hij legde Zijn rechterhand op mij en zei tegen mij: Wees niet bevreesd, </a:t>
            </a:r>
            <a:r>
              <a:rPr lang="nl-BE" sz="2400" b="1" i="1" dirty="0">
                <a:solidFill>
                  <a:srgbClr val="0070C0"/>
                </a:solidFill>
              </a:rPr>
              <a:t>Ik ben de Eerste en de Laatste</a:t>
            </a:r>
            <a:r>
              <a:rPr lang="nl-BE" sz="2400" i="1" dirty="0">
                <a:solidFill>
                  <a:srgbClr val="0070C0"/>
                </a:solidFill>
              </a:rPr>
              <a:t>, [18] en de Levende, en </a:t>
            </a:r>
            <a:r>
              <a:rPr lang="nl-BE" sz="2400" b="1" i="1" dirty="0">
                <a:solidFill>
                  <a:srgbClr val="0070C0"/>
                </a:solidFill>
              </a:rPr>
              <a:t>Ik ben dood geweest </a:t>
            </a:r>
            <a:r>
              <a:rPr lang="nl-BE" sz="2400" i="1" dirty="0">
                <a:solidFill>
                  <a:srgbClr val="0070C0"/>
                </a:solidFill>
              </a:rPr>
              <a:t>en zie, </a:t>
            </a:r>
            <a:r>
              <a:rPr lang="nl-BE" sz="2400" b="1" i="1" dirty="0">
                <a:solidFill>
                  <a:srgbClr val="0070C0"/>
                </a:solidFill>
              </a:rPr>
              <a:t>Ik ben levend tot in alle eeuwigheid</a:t>
            </a:r>
            <a:r>
              <a:rPr lang="nl-BE" sz="2400" i="1" dirty="0">
                <a:solidFill>
                  <a:srgbClr val="0070C0"/>
                </a:solidFill>
              </a:rPr>
              <a:t>. Amen. En Ik heb de sleutels van het rijk van de dood en van de dood zelf.</a:t>
            </a:r>
          </a:p>
          <a:p>
            <a:pPr algn="just"/>
            <a:endParaRPr lang="nl-BE" sz="2000"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Jesaja 44:6 (God is waarachtig, afgoden zijn niets) [HSV]</a:t>
            </a:r>
          </a:p>
          <a:p>
            <a:pPr algn="just"/>
            <a:r>
              <a:rPr lang="nl-BE" sz="2400" i="1" dirty="0">
                <a:solidFill>
                  <a:srgbClr val="0070C0"/>
                </a:solidFill>
              </a:rPr>
              <a:t>[6] Zo zegt de HEERE, de Koning van Israël, zijn Verlosser, de HEERE van de legermachten: </a:t>
            </a:r>
            <a:r>
              <a:rPr lang="nl-BE" sz="2400" b="1" i="1" dirty="0">
                <a:solidFill>
                  <a:srgbClr val="0070C0"/>
                </a:solidFill>
              </a:rPr>
              <a:t>Ik ben de Eerste en Ik ben de Laatste</a:t>
            </a:r>
            <a:r>
              <a:rPr lang="nl-BE" sz="2400" i="1" dirty="0">
                <a:solidFill>
                  <a:srgbClr val="0070C0"/>
                </a:solidFill>
              </a:rPr>
              <a:t>, en  buiten Mij is er geen God.</a:t>
            </a:r>
          </a:p>
          <a:p>
            <a:pPr algn="just"/>
            <a:endParaRPr lang="nl-BE" sz="2400" i="1" dirty="0">
              <a:solidFill>
                <a:srgbClr val="0070C0"/>
              </a:solidFill>
            </a:endParaRPr>
          </a:p>
        </p:txBody>
      </p:sp>
    </p:spTree>
    <p:extLst>
      <p:ext uri="{BB962C8B-B14F-4D97-AF65-F5344CB8AC3E}">
        <p14:creationId xmlns:p14="http://schemas.microsoft.com/office/powerpoint/2010/main" val="1994123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6247864"/>
          </a:xfrm>
          <a:prstGeom prst="rect">
            <a:avLst/>
          </a:prstGeom>
          <a:solidFill>
            <a:schemeClr val="bg1">
              <a:alpha val="95000"/>
            </a:schemeClr>
          </a:solidFill>
        </p:spPr>
        <p:txBody>
          <a:bodyPr wrap="square" rtlCol="0">
            <a:spAutoFit/>
          </a:bodyPr>
          <a:lstStyle/>
          <a:p>
            <a:pPr algn="ctr"/>
            <a:r>
              <a:rPr lang="nl-BE" sz="3200" b="1" dirty="0">
                <a:solidFill>
                  <a:srgbClr val="C00000"/>
                </a:solidFill>
              </a:rPr>
              <a:t>Impliciete claims van Jezus over Zijn goddelijkheid</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Jezus deed impliciete uitspraken, waaruit duidelijk af te leiden is dat Hij God beweerde te zijn:</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Johannes 5:21 (De Zoon en de Vader) [HSV]</a:t>
            </a:r>
          </a:p>
          <a:p>
            <a:pPr algn="just"/>
            <a:r>
              <a:rPr lang="nl-BE" sz="2400" i="1" dirty="0">
                <a:solidFill>
                  <a:srgbClr val="0070C0"/>
                </a:solidFill>
              </a:rPr>
              <a:t>[17] Want zoals de Vader de doden opwekt en levend maakt, zo maakt ook de Zoon levend wie Hij wil.</a:t>
            </a:r>
          </a:p>
          <a:p>
            <a:pPr algn="just"/>
            <a:endParaRPr lang="nl-BE" sz="2000"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Deuteronomium 32:39 [HSV]</a:t>
            </a:r>
          </a:p>
          <a:p>
            <a:pPr algn="just"/>
            <a:r>
              <a:rPr lang="nl-BE" sz="2400" i="1" dirty="0">
                <a:solidFill>
                  <a:srgbClr val="0070C0"/>
                </a:solidFill>
              </a:rPr>
              <a:t>[39] Zie nu in dat Ik, Ik Die ben, er is geen God naast Mij. Ik dood en </a:t>
            </a:r>
            <a:r>
              <a:rPr lang="nl-BE" sz="2400" b="1" i="1" dirty="0">
                <a:solidFill>
                  <a:srgbClr val="0070C0"/>
                </a:solidFill>
              </a:rPr>
              <a:t>Ik maak levend</a:t>
            </a:r>
            <a:r>
              <a:rPr lang="nl-BE" sz="2400" i="1" dirty="0">
                <a:solidFill>
                  <a:srgbClr val="0070C0"/>
                </a:solidFill>
              </a:rPr>
              <a:t>, Ik verwond en Ik genees en er is niemand die uit Mijn hand redt!</a:t>
            </a:r>
          </a:p>
          <a:p>
            <a:pPr algn="just"/>
            <a:endParaRPr lang="nl-BE" sz="2400"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Jesaja 26:19 [HSV]</a:t>
            </a:r>
          </a:p>
          <a:p>
            <a:pPr algn="just"/>
            <a:r>
              <a:rPr lang="nl-BE" sz="2400" i="1" dirty="0">
                <a:solidFill>
                  <a:srgbClr val="0070C0"/>
                </a:solidFill>
              </a:rPr>
              <a:t>[19] </a:t>
            </a:r>
            <a:r>
              <a:rPr lang="nl-BE" sz="2400" b="1" i="1" dirty="0">
                <a:solidFill>
                  <a:srgbClr val="0070C0"/>
                </a:solidFill>
              </a:rPr>
              <a:t>Uw doden zullen leven </a:t>
            </a:r>
            <a:r>
              <a:rPr lang="nl-BE" sz="2400" i="1" dirty="0">
                <a:solidFill>
                  <a:srgbClr val="0070C0"/>
                </a:solidFill>
              </a:rPr>
              <a:t>– ook mijn dood lichaam – </a:t>
            </a:r>
            <a:r>
              <a:rPr lang="nl-BE" sz="2400" b="1" i="1" dirty="0">
                <a:solidFill>
                  <a:srgbClr val="0070C0"/>
                </a:solidFill>
              </a:rPr>
              <a:t>zij zullen opstaan</a:t>
            </a:r>
            <a:r>
              <a:rPr lang="nl-BE" sz="2400" i="1" dirty="0">
                <a:solidFill>
                  <a:srgbClr val="0070C0"/>
                </a:solidFill>
              </a:rPr>
              <a:t>. Ontwaak en juich, u die woont in het stof, want Uw dauw zal zijn als dauw op jong, fris groen en de aarde zal de gestorvenen baren.</a:t>
            </a:r>
          </a:p>
          <a:p>
            <a:pPr algn="just"/>
            <a:endParaRPr lang="nl-BE" sz="2400" i="1" dirty="0">
              <a:solidFill>
                <a:srgbClr val="0070C0"/>
              </a:solidFill>
            </a:endParaRPr>
          </a:p>
        </p:txBody>
      </p:sp>
    </p:spTree>
    <p:extLst>
      <p:ext uri="{BB962C8B-B14F-4D97-AF65-F5344CB8AC3E}">
        <p14:creationId xmlns:p14="http://schemas.microsoft.com/office/powerpoint/2010/main" val="404309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5139869"/>
          </a:xfrm>
          <a:prstGeom prst="rect">
            <a:avLst/>
          </a:prstGeom>
          <a:solidFill>
            <a:schemeClr val="bg1">
              <a:alpha val="95000"/>
            </a:schemeClr>
          </a:solidFill>
        </p:spPr>
        <p:txBody>
          <a:bodyPr wrap="square" rtlCol="0">
            <a:spAutoFit/>
          </a:bodyPr>
          <a:lstStyle/>
          <a:p>
            <a:pPr algn="ctr"/>
            <a:r>
              <a:rPr lang="nl-BE" sz="3200" b="1" dirty="0">
                <a:solidFill>
                  <a:srgbClr val="C00000"/>
                </a:solidFill>
              </a:rPr>
              <a:t>Impliciete claims van Jezus over Zijn goddelijkheid</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Jezus deed impliciete uitspraken, waaruit duidelijk af te leiden is dat Hij God beweerde te zijn:</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Johannes 17:5 (Het hogepriesterlijk gebed)[HSV]</a:t>
            </a:r>
          </a:p>
          <a:p>
            <a:pPr algn="just"/>
            <a:r>
              <a:rPr lang="nl-BE" sz="2400" i="1" dirty="0">
                <a:solidFill>
                  <a:srgbClr val="0070C0"/>
                </a:solidFill>
              </a:rPr>
              <a:t>[5] En nu verheerlijk Mij, U Vader, bij Uzelf, met de heerlijkheid die Ik bij U bezat </a:t>
            </a:r>
            <a:r>
              <a:rPr lang="nl-BE" sz="2400" b="1" i="1" dirty="0">
                <a:solidFill>
                  <a:srgbClr val="0070C0"/>
                </a:solidFill>
              </a:rPr>
              <a:t>voordat de wereld er was</a:t>
            </a:r>
            <a:r>
              <a:rPr lang="nl-BE" sz="2400" i="1" dirty="0">
                <a:solidFill>
                  <a:srgbClr val="0070C0"/>
                </a:solidFill>
              </a:rPr>
              <a:t>.</a:t>
            </a:r>
          </a:p>
          <a:p>
            <a:pPr algn="just"/>
            <a:endParaRPr lang="nl-BE" sz="2000"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Jesaja 45:5-6 [HSV]</a:t>
            </a:r>
          </a:p>
          <a:p>
            <a:pPr algn="just"/>
            <a:r>
              <a:rPr lang="nl-BE" sz="2400" i="1" dirty="0">
                <a:solidFill>
                  <a:srgbClr val="0070C0"/>
                </a:solidFill>
              </a:rPr>
              <a:t>[5] Ik ben de HEERE, en niemand anders, </a:t>
            </a:r>
            <a:r>
              <a:rPr lang="nl-BE" sz="2400" b="1" i="1" dirty="0">
                <a:solidFill>
                  <a:srgbClr val="0070C0"/>
                </a:solidFill>
              </a:rPr>
              <a:t>buiten Mij is er geen God</a:t>
            </a:r>
            <a:r>
              <a:rPr lang="nl-BE" sz="2400" i="1" dirty="0">
                <a:solidFill>
                  <a:srgbClr val="0070C0"/>
                </a:solidFill>
              </a:rPr>
              <a:t>. Ik zal u omgorden, hoewel u Mij niet kende, [6] opdat men zal weten, vanwaar de zon opkomt tot waar zij ondergaat, </a:t>
            </a:r>
            <a:r>
              <a:rPr lang="nl-BE" sz="2400" b="1" i="1" dirty="0">
                <a:solidFill>
                  <a:srgbClr val="0070C0"/>
                </a:solidFill>
              </a:rPr>
              <a:t>dat er buiten Mij niets is</a:t>
            </a:r>
            <a:r>
              <a:rPr lang="nl-BE" sz="2400" i="1" dirty="0">
                <a:solidFill>
                  <a:srgbClr val="0070C0"/>
                </a:solidFill>
              </a:rPr>
              <a:t>. Ik ben de HEERE, en niemand anders.</a:t>
            </a:r>
          </a:p>
          <a:p>
            <a:pPr algn="just"/>
            <a:endParaRPr lang="nl-BE" sz="2400" i="1" dirty="0">
              <a:solidFill>
                <a:srgbClr val="0070C0"/>
              </a:solidFill>
            </a:endParaRPr>
          </a:p>
        </p:txBody>
      </p:sp>
    </p:spTree>
    <p:extLst>
      <p:ext uri="{BB962C8B-B14F-4D97-AF65-F5344CB8AC3E}">
        <p14:creationId xmlns:p14="http://schemas.microsoft.com/office/powerpoint/2010/main" val="411028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5478423"/>
          </a:xfrm>
          <a:prstGeom prst="rect">
            <a:avLst/>
          </a:prstGeom>
          <a:solidFill>
            <a:schemeClr val="bg1">
              <a:alpha val="95000"/>
            </a:schemeClr>
          </a:solidFill>
        </p:spPr>
        <p:txBody>
          <a:bodyPr wrap="square" rtlCol="0">
            <a:spAutoFit/>
          </a:bodyPr>
          <a:lstStyle/>
          <a:p>
            <a:pPr algn="ctr"/>
            <a:r>
              <a:rPr lang="nl-BE" sz="3200" b="1" dirty="0">
                <a:solidFill>
                  <a:srgbClr val="C00000"/>
                </a:solidFill>
              </a:rPr>
              <a:t>Expliciete claims van Jezus over Zijn goddelijkheid</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Jezus deed expliciete uitspraken, waaruit duidelijk af te leiden is dat Hij God beweerde te zijn. </a:t>
            </a:r>
          </a:p>
          <a:p>
            <a:pPr marL="357188" indent="-357188" algn="just">
              <a:buFont typeface="Arial" panose="020B0604020202020204" pitchFamily="34" charset="0"/>
              <a:buChar char="•"/>
            </a:pPr>
            <a:r>
              <a:rPr lang="nl-NL" dirty="0" err="1">
                <a:solidFill>
                  <a:srgbClr val="000000"/>
                </a:solidFill>
              </a:rPr>
              <a:t>Kajafas</a:t>
            </a:r>
            <a:r>
              <a:rPr lang="nl-NL" dirty="0">
                <a:solidFill>
                  <a:srgbClr val="000000"/>
                </a:solidFill>
              </a:rPr>
              <a:t> vroeg het Jezus recht op de man af!</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Marcus 14:61-64 (Jezus voor het Sanhedrin) [HSV]</a:t>
            </a:r>
          </a:p>
          <a:p>
            <a:pPr algn="just"/>
            <a:r>
              <a:rPr lang="nl-BE" sz="2400" i="1" dirty="0">
                <a:solidFill>
                  <a:srgbClr val="0070C0"/>
                </a:solidFill>
              </a:rPr>
              <a:t>[61] Maar Hij zweeg en antwoordde niets. Opnieuw stelde de hogepriester Hem een vraag, en zei tegen Hem: </a:t>
            </a:r>
            <a:r>
              <a:rPr lang="nl-BE" sz="2400" b="1" i="1" dirty="0">
                <a:solidFill>
                  <a:srgbClr val="0070C0"/>
                </a:solidFill>
              </a:rPr>
              <a:t>Bent U de Christus, de Zoon van de Gezegende?</a:t>
            </a:r>
          </a:p>
          <a:p>
            <a:pPr algn="just"/>
            <a:r>
              <a:rPr lang="nl-BE" sz="2400" i="1" dirty="0">
                <a:solidFill>
                  <a:srgbClr val="0070C0"/>
                </a:solidFill>
              </a:rPr>
              <a:t>[62] En Jezus zei: </a:t>
            </a:r>
            <a:r>
              <a:rPr lang="nl-BE" sz="2400" b="1" i="1" dirty="0">
                <a:solidFill>
                  <a:srgbClr val="7030A0"/>
                </a:solidFill>
              </a:rPr>
              <a:t>Ik ben het</a:t>
            </a:r>
            <a:r>
              <a:rPr lang="nl-BE" sz="2400" i="1" dirty="0">
                <a:solidFill>
                  <a:srgbClr val="0070C0"/>
                </a:solidFill>
              </a:rPr>
              <a:t>. En u zult </a:t>
            </a:r>
            <a:r>
              <a:rPr lang="nl-BE" sz="2400" b="1" i="1" dirty="0">
                <a:solidFill>
                  <a:srgbClr val="0070C0"/>
                </a:solidFill>
              </a:rPr>
              <a:t>de Zoon des mensen</a:t>
            </a:r>
            <a:r>
              <a:rPr lang="nl-BE" sz="2400" i="1" dirty="0">
                <a:solidFill>
                  <a:srgbClr val="0070C0"/>
                </a:solidFill>
              </a:rPr>
              <a:t> zien zitten aan de rechterhand van de kracht van God en </a:t>
            </a:r>
            <a:r>
              <a:rPr lang="nl-BE" sz="2400" b="1" i="1" dirty="0">
                <a:solidFill>
                  <a:srgbClr val="0070C0"/>
                </a:solidFill>
              </a:rPr>
              <a:t>zien komen met de wolken van de hemel</a:t>
            </a:r>
            <a:r>
              <a:rPr lang="nl-BE" sz="2400" i="1" dirty="0">
                <a:solidFill>
                  <a:srgbClr val="0070C0"/>
                </a:solidFill>
              </a:rPr>
              <a:t>.</a:t>
            </a:r>
          </a:p>
          <a:p>
            <a:pPr algn="just"/>
            <a:r>
              <a:rPr lang="nl-BE" sz="2400" i="1" dirty="0">
                <a:solidFill>
                  <a:srgbClr val="0070C0"/>
                </a:solidFill>
              </a:rPr>
              <a:t>[63] Toen scheurde de hogepriester zijn kleren en zei: Waar hebben wij nog getuigen voor nodig?</a:t>
            </a:r>
          </a:p>
          <a:p>
            <a:pPr algn="just"/>
            <a:r>
              <a:rPr lang="nl-BE" sz="2400" i="1" dirty="0">
                <a:solidFill>
                  <a:srgbClr val="0070C0"/>
                </a:solidFill>
              </a:rPr>
              <a:t>[64] U hebt de godslastering gehoord. Wat is uw mening? En zij allen oordeelden over Hem dat Hij schuldig was en de dood verdiende.</a:t>
            </a:r>
          </a:p>
          <a:p>
            <a:pPr algn="just"/>
            <a:endParaRPr lang="nl-BE" sz="2400" i="1" dirty="0">
              <a:solidFill>
                <a:srgbClr val="0070C0"/>
              </a:solidFill>
            </a:endParaRPr>
          </a:p>
        </p:txBody>
      </p:sp>
    </p:spTree>
    <p:extLst>
      <p:ext uri="{BB962C8B-B14F-4D97-AF65-F5344CB8AC3E}">
        <p14:creationId xmlns:p14="http://schemas.microsoft.com/office/powerpoint/2010/main" val="2787090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39347" y="319783"/>
            <a:ext cx="10342196" cy="4739759"/>
          </a:xfrm>
          <a:prstGeom prst="rect">
            <a:avLst/>
          </a:prstGeom>
          <a:solidFill>
            <a:schemeClr val="bg1">
              <a:alpha val="95000"/>
            </a:schemeClr>
          </a:solidFill>
        </p:spPr>
        <p:txBody>
          <a:bodyPr wrap="square" rtlCol="0">
            <a:spAutoFit/>
          </a:bodyPr>
          <a:lstStyle/>
          <a:p>
            <a:pPr algn="ctr"/>
            <a:r>
              <a:rPr lang="nl-BE" sz="3200" b="1" dirty="0">
                <a:solidFill>
                  <a:srgbClr val="C00000"/>
                </a:solidFill>
              </a:rPr>
              <a:t>Expliciete claims van Jezus over Zijn goddelijkheid</a:t>
            </a:r>
          </a:p>
          <a:p>
            <a:pPr algn="ctr"/>
            <a:endParaRPr lang="nl-BE" sz="2400" b="1" dirty="0">
              <a:solidFill>
                <a:srgbClr val="C00000"/>
              </a:solidFill>
            </a:endParaRPr>
          </a:p>
          <a:p>
            <a:pPr marL="357188" indent="-357188" algn="just">
              <a:buFont typeface="Arial" panose="020B0604020202020204" pitchFamily="34" charset="0"/>
              <a:buChar char="•"/>
            </a:pPr>
            <a:r>
              <a:rPr lang="nl-NL" dirty="0">
                <a:solidFill>
                  <a:srgbClr val="000000"/>
                </a:solidFill>
              </a:rPr>
              <a:t>Jezus deed expliciete uitspraken, waaruit duidelijk af te leiden is dat Hij God beweerde te zijn. </a:t>
            </a:r>
          </a:p>
          <a:p>
            <a:pPr marL="357188" indent="-357188" algn="just">
              <a:buFont typeface="Arial" panose="020B0604020202020204" pitchFamily="34" charset="0"/>
              <a:buChar char="•"/>
            </a:pPr>
            <a:r>
              <a:rPr lang="nl-NL" dirty="0">
                <a:solidFill>
                  <a:srgbClr val="000000"/>
                </a:solidFill>
              </a:rPr>
              <a:t>Jezus identificeert Zich met de Zoon des mensen, wat een rechtstreekse verwijzing naar God is. </a:t>
            </a:r>
          </a:p>
          <a:p>
            <a:pPr marL="357188" indent="-357188"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Daniël 7:13-14 [HSV]</a:t>
            </a:r>
          </a:p>
          <a:p>
            <a:pPr algn="just"/>
            <a:r>
              <a:rPr lang="nl-BE" sz="2400" i="1" dirty="0">
                <a:solidFill>
                  <a:srgbClr val="0070C0"/>
                </a:solidFill>
              </a:rPr>
              <a:t>[13] Ik keek toe in de nachtvisioenen, en zie, </a:t>
            </a:r>
            <a:r>
              <a:rPr lang="nl-BE" sz="2400" b="1" i="1" dirty="0">
                <a:solidFill>
                  <a:srgbClr val="0070C0"/>
                </a:solidFill>
              </a:rPr>
              <a:t>er</a:t>
            </a:r>
            <a:r>
              <a:rPr lang="nl-BE" sz="2400" i="1" dirty="0">
                <a:solidFill>
                  <a:srgbClr val="0070C0"/>
                </a:solidFill>
              </a:rPr>
              <a:t> </a:t>
            </a:r>
            <a:r>
              <a:rPr lang="nl-BE" sz="2400" b="1" i="1" dirty="0">
                <a:solidFill>
                  <a:srgbClr val="0070C0"/>
                </a:solidFill>
              </a:rPr>
              <a:t>kwam met de wolken van de hemel Iemand als een Mensenzoon</a:t>
            </a:r>
            <a:r>
              <a:rPr lang="nl-BE" sz="2400" i="1" dirty="0">
                <a:solidFill>
                  <a:srgbClr val="0070C0"/>
                </a:solidFill>
              </a:rPr>
              <a:t>, Hij kwam tot de Oude van dagen en men deed Hem voor Zijn aangezicht naderbij komen.</a:t>
            </a:r>
          </a:p>
          <a:p>
            <a:pPr algn="just"/>
            <a:r>
              <a:rPr lang="nl-BE" sz="2400" i="1" dirty="0">
                <a:solidFill>
                  <a:srgbClr val="0070C0"/>
                </a:solidFill>
              </a:rPr>
              <a:t>[14] Hem werd gegeven heerschappij, eer en koningschap, en alle volken, natiën en talen moesten Hem vereren. Zijn heerschappij is een eeuwige heerschappij, die Hem niet ontnomen zal worden, en Zijn koningschap zal niet te gronde gaan.</a:t>
            </a:r>
          </a:p>
          <a:p>
            <a:pPr algn="just"/>
            <a:endParaRPr lang="nl-BE" sz="2400" i="1" dirty="0">
              <a:solidFill>
                <a:srgbClr val="0070C0"/>
              </a:solidFill>
            </a:endParaRPr>
          </a:p>
        </p:txBody>
      </p:sp>
    </p:spTree>
    <p:extLst>
      <p:ext uri="{BB962C8B-B14F-4D97-AF65-F5344CB8AC3E}">
        <p14:creationId xmlns:p14="http://schemas.microsoft.com/office/powerpoint/2010/main" val="249305948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1535</Words>
  <Application>Microsoft Office PowerPoint</Application>
  <PresentationFormat>Breedbeeld</PresentationFormat>
  <Paragraphs>114</Paragraphs>
  <Slides>13</Slides>
  <Notes>13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Franky Loret</dc:creator>
  <cp:lastModifiedBy>Franky Loret</cp:lastModifiedBy>
  <cp:revision>901</cp:revision>
  <cp:lastPrinted>2022-04-16T14:47:39Z</cp:lastPrinted>
  <dcterms:created xsi:type="dcterms:W3CDTF">2018-09-23T12:23:26Z</dcterms:created>
  <dcterms:modified xsi:type="dcterms:W3CDTF">2022-08-11T07:37:23Z</dcterms:modified>
</cp:coreProperties>
</file>