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496" r:id="rId3"/>
    <p:sldId id="497" r:id="rId4"/>
    <p:sldId id="444" r:id="rId5"/>
    <p:sldId id="482" r:id="rId6"/>
    <p:sldId id="484" r:id="rId7"/>
    <p:sldId id="485" r:id="rId8"/>
    <p:sldId id="486" r:id="rId9"/>
    <p:sldId id="487" r:id="rId10"/>
    <p:sldId id="488" r:id="rId11"/>
    <p:sldId id="489" r:id="rId12"/>
    <p:sldId id="491" r:id="rId13"/>
    <p:sldId id="494" r:id="rId14"/>
    <p:sldId id="289" r:id="rId15"/>
  </p:sldIdLst>
  <p:sldSz cx="12192000" cy="6858000"/>
  <p:notesSz cx="10002838" cy="6881813"/>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F9510A81-88EB-4548-A427-95DBBAB08465}">
          <p14:sldIdLst>
            <p14:sldId id="256"/>
            <p14:sldId id="496"/>
            <p14:sldId id="497"/>
            <p14:sldId id="444"/>
            <p14:sldId id="482"/>
            <p14:sldId id="484"/>
            <p14:sldId id="485"/>
            <p14:sldId id="486"/>
            <p14:sldId id="487"/>
            <p14:sldId id="488"/>
            <p14:sldId id="489"/>
            <p14:sldId id="491"/>
            <p14:sldId id="494"/>
            <p14:sldId id="28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66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1" autoAdjust="0"/>
    <p:restoredTop sz="58869" autoAdjust="0"/>
  </p:normalViewPr>
  <p:slideViewPr>
    <p:cSldViewPr snapToGrid="0" showGuides="1">
      <p:cViewPr varScale="1">
        <p:scale>
          <a:sx n="93" d="100"/>
          <a:sy n="93" d="100"/>
        </p:scale>
        <p:origin x="2776" y="6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398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5" y="0"/>
            <a:ext cx="4334563" cy="345286"/>
          </a:xfrm>
          <a:prstGeom prst="rect">
            <a:avLst/>
          </a:prstGeom>
        </p:spPr>
        <p:txBody>
          <a:bodyPr vert="horz" lIns="96478" tIns="48239" rIns="96478" bIns="48239" rtlCol="0"/>
          <a:lstStyle>
            <a:lvl1pPr algn="l">
              <a:defRPr sz="1300"/>
            </a:lvl1pPr>
          </a:lstStyle>
          <a:p>
            <a:endParaRPr lang="nl-BE"/>
          </a:p>
        </p:txBody>
      </p:sp>
      <p:sp>
        <p:nvSpPr>
          <p:cNvPr id="3" name="Tijdelijke aanduiding voor datum 2"/>
          <p:cNvSpPr>
            <a:spLocks noGrp="1"/>
          </p:cNvSpPr>
          <p:nvPr>
            <p:ph type="dt" idx="1"/>
          </p:nvPr>
        </p:nvSpPr>
        <p:spPr>
          <a:xfrm>
            <a:off x="5665966" y="0"/>
            <a:ext cx="4334563" cy="345286"/>
          </a:xfrm>
          <a:prstGeom prst="rect">
            <a:avLst/>
          </a:prstGeom>
        </p:spPr>
        <p:txBody>
          <a:bodyPr vert="horz" lIns="96478" tIns="48239" rIns="96478" bIns="48239" rtlCol="0"/>
          <a:lstStyle>
            <a:lvl1pPr algn="r">
              <a:defRPr sz="1300"/>
            </a:lvl1pPr>
          </a:lstStyle>
          <a:p>
            <a:fld id="{3A110616-5839-4ADD-8AFB-BD60349FFB48}" type="datetimeFigureOut">
              <a:rPr lang="nl-BE" smtClean="0"/>
              <a:t>16/04/2022</a:t>
            </a:fld>
            <a:endParaRPr lang="nl-BE"/>
          </a:p>
        </p:txBody>
      </p:sp>
      <p:sp>
        <p:nvSpPr>
          <p:cNvPr id="4" name="Tijdelijke aanduiding voor dia-afbeelding 3"/>
          <p:cNvSpPr>
            <a:spLocks noGrp="1" noRot="1" noChangeAspect="1"/>
          </p:cNvSpPr>
          <p:nvPr>
            <p:ph type="sldImg" idx="2"/>
          </p:nvPr>
        </p:nvSpPr>
        <p:spPr>
          <a:xfrm>
            <a:off x="2938463" y="860425"/>
            <a:ext cx="4129087" cy="2322513"/>
          </a:xfrm>
          <a:prstGeom prst="rect">
            <a:avLst/>
          </a:prstGeom>
          <a:noFill/>
          <a:ln w="12700">
            <a:solidFill>
              <a:prstClr val="black"/>
            </a:solidFill>
          </a:ln>
        </p:spPr>
        <p:txBody>
          <a:bodyPr vert="horz" lIns="96478" tIns="48239" rIns="96478" bIns="48239" rtlCol="0" anchor="ctr"/>
          <a:lstStyle/>
          <a:p>
            <a:endParaRPr lang="nl-BE"/>
          </a:p>
        </p:txBody>
      </p:sp>
      <p:sp>
        <p:nvSpPr>
          <p:cNvPr id="5" name="Tijdelijke aanduiding voor notities 4"/>
          <p:cNvSpPr>
            <a:spLocks noGrp="1"/>
          </p:cNvSpPr>
          <p:nvPr>
            <p:ph type="body" sz="quarter" idx="3"/>
          </p:nvPr>
        </p:nvSpPr>
        <p:spPr>
          <a:xfrm>
            <a:off x="1000285" y="3311873"/>
            <a:ext cx="8002270" cy="2709714"/>
          </a:xfrm>
          <a:prstGeom prst="rect">
            <a:avLst/>
          </a:prstGeom>
        </p:spPr>
        <p:txBody>
          <a:bodyPr vert="horz" lIns="96478" tIns="48239" rIns="96478" bIns="48239"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5" y="6536529"/>
            <a:ext cx="4334563" cy="345285"/>
          </a:xfrm>
          <a:prstGeom prst="rect">
            <a:avLst/>
          </a:prstGeom>
        </p:spPr>
        <p:txBody>
          <a:bodyPr vert="horz" lIns="96478" tIns="48239" rIns="96478" bIns="48239" rtlCol="0" anchor="b"/>
          <a:lstStyle>
            <a:lvl1pPr algn="l">
              <a:defRPr sz="1300"/>
            </a:lvl1pPr>
          </a:lstStyle>
          <a:p>
            <a:endParaRPr lang="nl-BE"/>
          </a:p>
        </p:txBody>
      </p:sp>
      <p:sp>
        <p:nvSpPr>
          <p:cNvPr id="7" name="Tijdelijke aanduiding voor dianummer 6"/>
          <p:cNvSpPr>
            <a:spLocks noGrp="1"/>
          </p:cNvSpPr>
          <p:nvPr>
            <p:ph type="sldNum" sz="quarter" idx="5"/>
          </p:nvPr>
        </p:nvSpPr>
        <p:spPr>
          <a:xfrm>
            <a:off x="5665966" y="6536529"/>
            <a:ext cx="4334563" cy="345285"/>
          </a:xfrm>
          <a:prstGeom prst="rect">
            <a:avLst/>
          </a:prstGeom>
        </p:spPr>
        <p:txBody>
          <a:bodyPr vert="horz" lIns="96478" tIns="48239" rIns="96478" bIns="48239" rtlCol="0" anchor="b"/>
          <a:lstStyle>
            <a:lvl1pPr algn="r">
              <a:defRPr sz="1300"/>
            </a:lvl1pPr>
          </a:lstStyle>
          <a:p>
            <a:fld id="{2A1C996E-B989-4AB0-AD63-C64B73E7A56B}" type="slidenum">
              <a:rPr lang="nl-BE" smtClean="0"/>
              <a:t>‹nr.›</a:t>
            </a:fld>
            <a:endParaRPr lang="nl-BE"/>
          </a:p>
        </p:txBody>
      </p:sp>
    </p:spTree>
    <p:extLst>
      <p:ext uri="{BB962C8B-B14F-4D97-AF65-F5344CB8AC3E}">
        <p14:creationId xmlns:p14="http://schemas.microsoft.com/office/powerpoint/2010/main" val="2285086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500" b="1" dirty="0"/>
          </a:p>
          <a:p>
            <a:endParaRPr lang="nl-BE" sz="1500" b="1"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1</a:t>
            </a:fld>
            <a:endParaRPr lang="nl-BE"/>
          </a:p>
        </p:txBody>
      </p:sp>
    </p:spTree>
    <p:extLst>
      <p:ext uri="{BB962C8B-B14F-4D97-AF65-F5344CB8AC3E}">
        <p14:creationId xmlns:p14="http://schemas.microsoft.com/office/powerpoint/2010/main" val="1715692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10</a:t>
            </a:fld>
            <a:endParaRPr lang="nl-BE"/>
          </a:p>
        </p:txBody>
      </p:sp>
    </p:spTree>
    <p:extLst>
      <p:ext uri="{BB962C8B-B14F-4D97-AF65-F5344CB8AC3E}">
        <p14:creationId xmlns:p14="http://schemas.microsoft.com/office/powerpoint/2010/main" val="2889913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11</a:t>
            </a:fld>
            <a:endParaRPr lang="nl-BE"/>
          </a:p>
        </p:txBody>
      </p:sp>
    </p:spTree>
    <p:extLst>
      <p:ext uri="{BB962C8B-B14F-4D97-AF65-F5344CB8AC3E}">
        <p14:creationId xmlns:p14="http://schemas.microsoft.com/office/powerpoint/2010/main" val="1903177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12</a:t>
            </a:fld>
            <a:endParaRPr lang="nl-BE"/>
          </a:p>
        </p:txBody>
      </p:sp>
    </p:spTree>
    <p:extLst>
      <p:ext uri="{BB962C8B-B14F-4D97-AF65-F5344CB8AC3E}">
        <p14:creationId xmlns:p14="http://schemas.microsoft.com/office/powerpoint/2010/main" val="3861395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13</a:t>
            </a:fld>
            <a:endParaRPr lang="nl-BE"/>
          </a:p>
        </p:txBody>
      </p:sp>
    </p:spTree>
    <p:extLst>
      <p:ext uri="{BB962C8B-B14F-4D97-AF65-F5344CB8AC3E}">
        <p14:creationId xmlns:p14="http://schemas.microsoft.com/office/powerpoint/2010/main" val="1612895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14</a:t>
            </a:fld>
            <a:endParaRPr lang="nl-BE"/>
          </a:p>
        </p:txBody>
      </p:sp>
    </p:spTree>
    <p:extLst>
      <p:ext uri="{BB962C8B-B14F-4D97-AF65-F5344CB8AC3E}">
        <p14:creationId xmlns:p14="http://schemas.microsoft.com/office/powerpoint/2010/main" val="3363785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2</a:t>
            </a:fld>
            <a:endParaRPr lang="nl-BE"/>
          </a:p>
        </p:txBody>
      </p:sp>
    </p:spTree>
    <p:extLst>
      <p:ext uri="{BB962C8B-B14F-4D97-AF65-F5344CB8AC3E}">
        <p14:creationId xmlns:p14="http://schemas.microsoft.com/office/powerpoint/2010/main" val="2480302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3</a:t>
            </a:fld>
            <a:endParaRPr lang="nl-BE"/>
          </a:p>
        </p:txBody>
      </p:sp>
    </p:spTree>
    <p:extLst>
      <p:ext uri="{BB962C8B-B14F-4D97-AF65-F5344CB8AC3E}">
        <p14:creationId xmlns:p14="http://schemas.microsoft.com/office/powerpoint/2010/main" val="4030905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4</a:t>
            </a:fld>
            <a:endParaRPr lang="nl-BE"/>
          </a:p>
        </p:txBody>
      </p:sp>
    </p:spTree>
    <p:extLst>
      <p:ext uri="{BB962C8B-B14F-4D97-AF65-F5344CB8AC3E}">
        <p14:creationId xmlns:p14="http://schemas.microsoft.com/office/powerpoint/2010/main" val="1399754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5</a:t>
            </a:fld>
            <a:endParaRPr lang="nl-BE"/>
          </a:p>
        </p:txBody>
      </p:sp>
    </p:spTree>
    <p:extLst>
      <p:ext uri="{BB962C8B-B14F-4D97-AF65-F5344CB8AC3E}">
        <p14:creationId xmlns:p14="http://schemas.microsoft.com/office/powerpoint/2010/main" val="2843683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6</a:t>
            </a:fld>
            <a:endParaRPr lang="nl-BE"/>
          </a:p>
        </p:txBody>
      </p:sp>
    </p:spTree>
    <p:extLst>
      <p:ext uri="{BB962C8B-B14F-4D97-AF65-F5344CB8AC3E}">
        <p14:creationId xmlns:p14="http://schemas.microsoft.com/office/powerpoint/2010/main" val="4279551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7</a:t>
            </a:fld>
            <a:endParaRPr lang="nl-BE"/>
          </a:p>
        </p:txBody>
      </p:sp>
    </p:spTree>
    <p:extLst>
      <p:ext uri="{BB962C8B-B14F-4D97-AF65-F5344CB8AC3E}">
        <p14:creationId xmlns:p14="http://schemas.microsoft.com/office/powerpoint/2010/main" val="1816662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8</a:t>
            </a:fld>
            <a:endParaRPr lang="nl-BE"/>
          </a:p>
        </p:txBody>
      </p:sp>
    </p:spTree>
    <p:extLst>
      <p:ext uri="{BB962C8B-B14F-4D97-AF65-F5344CB8AC3E}">
        <p14:creationId xmlns:p14="http://schemas.microsoft.com/office/powerpoint/2010/main" val="3365599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9</a:t>
            </a:fld>
            <a:endParaRPr lang="nl-BE"/>
          </a:p>
        </p:txBody>
      </p:sp>
    </p:spTree>
    <p:extLst>
      <p:ext uri="{BB962C8B-B14F-4D97-AF65-F5344CB8AC3E}">
        <p14:creationId xmlns:p14="http://schemas.microsoft.com/office/powerpoint/2010/main" val="2122670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8A18E2-357D-47C1-A2FD-C0DC73837A7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53123958-7FDD-43C8-A3BE-FC0D2CDE42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D240CB72-45D5-4E8B-9D64-8014AC4652CB}"/>
              </a:ext>
            </a:extLst>
          </p:cNvPr>
          <p:cNvSpPr>
            <a:spLocks noGrp="1"/>
          </p:cNvSpPr>
          <p:nvPr>
            <p:ph type="dt" sz="half" idx="10"/>
          </p:nvPr>
        </p:nvSpPr>
        <p:spPr/>
        <p:txBody>
          <a:bodyPr/>
          <a:lstStyle/>
          <a:p>
            <a:fld id="{681B7CA1-EC21-435A-869A-B9D8D74CBBC2}" type="datetimeFigureOut">
              <a:rPr lang="nl-BE" smtClean="0"/>
              <a:t>16/04/2022</a:t>
            </a:fld>
            <a:endParaRPr lang="nl-BE"/>
          </a:p>
        </p:txBody>
      </p:sp>
      <p:sp>
        <p:nvSpPr>
          <p:cNvPr id="5" name="Tijdelijke aanduiding voor voettekst 4">
            <a:extLst>
              <a:ext uri="{FF2B5EF4-FFF2-40B4-BE49-F238E27FC236}">
                <a16:creationId xmlns:a16="http://schemas.microsoft.com/office/drawing/2014/main" id="{0A7E6A61-A658-4A93-BA78-949BEFEC2CE9}"/>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80F60D17-869F-47D9-B7E4-48A3304DF2B1}"/>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1292919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4FE775-ED2F-49FA-A6B7-4F25D15774C7}"/>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995EC6FB-8156-4650-836E-DE466327A334}"/>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4A19308B-8D94-4AFF-A739-6996522F0939}"/>
              </a:ext>
            </a:extLst>
          </p:cNvPr>
          <p:cNvSpPr>
            <a:spLocks noGrp="1"/>
          </p:cNvSpPr>
          <p:nvPr>
            <p:ph type="dt" sz="half" idx="10"/>
          </p:nvPr>
        </p:nvSpPr>
        <p:spPr/>
        <p:txBody>
          <a:bodyPr/>
          <a:lstStyle/>
          <a:p>
            <a:fld id="{681B7CA1-EC21-435A-869A-B9D8D74CBBC2}" type="datetimeFigureOut">
              <a:rPr lang="nl-BE" smtClean="0"/>
              <a:t>16/04/2022</a:t>
            </a:fld>
            <a:endParaRPr lang="nl-BE"/>
          </a:p>
        </p:txBody>
      </p:sp>
      <p:sp>
        <p:nvSpPr>
          <p:cNvPr id="5" name="Tijdelijke aanduiding voor voettekst 4">
            <a:extLst>
              <a:ext uri="{FF2B5EF4-FFF2-40B4-BE49-F238E27FC236}">
                <a16:creationId xmlns:a16="http://schemas.microsoft.com/office/drawing/2014/main" id="{80EB15FA-4812-4579-8666-1533FE8A950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A9307A2C-411F-4EF3-AA44-CEE66FBE319D}"/>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2991616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A647082-CA00-43B8-904D-6E0097E11C27}"/>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B6244F28-8CCD-4AD6-B6BD-E00F550F6619}"/>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4AC91A32-7679-40CF-AC67-5BE8C1B66192}"/>
              </a:ext>
            </a:extLst>
          </p:cNvPr>
          <p:cNvSpPr>
            <a:spLocks noGrp="1"/>
          </p:cNvSpPr>
          <p:nvPr>
            <p:ph type="dt" sz="half" idx="10"/>
          </p:nvPr>
        </p:nvSpPr>
        <p:spPr/>
        <p:txBody>
          <a:bodyPr/>
          <a:lstStyle/>
          <a:p>
            <a:fld id="{681B7CA1-EC21-435A-869A-B9D8D74CBBC2}" type="datetimeFigureOut">
              <a:rPr lang="nl-BE" smtClean="0"/>
              <a:t>16/04/2022</a:t>
            </a:fld>
            <a:endParaRPr lang="nl-BE"/>
          </a:p>
        </p:txBody>
      </p:sp>
      <p:sp>
        <p:nvSpPr>
          <p:cNvPr id="5" name="Tijdelijke aanduiding voor voettekst 4">
            <a:extLst>
              <a:ext uri="{FF2B5EF4-FFF2-40B4-BE49-F238E27FC236}">
                <a16:creationId xmlns:a16="http://schemas.microsoft.com/office/drawing/2014/main" id="{7229AF41-7E6B-4CF0-87C2-84B33789B3A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9A2D3E14-554E-45C9-8DDD-EABA427BDA86}"/>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4094806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DB7C6D-04D4-4B99-A1F5-6F0AD45406A5}"/>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B58327C9-902A-499E-A42F-F0E31D16C186}"/>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97CE8C51-A938-4D21-8131-21194D1024DC}"/>
              </a:ext>
            </a:extLst>
          </p:cNvPr>
          <p:cNvSpPr>
            <a:spLocks noGrp="1"/>
          </p:cNvSpPr>
          <p:nvPr>
            <p:ph type="dt" sz="half" idx="10"/>
          </p:nvPr>
        </p:nvSpPr>
        <p:spPr/>
        <p:txBody>
          <a:bodyPr/>
          <a:lstStyle/>
          <a:p>
            <a:fld id="{681B7CA1-EC21-435A-869A-B9D8D74CBBC2}" type="datetimeFigureOut">
              <a:rPr lang="nl-BE" smtClean="0"/>
              <a:t>16/04/2022</a:t>
            </a:fld>
            <a:endParaRPr lang="nl-BE"/>
          </a:p>
        </p:txBody>
      </p:sp>
      <p:sp>
        <p:nvSpPr>
          <p:cNvPr id="5" name="Tijdelijke aanduiding voor voettekst 4">
            <a:extLst>
              <a:ext uri="{FF2B5EF4-FFF2-40B4-BE49-F238E27FC236}">
                <a16:creationId xmlns:a16="http://schemas.microsoft.com/office/drawing/2014/main" id="{11D3F8A3-4CF7-493E-8E37-3A9C58C36E2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E5C3A5EE-0D6E-431B-8766-E69FF03FE795}"/>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242462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A1C1C2-BB45-4D75-91E2-780EE5AE9C6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938C4B8D-CC30-480C-B2BD-E12CB97A83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0F6F32F4-7304-4369-9B08-E753E9C1B06F}"/>
              </a:ext>
            </a:extLst>
          </p:cNvPr>
          <p:cNvSpPr>
            <a:spLocks noGrp="1"/>
          </p:cNvSpPr>
          <p:nvPr>
            <p:ph type="dt" sz="half" idx="10"/>
          </p:nvPr>
        </p:nvSpPr>
        <p:spPr/>
        <p:txBody>
          <a:bodyPr/>
          <a:lstStyle/>
          <a:p>
            <a:fld id="{681B7CA1-EC21-435A-869A-B9D8D74CBBC2}" type="datetimeFigureOut">
              <a:rPr lang="nl-BE" smtClean="0"/>
              <a:t>16/04/2022</a:t>
            </a:fld>
            <a:endParaRPr lang="nl-BE"/>
          </a:p>
        </p:txBody>
      </p:sp>
      <p:sp>
        <p:nvSpPr>
          <p:cNvPr id="5" name="Tijdelijke aanduiding voor voettekst 4">
            <a:extLst>
              <a:ext uri="{FF2B5EF4-FFF2-40B4-BE49-F238E27FC236}">
                <a16:creationId xmlns:a16="http://schemas.microsoft.com/office/drawing/2014/main" id="{7008AC69-9D88-4115-9FAE-7607AB5F16DD}"/>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D6D7694A-286C-4BA1-B115-41AF421AC4A5}"/>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814302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CFF440-6A98-474A-8AA9-1B833C7FE99D}"/>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5512E940-2DC7-4105-9CFB-411664E86CF6}"/>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6D181952-D716-400E-83E7-8E99A834173B}"/>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D455B52E-35A4-49AD-8DE7-915BE928C47C}"/>
              </a:ext>
            </a:extLst>
          </p:cNvPr>
          <p:cNvSpPr>
            <a:spLocks noGrp="1"/>
          </p:cNvSpPr>
          <p:nvPr>
            <p:ph type="dt" sz="half" idx="10"/>
          </p:nvPr>
        </p:nvSpPr>
        <p:spPr/>
        <p:txBody>
          <a:bodyPr/>
          <a:lstStyle/>
          <a:p>
            <a:fld id="{681B7CA1-EC21-435A-869A-B9D8D74CBBC2}" type="datetimeFigureOut">
              <a:rPr lang="nl-BE" smtClean="0"/>
              <a:t>16/04/2022</a:t>
            </a:fld>
            <a:endParaRPr lang="nl-BE"/>
          </a:p>
        </p:txBody>
      </p:sp>
      <p:sp>
        <p:nvSpPr>
          <p:cNvPr id="6" name="Tijdelijke aanduiding voor voettekst 5">
            <a:extLst>
              <a:ext uri="{FF2B5EF4-FFF2-40B4-BE49-F238E27FC236}">
                <a16:creationId xmlns:a16="http://schemas.microsoft.com/office/drawing/2014/main" id="{9339952B-09E9-4016-9DD4-61800E5D6885}"/>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C76D6A97-F73A-4951-BB58-E26D1C4B69B9}"/>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3682385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826CB9-8F57-4BA6-A8A8-26DD4FFAB82B}"/>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DE80FDC7-21CF-455B-81A8-E0D72D5CDA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7F2AAAEA-ABD8-42D8-9309-A91875426AC4}"/>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2617C636-1AB3-4578-B38C-D01ADD67A7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11637D02-451F-4AC5-88DE-73E9680E0366}"/>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2FCABB2F-17F5-4662-8532-97CC68D527E8}"/>
              </a:ext>
            </a:extLst>
          </p:cNvPr>
          <p:cNvSpPr>
            <a:spLocks noGrp="1"/>
          </p:cNvSpPr>
          <p:nvPr>
            <p:ph type="dt" sz="half" idx="10"/>
          </p:nvPr>
        </p:nvSpPr>
        <p:spPr/>
        <p:txBody>
          <a:bodyPr/>
          <a:lstStyle/>
          <a:p>
            <a:fld id="{681B7CA1-EC21-435A-869A-B9D8D74CBBC2}" type="datetimeFigureOut">
              <a:rPr lang="nl-BE" smtClean="0"/>
              <a:t>16/04/2022</a:t>
            </a:fld>
            <a:endParaRPr lang="nl-BE"/>
          </a:p>
        </p:txBody>
      </p:sp>
      <p:sp>
        <p:nvSpPr>
          <p:cNvPr id="8" name="Tijdelijke aanduiding voor voettekst 7">
            <a:extLst>
              <a:ext uri="{FF2B5EF4-FFF2-40B4-BE49-F238E27FC236}">
                <a16:creationId xmlns:a16="http://schemas.microsoft.com/office/drawing/2014/main" id="{891842E8-F942-40D6-A48D-76C01EEE7D1D}"/>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83CB6E13-2845-4D55-A109-115B7A1C2311}"/>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1452859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F42377-56DB-4DA4-9E25-9C4B681E613A}"/>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E7BB8BB4-1987-464C-BA92-CFD3A5AE3E19}"/>
              </a:ext>
            </a:extLst>
          </p:cNvPr>
          <p:cNvSpPr>
            <a:spLocks noGrp="1"/>
          </p:cNvSpPr>
          <p:nvPr>
            <p:ph type="dt" sz="half" idx="10"/>
          </p:nvPr>
        </p:nvSpPr>
        <p:spPr/>
        <p:txBody>
          <a:bodyPr/>
          <a:lstStyle/>
          <a:p>
            <a:fld id="{681B7CA1-EC21-435A-869A-B9D8D74CBBC2}" type="datetimeFigureOut">
              <a:rPr lang="nl-BE" smtClean="0"/>
              <a:t>16/04/2022</a:t>
            </a:fld>
            <a:endParaRPr lang="nl-BE"/>
          </a:p>
        </p:txBody>
      </p:sp>
      <p:sp>
        <p:nvSpPr>
          <p:cNvPr id="4" name="Tijdelijke aanduiding voor voettekst 3">
            <a:extLst>
              <a:ext uri="{FF2B5EF4-FFF2-40B4-BE49-F238E27FC236}">
                <a16:creationId xmlns:a16="http://schemas.microsoft.com/office/drawing/2014/main" id="{37865645-3699-4E24-B712-CE109CC59E74}"/>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BC90F2D9-C336-4E55-8381-B76A7150695F}"/>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219980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CE1971D-B016-4E67-A365-EE5BC993D561}"/>
              </a:ext>
            </a:extLst>
          </p:cNvPr>
          <p:cNvSpPr>
            <a:spLocks noGrp="1"/>
          </p:cNvSpPr>
          <p:nvPr>
            <p:ph type="dt" sz="half" idx="10"/>
          </p:nvPr>
        </p:nvSpPr>
        <p:spPr/>
        <p:txBody>
          <a:bodyPr/>
          <a:lstStyle/>
          <a:p>
            <a:fld id="{681B7CA1-EC21-435A-869A-B9D8D74CBBC2}" type="datetimeFigureOut">
              <a:rPr lang="nl-BE" smtClean="0"/>
              <a:t>16/04/2022</a:t>
            </a:fld>
            <a:endParaRPr lang="nl-BE"/>
          </a:p>
        </p:txBody>
      </p:sp>
      <p:sp>
        <p:nvSpPr>
          <p:cNvPr id="3" name="Tijdelijke aanduiding voor voettekst 2">
            <a:extLst>
              <a:ext uri="{FF2B5EF4-FFF2-40B4-BE49-F238E27FC236}">
                <a16:creationId xmlns:a16="http://schemas.microsoft.com/office/drawing/2014/main" id="{5B3C6C8D-9556-46B0-A98A-948EEA1E4731}"/>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5A9A1B22-9A0D-4098-92B4-1162717ADBF2}"/>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207144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A323E8-EFAF-4C82-999F-C2C530BB975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4D9F3F18-EDE0-4414-A716-EA40101B18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DD618520-ED58-4B7B-8FAC-2AA7CCCDF0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0BBA86D6-C314-48FE-8652-64C9E0FC9A9F}"/>
              </a:ext>
            </a:extLst>
          </p:cNvPr>
          <p:cNvSpPr>
            <a:spLocks noGrp="1"/>
          </p:cNvSpPr>
          <p:nvPr>
            <p:ph type="dt" sz="half" idx="10"/>
          </p:nvPr>
        </p:nvSpPr>
        <p:spPr/>
        <p:txBody>
          <a:bodyPr/>
          <a:lstStyle/>
          <a:p>
            <a:fld id="{681B7CA1-EC21-435A-869A-B9D8D74CBBC2}" type="datetimeFigureOut">
              <a:rPr lang="nl-BE" smtClean="0"/>
              <a:t>16/04/2022</a:t>
            </a:fld>
            <a:endParaRPr lang="nl-BE"/>
          </a:p>
        </p:txBody>
      </p:sp>
      <p:sp>
        <p:nvSpPr>
          <p:cNvPr id="6" name="Tijdelijke aanduiding voor voettekst 5">
            <a:extLst>
              <a:ext uri="{FF2B5EF4-FFF2-40B4-BE49-F238E27FC236}">
                <a16:creationId xmlns:a16="http://schemas.microsoft.com/office/drawing/2014/main" id="{16A8567B-1C64-4B31-8E45-9034B6CDB05C}"/>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319FC0B4-B521-41C4-97B2-1D562E804AF4}"/>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1804421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CEAE8C-4683-4BF7-9A76-B239E600ADD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44E36A39-299E-4DAA-B98D-FC55AB06DD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D0D3467E-D4A6-4DB1-8029-4FECFC4895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CA8C671E-7ED9-45F8-8096-E28684630C2C}"/>
              </a:ext>
            </a:extLst>
          </p:cNvPr>
          <p:cNvSpPr>
            <a:spLocks noGrp="1"/>
          </p:cNvSpPr>
          <p:nvPr>
            <p:ph type="dt" sz="half" idx="10"/>
          </p:nvPr>
        </p:nvSpPr>
        <p:spPr/>
        <p:txBody>
          <a:bodyPr/>
          <a:lstStyle/>
          <a:p>
            <a:fld id="{681B7CA1-EC21-435A-869A-B9D8D74CBBC2}" type="datetimeFigureOut">
              <a:rPr lang="nl-BE" smtClean="0"/>
              <a:t>16/04/2022</a:t>
            </a:fld>
            <a:endParaRPr lang="nl-BE"/>
          </a:p>
        </p:txBody>
      </p:sp>
      <p:sp>
        <p:nvSpPr>
          <p:cNvPr id="6" name="Tijdelijke aanduiding voor voettekst 5">
            <a:extLst>
              <a:ext uri="{FF2B5EF4-FFF2-40B4-BE49-F238E27FC236}">
                <a16:creationId xmlns:a16="http://schemas.microsoft.com/office/drawing/2014/main" id="{520A1FDB-8358-44FF-9170-A11DA0E365A7}"/>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9B926540-B598-4A35-BC5C-150742A15EA4}"/>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1608669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F940DA5-B4E8-41C6-A564-53FCAFECF0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8AC2389F-0B1B-449A-BB5D-E434848FE3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9A4BAE34-890C-40F5-A392-FC2ADAC44F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B7CA1-EC21-435A-869A-B9D8D74CBBC2}" type="datetimeFigureOut">
              <a:rPr lang="nl-BE" smtClean="0"/>
              <a:t>16/04/2022</a:t>
            </a:fld>
            <a:endParaRPr lang="nl-BE"/>
          </a:p>
        </p:txBody>
      </p:sp>
      <p:sp>
        <p:nvSpPr>
          <p:cNvPr id="5" name="Tijdelijke aanduiding voor voettekst 4">
            <a:extLst>
              <a:ext uri="{FF2B5EF4-FFF2-40B4-BE49-F238E27FC236}">
                <a16:creationId xmlns:a16="http://schemas.microsoft.com/office/drawing/2014/main" id="{7848E106-91EB-419B-AB00-15C4AEF9F3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107D7AF1-CF87-4E7F-8014-CBE3151197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584FF7-A4E8-48D8-8589-C0A983EAC027}" type="slidenum">
              <a:rPr lang="nl-BE" smtClean="0"/>
              <a:t>‹nr.›</a:t>
            </a:fld>
            <a:endParaRPr lang="nl-BE"/>
          </a:p>
        </p:txBody>
      </p:sp>
    </p:spTree>
    <p:extLst>
      <p:ext uri="{BB962C8B-B14F-4D97-AF65-F5344CB8AC3E}">
        <p14:creationId xmlns:p14="http://schemas.microsoft.com/office/powerpoint/2010/main" val="4263049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t="-6000" b="-6000"/>
          </a:stretch>
        </a:blipFill>
        <a:effectLst/>
      </p:bgPr>
    </p:bg>
    <p:spTree>
      <p:nvGrpSpPr>
        <p:cNvPr id="1" name=""/>
        <p:cNvGrpSpPr/>
        <p:nvPr/>
      </p:nvGrpSpPr>
      <p:grpSpPr>
        <a:xfrm>
          <a:off x="0" y="0"/>
          <a:ext cx="0" cy="0"/>
          <a:chOff x="0" y="0"/>
          <a:chExt cx="0" cy="0"/>
        </a:xfrm>
      </p:grpSpPr>
      <p:sp>
        <p:nvSpPr>
          <p:cNvPr id="12" name="Tekstvak 11">
            <a:extLst>
              <a:ext uri="{FF2B5EF4-FFF2-40B4-BE49-F238E27FC236}">
                <a16:creationId xmlns:a16="http://schemas.microsoft.com/office/drawing/2014/main" id="{2CECB5A4-E78E-42BE-81F7-1AC310302E67}"/>
              </a:ext>
            </a:extLst>
          </p:cNvPr>
          <p:cNvSpPr txBox="1"/>
          <p:nvPr/>
        </p:nvSpPr>
        <p:spPr>
          <a:xfrm>
            <a:off x="4684137" y="234072"/>
            <a:ext cx="7660516" cy="1261884"/>
          </a:xfrm>
          <a:prstGeom prst="rect">
            <a:avLst/>
          </a:prstGeom>
          <a:noFill/>
        </p:spPr>
        <p:txBody>
          <a:bodyPr wrap="square" rtlCol="0">
            <a:spAutoFit/>
          </a:bodyPr>
          <a:lstStyle/>
          <a:p>
            <a:pPr algn="ctr"/>
            <a:r>
              <a:rPr lang="nl-BE" sz="4000" b="1" dirty="0">
                <a:solidFill>
                  <a:srgbClr val="002060"/>
                </a:solidFill>
              </a:rPr>
              <a:t>Evangelische</a:t>
            </a:r>
            <a:r>
              <a:rPr lang="nl-BE" sz="3600" b="1" dirty="0">
                <a:solidFill>
                  <a:srgbClr val="002060"/>
                </a:solidFill>
              </a:rPr>
              <a:t> Kerk Koekelare</a:t>
            </a:r>
          </a:p>
          <a:p>
            <a:pPr algn="ctr"/>
            <a:r>
              <a:rPr lang="nl-BE" sz="3600" b="1" dirty="0">
                <a:solidFill>
                  <a:srgbClr val="002060"/>
                </a:solidFill>
              </a:rPr>
              <a:t>Prediking zondag 17 april 2022</a:t>
            </a:r>
          </a:p>
        </p:txBody>
      </p:sp>
      <p:sp>
        <p:nvSpPr>
          <p:cNvPr id="3" name="Tekstvak 2">
            <a:extLst>
              <a:ext uri="{FF2B5EF4-FFF2-40B4-BE49-F238E27FC236}">
                <a16:creationId xmlns:a16="http://schemas.microsoft.com/office/drawing/2014/main" id="{C347A019-4F4D-4E8F-BE54-D58A4735C6A0}"/>
              </a:ext>
            </a:extLst>
          </p:cNvPr>
          <p:cNvSpPr txBox="1"/>
          <p:nvPr/>
        </p:nvSpPr>
        <p:spPr>
          <a:xfrm>
            <a:off x="1015269" y="4205638"/>
            <a:ext cx="10161462" cy="646331"/>
          </a:xfrm>
          <a:prstGeom prst="rect">
            <a:avLst/>
          </a:prstGeom>
          <a:noFill/>
        </p:spPr>
        <p:txBody>
          <a:bodyPr wrap="square" rtlCol="0">
            <a:spAutoFit/>
          </a:bodyPr>
          <a:lstStyle/>
          <a:p>
            <a:pPr algn="ctr"/>
            <a:r>
              <a:rPr lang="nl-NL" sz="3600" b="1" dirty="0">
                <a:solidFill>
                  <a:srgbClr val="7030A0"/>
                </a:solidFill>
              </a:rPr>
              <a:t>Pasen 2022 – de rijkdom in Christus</a:t>
            </a:r>
          </a:p>
        </p:txBody>
      </p:sp>
    </p:spTree>
    <p:extLst>
      <p:ext uri="{BB962C8B-B14F-4D97-AF65-F5344CB8AC3E}">
        <p14:creationId xmlns:p14="http://schemas.microsoft.com/office/powerpoint/2010/main" val="1021437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1041780" y="843677"/>
            <a:ext cx="10342196" cy="5170646"/>
          </a:xfrm>
          <a:prstGeom prst="rect">
            <a:avLst/>
          </a:prstGeom>
          <a:solidFill>
            <a:schemeClr val="bg1">
              <a:alpha val="95000"/>
            </a:schemeClr>
          </a:solidFill>
        </p:spPr>
        <p:txBody>
          <a:bodyPr wrap="square" rtlCol="0">
            <a:spAutoFit/>
          </a:bodyPr>
          <a:lstStyle/>
          <a:p>
            <a:pPr algn="ctr"/>
            <a:r>
              <a:rPr lang="nl-BE" sz="3600" b="1" dirty="0">
                <a:solidFill>
                  <a:srgbClr val="C00000"/>
                </a:solidFill>
              </a:rPr>
              <a:t>Het zevenvoudig bloedvergieten bij Jezus</a:t>
            </a:r>
          </a:p>
          <a:p>
            <a:pPr algn="just"/>
            <a:endParaRPr lang="nl-BE" dirty="0"/>
          </a:p>
          <a:p>
            <a:pPr marL="457200" indent="-457200" algn="just">
              <a:buFont typeface="Arial" panose="020B0604020202020204" pitchFamily="34" charset="0"/>
              <a:buChar char="•"/>
            </a:pPr>
            <a:r>
              <a:rPr lang="nl-BE" sz="2400" b="1" i="1" dirty="0">
                <a:solidFill>
                  <a:srgbClr val="0070C0"/>
                </a:solidFill>
              </a:rPr>
              <a:t>Jezus werd gekroond met een doornenkroon</a:t>
            </a:r>
          </a:p>
          <a:p>
            <a:pPr marL="457200" indent="-457200" algn="just">
              <a:buFont typeface="Arial" panose="020B0604020202020204" pitchFamily="34" charset="0"/>
              <a:buChar char="•"/>
            </a:pPr>
            <a:endParaRPr lang="nl-BE" sz="2800" b="1" i="1" dirty="0">
              <a:solidFill>
                <a:srgbClr val="0070C0"/>
              </a:solidFill>
            </a:endParaRPr>
          </a:p>
          <a:p>
            <a:pPr marL="457200" indent="-457200" algn="just">
              <a:buFont typeface="Arial" panose="020B0604020202020204" pitchFamily="34" charset="0"/>
              <a:buChar char="•"/>
            </a:pPr>
            <a:r>
              <a:rPr lang="nl-BE" sz="2800" b="1" dirty="0">
                <a:solidFill>
                  <a:srgbClr val="0070C0"/>
                </a:solidFill>
              </a:rPr>
              <a:t>Mattheüs 27:28-30 [HSV]</a:t>
            </a:r>
          </a:p>
          <a:p>
            <a:pPr marL="457200" indent="-457200" algn="just">
              <a:buFont typeface="Arial" panose="020B0604020202020204" pitchFamily="34" charset="0"/>
              <a:buChar char="•"/>
            </a:pPr>
            <a:endParaRPr lang="nl-BE" sz="2800" b="1" dirty="0">
              <a:solidFill>
                <a:srgbClr val="0070C0"/>
              </a:solidFill>
            </a:endParaRPr>
          </a:p>
          <a:p>
            <a:pPr algn="just"/>
            <a:r>
              <a:rPr lang="nl-BE" sz="2400" i="1" dirty="0">
                <a:solidFill>
                  <a:srgbClr val="0070C0"/>
                </a:solidFill>
              </a:rPr>
              <a:t>[28] En toen zij Hem ontkleed hadden, deden zij Hem een scharlakenrode mantel om,</a:t>
            </a:r>
          </a:p>
          <a:p>
            <a:pPr algn="just"/>
            <a:r>
              <a:rPr lang="nl-BE" sz="2400" i="1" dirty="0">
                <a:solidFill>
                  <a:srgbClr val="0070C0"/>
                </a:solidFill>
              </a:rPr>
              <a:t>[29] vlochten een kroon van dorens, zetten die op Zijn hoofd en gaven Hem een rietstok in Zijn rechterhand. Zij vielen op hun knieën voor Hem neer en bespotten Hem met de woorden: Gegroet, Koning van de Joden!</a:t>
            </a:r>
          </a:p>
          <a:p>
            <a:pPr algn="just"/>
            <a:r>
              <a:rPr lang="nl-BE" sz="2400" i="1" dirty="0">
                <a:solidFill>
                  <a:srgbClr val="0070C0"/>
                </a:solidFill>
              </a:rPr>
              <a:t>[30] Ook bespuwden zij Hem, pakten de rietstok en sloegen Hem op Zijn hoofd.</a:t>
            </a:r>
          </a:p>
          <a:p>
            <a:pPr algn="just"/>
            <a:endParaRPr lang="nl-BE" sz="2400" i="1" dirty="0">
              <a:solidFill>
                <a:srgbClr val="0070C0"/>
              </a:solidFill>
            </a:endParaRPr>
          </a:p>
        </p:txBody>
      </p:sp>
    </p:spTree>
    <p:extLst>
      <p:ext uri="{BB962C8B-B14F-4D97-AF65-F5344CB8AC3E}">
        <p14:creationId xmlns:p14="http://schemas.microsoft.com/office/powerpoint/2010/main" val="2606265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1117407" y="1111809"/>
            <a:ext cx="10342196" cy="3693319"/>
          </a:xfrm>
          <a:prstGeom prst="rect">
            <a:avLst/>
          </a:prstGeom>
          <a:solidFill>
            <a:schemeClr val="bg1">
              <a:alpha val="95000"/>
            </a:schemeClr>
          </a:solidFill>
        </p:spPr>
        <p:txBody>
          <a:bodyPr wrap="square" rtlCol="0">
            <a:spAutoFit/>
          </a:bodyPr>
          <a:lstStyle/>
          <a:p>
            <a:pPr algn="ctr"/>
            <a:r>
              <a:rPr lang="nl-BE" sz="3600" b="1" dirty="0">
                <a:solidFill>
                  <a:srgbClr val="C00000"/>
                </a:solidFill>
              </a:rPr>
              <a:t>Het zevenvoudig bloedvergieten bij Jezus</a:t>
            </a:r>
          </a:p>
          <a:p>
            <a:pPr algn="just"/>
            <a:endParaRPr lang="nl-BE" dirty="0"/>
          </a:p>
          <a:p>
            <a:pPr marL="457200" indent="-457200" algn="just">
              <a:buFont typeface="Arial" panose="020B0604020202020204" pitchFamily="34" charset="0"/>
              <a:buChar char="•"/>
            </a:pPr>
            <a:r>
              <a:rPr lang="nl-BE" sz="2400" b="1" i="1" dirty="0">
                <a:solidFill>
                  <a:srgbClr val="0070C0"/>
                </a:solidFill>
              </a:rPr>
              <a:t>Jezus’ handen en voeten werden doorboord toen Hij werd gekruisigd</a:t>
            </a:r>
          </a:p>
          <a:p>
            <a:pPr marL="457200" indent="-457200" algn="just">
              <a:buFont typeface="Arial" panose="020B0604020202020204" pitchFamily="34" charset="0"/>
              <a:buChar char="•"/>
            </a:pPr>
            <a:endParaRPr lang="nl-BE" sz="2800" b="1" i="1" dirty="0">
              <a:solidFill>
                <a:srgbClr val="0070C0"/>
              </a:solidFill>
            </a:endParaRPr>
          </a:p>
          <a:p>
            <a:pPr marL="457200" indent="-457200" algn="just">
              <a:buFont typeface="Arial" panose="020B0604020202020204" pitchFamily="34" charset="0"/>
              <a:buChar char="•"/>
            </a:pPr>
            <a:r>
              <a:rPr lang="nl-BE" sz="2800" b="1" dirty="0">
                <a:solidFill>
                  <a:srgbClr val="0070C0"/>
                </a:solidFill>
              </a:rPr>
              <a:t>Markus 15:24 [HSV]</a:t>
            </a:r>
          </a:p>
          <a:p>
            <a:pPr marL="457200" indent="-457200" algn="just">
              <a:buFont typeface="Arial" panose="020B0604020202020204" pitchFamily="34" charset="0"/>
              <a:buChar char="•"/>
            </a:pPr>
            <a:endParaRPr lang="nl-BE" sz="2800" b="1" dirty="0">
              <a:solidFill>
                <a:srgbClr val="0070C0"/>
              </a:solidFill>
            </a:endParaRPr>
          </a:p>
          <a:p>
            <a:pPr algn="just"/>
            <a:r>
              <a:rPr lang="nl-BE" sz="2400" i="1" dirty="0">
                <a:solidFill>
                  <a:srgbClr val="0070C0"/>
                </a:solidFill>
              </a:rPr>
              <a:t>[24] En toen zij Hem gekruisigd hadden, verdeelden zij Zijn kleren: door het lot te werpen bepaalden zij wat ieder ervan nemen zou.</a:t>
            </a:r>
          </a:p>
          <a:p>
            <a:pPr algn="just"/>
            <a:endParaRPr lang="nl-BE" sz="2400" i="1" dirty="0">
              <a:solidFill>
                <a:srgbClr val="0070C0"/>
              </a:solidFill>
            </a:endParaRPr>
          </a:p>
        </p:txBody>
      </p:sp>
    </p:spTree>
    <p:extLst>
      <p:ext uri="{BB962C8B-B14F-4D97-AF65-F5344CB8AC3E}">
        <p14:creationId xmlns:p14="http://schemas.microsoft.com/office/powerpoint/2010/main" val="1016234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1186159" y="1352440"/>
            <a:ext cx="10342196" cy="3693319"/>
          </a:xfrm>
          <a:prstGeom prst="rect">
            <a:avLst/>
          </a:prstGeom>
          <a:solidFill>
            <a:schemeClr val="bg1">
              <a:alpha val="95000"/>
            </a:schemeClr>
          </a:solidFill>
        </p:spPr>
        <p:txBody>
          <a:bodyPr wrap="square" rtlCol="0">
            <a:spAutoFit/>
          </a:bodyPr>
          <a:lstStyle/>
          <a:p>
            <a:pPr algn="ctr"/>
            <a:r>
              <a:rPr lang="nl-BE" sz="3600" b="1" dirty="0">
                <a:solidFill>
                  <a:srgbClr val="C00000"/>
                </a:solidFill>
              </a:rPr>
              <a:t>Het zevenvoudig bloedvergieten bij Jezus</a:t>
            </a:r>
          </a:p>
          <a:p>
            <a:pPr algn="just"/>
            <a:endParaRPr lang="nl-BE" dirty="0"/>
          </a:p>
          <a:p>
            <a:pPr marL="457200" indent="-457200" algn="just">
              <a:buFont typeface="Arial" panose="020B0604020202020204" pitchFamily="34" charset="0"/>
              <a:buChar char="•"/>
            </a:pPr>
            <a:r>
              <a:rPr lang="nl-BE" sz="2400" b="1" i="1" dirty="0">
                <a:solidFill>
                  <a:srgbClr val="0070C0"/>
                </a:solidFill>
              </a:rPr>
              <a:t>Een soldaat stak een speer in Zijn zij</a:t>
            </a:r>
          </a:p>
          <a:p>
            <a:pPr marL="457200" indent="-457200" algn="just">
              <a:buFont typeface="Arial" panose="020B0604020202020204" pitchFamily="34" charset="0"/>
              <a:buChar char="•"/>
            </a:pPr>
            <a:endParaRPr lang="nl-BE" sz="2800" b="1" i="1" dirty="0">
              <a:solidFill>
                <a:srgbClr val="0070C0"/>
              </a:solidFill>
            </a:endParaRPr>
          </a:p>
          <a:p>
            <a:pPr marL="457200" indent="-457200" algn="just">
              <a:buFont typeface="Arial" panose="020B0604020202020204" pitchFamily="34" charset="0"/>
              <a:buChar char="•"/>
            </a:pPr>
            <a:r>
              <a:rPr lang="nl-BE" sz="2800" b="1" dirty="0">
                <a:solidFill>
                  <a:srgbClr val="0070C0"/>
                </a:solidFill>
              </a:rPr>
              <a:t>Johannes 19:34 [HSV]</a:t>
            </a:r>
          </a:p>
          <a:p>
            <a:pPr marL="457200" indent="-457200" algn="just">
              <a:buFont typeface="Arial" panose="020B0604020202020204" pitchFamily="34" charset="0"/>
              <a:buChar char="•"/>
            </a:pPr>
            <a:endParaRPr lang="nl-BE" sz="2800" b="1" dirty="0">
              <a:solidFill>
                <a:srgbClr val="0070C0"/>
              </a:solidFill>
            </a:endParaRPr>
          </a:p>
          <a:p>
            <a:pPr algn="just"/>
            <a:r>
              <a:rPr lang="nl-BE" sz="2400" i="1" dirty="0">
                <a:solidFill>
                  <a:srgbClr val="0070C0"/>
                </a:solidFill>
              </a:rPr>
              <a:t>[34] Maar één van de soldaten stak met een speer in Zijn zij en meteen kwam er bloed en water uit.</a:t>
            </a:r>
          </a:p>
          <a:p>
            <a:pPr algn="just"/>
            <a:endParaRPr lang="nl-BE" sz="2400" i="1" dirty="0">
              <a:solidFill>
                <a:srgbClr val="0070C0"/>
              </a:solidFill>
            </a:endParaRPr>
          </a:p>
        </p:txBody>
      </p:sp>
    </p:spTree>
    <p:extLst>
      <p:ext uri="{BB962C8B-B14F-4D97-AF65-F5344CB8AC3E}">
        <p14:creationId xmlns:p14="http://schemas.microsoft.com/office/powerpoint/2010/main" val="3673670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1165533" y="623670"/>
            <a:ext cx="10342196" cy="4985980"/>
          </a:xfrm>
          <a:prstGeom prst="rect">
            <a:avLst/>
          </a:prstGeom>
          <a:solidFill>
            <a:schemeClr val="bg1">
              <a:alpha val="95000"/>
            </a:schemeClr>
          </a:solidFill>
        </p:spPr>
        <p:txBody>
          <a:bodyPr wrap="square" rtlCol="0">
            <a:spAutoFit/>
          </a:bodyPr>
          <a:lstStyle/>
          <a:p>
            <a:pPr algn="ctr"/>
            <a:r>
              <a:rPr lang="nl-BE" sz="3600" b="1" dirty="0">
                <a:solidFill>
                  <a:srgbClr val="C00000"/>
                </a:solidFill>
              </a:rPr>
              <a:t>Het lot van ELKE mens?</a:t>
            </a:r>
          </a:p>
          <a:p>
            <a:pPr algn="just"/>
            <a:endParaRPr lang="nl-BE" dirty="0"/>
          </a:p>
          <a:p>
            <a:pPr marL="457200" indent="-457200" algn="just">
              <a:buFont typeface="Arial" panose="020B0604020202020204" pitchFamily="34" charset="0"/>
              <a:buChar char="•"/>
            </a:pPr>
            <a:r>
              <a:rPr lang="nl-BE" sz="2000" b="1" i="1" dirty="0">
                <a:solidFill>
                  <a:srgbClr val="0070C0"/>
                </a:solidFill>
              </a:rPr>
              <a:t>Elke mens staat onder het eeuwig oordeel van God, tenzij er redding door God is</a:t>
            </a:r>
          </a:p>
          <a:p>
            <a:pPr marL="457200" indent="-457200" algn="just">
              <a:buFont typeface="Arial" panose="020B0604020202020204" pitchFamily="34" charset="0"/>
              <a:buChar char="•"/>
            </a:pPr>
            <a:endParaRPr lang="nl-BE" sz="2800" b="1" i="1" dirty="0">
              <a:solidFill>
                <a:srgbClr val="0070C0"/>
              </a:solidFill>
            </a:endParaRPr>
          </a:p>
          <a:p>
            <a:pPr marL="457200" indent="-457200" algn="just">
              <a:buFont typeface="Arial" panose="020B0604020202020204" pitchFamily="34" charset="0"/>
              <a:buChar char="•"/>
            </a:pPr>
            <a:r>
              <a:rPr lang="nl-BE" sz="2400" b="1" dirty="0">
                <a:solidFill>
                  <a:srgbClr val="0070C0"/>
                </a:solidFill>
              </a:rPr>
              <a:t>Hebreeën 9:27 [HSV]</a:t>
            </a:r>
          </a:p>
          <a:p>
            <a:pPr algn="just"/>
            <a:r>
              <a:rPr lang="nl-BE" sz="2400" i="1" dirty="0">
                <a:solidFill>
                  <a:srgbClr val="0070C0"/>
                </a:solidFill>
              </a:rPr>
              <a:t>[27] En zoals het voor de mensen beschikt is dat zij eenmaal moeten </a:t>
            </a:r>
            <a:r>
              <a:rPr lang="nl-BE" sz="2400" b="1" i="1" dirty="0">
                <a:solidFill>
                  <a:srgbClr val="0070C0"/>
                </a:solidFill>
              </a:rPr>
              <a:t>sterven</a:t>
            </a:r>
            <a:r>
              <a:rPr lang="nl-BE" sz="2400" i="1" dirty="0">
                <a:solidFill>
                  <a:srgbClr val="0070C0"/>
                </a:solidFill>
              </a:rPr>
              <a:t> en dat daarna het </a:t>
            </a:r>
            <a:r>
              <a:rPr lang="nl-BE" sz="2400" b="1" i="1" dirty="0">
                <a:solidFill>
                  <a:srgbClr val="0070C0"/>
                </a:solidFill>
              </a:rPr>
              <a:t>oordeel</a:t>
            </a:r>
            <a:r>
              <a:rPr lang="nl-BE" sz="2400" i="1" dirty="0">
                <a:solidFill>
                  <a:srgbClr val="0070C0"/>
                </a:solidFill>
              </a:rPr>
              <a:t> volgt.</a:t>
            </a:r>
          </a:p>
          <a:p>
            <a:pPr algn="just"/>
            <a:endParaRPr lang="nl-BE" sz="2400" i="1" dirty="0">
              <a:solidFill>
                <a:srgbClr val="0070C0"/>
              </a:solidFill>
            </a:endParaRPr>
          </a:p>
          <a:p>
            <a:pPr marL="457200" indent="-457200" algn="just">
              <a:buFont typeface="Arial" panose="020B0604020202020204" pitchFamily="34" charset="0"/>
              <a:buChar char="•"/>
            </a:pPr>
            <a:r>
              <a:rPr lang="nl-BE" sz="2400" b="1" dirty="0">
                <a:solidFill>
                  <a:srgbClr val="0070C0"/>
                </a:solidFill>
              </a:rPr>
              <a:t>Romeinen 5:12 [HSV]</a:t>
            </a:r>
          </a:p>
          <a:p>
            <a:pPr algn="just"/>
            <a:r>
              <a:rPr lang="nl-BE" sz="2400" i="1" dirty="0">
                <a:solidFill>
                  <a:srgbClr val="0070C0"/>
                </a:solidFill>
              </a:rPr>
              <a:t>[12] Daarom, zoals door één mens de zonde in de wereld is gekomen, en door de zonde de dood, en zo de dood over </a:t>
            </a:r>
            <a:r>
              <a:rPr lang="nl-BE" sz="2400" b="1" i="1" dirty="0">
                <a:solidFill>
                  <a:srgbClr val="0070C0"/>
                </a:solidFill>
              </a:rPr>
              <a:t>alle mensen </a:t>
            </a:r>
            <a:r>
              <a:rPr lang="nl-BE" sz="2400" i="1" dirty="0">
                <a:solidFill>
                  <a:srgbClr val="0070C0"/>
                </a:solidFill>
              </a:rPr>
              <a:t>is gekomen, </a:t>
            </a:r>
            <a:r>
              <a:rPr lang="nl-BE" sz="2400" b="1" i="1" dirty="0">
                <a:solidFill>
                  <a:srgbClr val="0070C0"/>
                </a:solidFill>
              </a:rPr>
              <a:t>in wie allen gezondigd hebben</a:t>
            </a:r>
            <a:r>
              <a:rPr lang="nl-BE" sz="2400" i="1" dirty="0">
                <a:solidFill>
                  <a:srgbClr val="0070C0"/>
                </a:solidFill>
              </a:rPr>
              <a:t>.</a:t>
            </a:r>
          </a:p>
          <a:p>
            <a:pPr algn="just"/>
            <a:r>
              <a:rPr lang="nl-BE" sz="2400" i="1" dirty="0">
                <a:solidFill>
                  <a:srgbClr val="0070C0"/>
                </a:solidFill>
              </a:rPr>
              <a:t> </a:t>
            </a:r>
          </a:p>
        </p:txBody>
      </p:sp>
    </p:spTree>
    <p:extLst>
      <p:ext uri="{BB962C8B-B14F-4D97-AF65-F5344CB8AC3E}">
        <p14:creationId xmlns:p14="http://schemas.microsoft.com/office/powerpoint/2010/main" val="1080963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04F028B9-A231-4D80-BCEF-F0EFED176957}"/>
              </a:ext>
            </a:extLst>
          </p:cNvPr>
          <p:cNvSpPr txBox="1"/>
          <p:nvPr/>
        </p:nvSpPr>
        <p:spPr>
          <a:xfrm>
            <a:off x="1547935" y="5761736"/>
            <a:ext cx="9096129" cy="584775"/>
          </a:xfrm>
          <a:prstGeom prst="rect">
            <a:avLst/>
          </a:prstGeom>
          <a:solidFill>
            <a:schemeClr val="bg1">
              <a:alpha val="20000"/>
            </a:schemeClr>
          </a:solidFill>
        </p:spPr>
        <p:txBody>
          <a:bodyPr wrap="square" rtlCol="0">
            <a:spAutoFit/>
          </a:bodyPr>
          <a:lstStyle/>
          <a:p>
            <a:pPr algn="ctr"/>
            <a:r>
              <a:rPr lang="nl-BE" sz="3200" b="1" dirty="0">
                <a:solidFill>
                  <a:srgbClr val="FFFF99"/>
                </a:solidFill>
              </a:rPr>
              <a:t>Pasen 2022 – de rijkdom in Christus</a:t>
            </a:r>
          </a:p>
        </p:txBody>
      </p:sp>
    </p:spTree>
    <p:extLst>
      <p:ext uri="{BB962C8B-B14F-4D97-AF65-F5344CB8AC3E}">
        <p14:creationId xmlns:p14="http://schemas.microsoft.com/office/powerpoint/2010/main" val="884527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1089906" y="620331"/>
            <a:ext cx="10342196" cy="5847755"/>
          </a:xfrm>
          <a:prstGeom prst="rect">
            <a:avLst/>
          </a:prstGeom>
          <a:solidFill>
            <a:schemeClr val="bg1">
              <a:alpha val="95000"/>
            </a:schemeClr>
          </a:solidFill>
        </p:spPr>
        <p:txBody>
          <a:bodyPr wrap="square" rtlCol="0">
            <a:spAutoFit/>
          </a:bodyPr>
          <a:lstStyle/>
          <a:p>
            <a:pPr algn="ctr"/>
            <a:r>
              <a:rPr lang="nl-BE" sz="3600" b="1" dirty="0">
                <a:solidFill>
                  <a:srgbClr val="C00000"/>
                </a:solidFill>
              </a:rPr>
              <a:t>De tiende plaag van Egypte </a:t>
            </a:r>
          </a:p>
          <a:p>
            <a:pPr algn="just"/>
            <a:endParaRPr lang="nl-BE" dirty="0"/>
          </a:p>
          <a:p>
            <a:pPr marL="457200" indent="-457200" algn="just">
              <a:buFont typeface="Arial" panose="020B0604020202020204" pitchFamily="34" charset="0"/>
              <a:buChar char="•"/>
            </a:pPr>
            <a:r>
              <a:rPr lang="nl-BE" sz="2800" b="1" i="1" dirty="0">
                <a:solidFill>
                  <a:srgbClr val="0070C0"/>
                </a:solidFill>
              </a:rPr>
              <a:t>Exodus 11:4-7 [HSV]</a:t>
            </a:r>
          </a:p>
          <a:p>
            <a:pPr marL="457200" indent="-457200" algn="just">
              <a:buFont typeface="Arial" panose="020B0604020202020204" pitchFamily="34" charset="0"/>
              <a:buChar char="•"/>
            </a:pPr>
            <a:endParaRPr lang="nl-BE" sz="2800" b="1" i="1" dirty="0">
              <a:solidFill>
                <a:srgbClr val="0070C0"/>
              </a:solidFill>
            </a:endParaRPr>
          </a:p>
          <a:p>
            <a:pPr algn="just"/>
            <a:r>
              <a:rPr lang="nl-BE" sz="2400" i="1" dirty="0">
                <a:solidFill>
                  <a:srgbClr val="0070C0"/>
                </a:solidFill>
              </a:rPr>
              <a:t>[4] En Mozes zei: </a:t>
            </a:r>
            <a:r>
              <a:rPr lang="nl-BE" sz="2400" b="1" i="1" dirty="0">
                <a:solidFill>
                  <a:srgbClr val="0070C0"/>
                </a:solidFill>
              </a:rPr>
              <a:t>Zo zegt de HEERE</a:t>
            </a:r>
            <a:r>
              <a:rPr lang="nl-BE" sz="2400" i="1" dirty="0">
                <a:solidFill>
                  <a:srgbClr val="0070C0"/>
                </a:solidFill>
              </a:rPr>
              <a:t>: Omstreeks middernacht zal </a:t>
            </a:r>
            <a:r>
              <a:rPr lang="nl-BE" sz="2400" b="1" i="1" dirty="0">
                <a:solidFill>
                  <a:srgbClr val="0070C0"/>
                </a:solidFill>
              </a:rPr>
              <a:t>Ik</a:t>
            </a:r>
            <a:r>
              <a:rPr lang="nl-BE" sz="2400" i="1" dirty="0">
                <a:solidFill>
                  <a:srgbClr val="0070C0"/>
                </a:solidFill>
              </a:rPr>
              <a:t> uittrekken door het midden van Egypte.</a:t>
            </a:r>
          </a:p>
          <a:p>
            <a:pPr algn="just"/>
            <a:r>
              <a:rPr lang="nl-BE" sz="2400" i="1" dirty="0">
                <a:solidFill>
                  <a:srgbClr val="0070C0"/>
                </a:solidFill>
              </a:rPr>
              <a:t>[5] </a:t>
            </a:r>
            <a:r>
              <a:rPr lang="nl-BE" sz="2400" b="1" i="1" dirty="0">
                <a:solidFill>
                  <a:srgbClr val="0070C0"/>
                </a:solidFill>
              </a:rPr>
              <a:t>en alle eerstgeborenen in het land Egypte zullen sterven</a:t>
            </a:r>
            <a:r>
              <a:rPr lang="nl-BE" sz="2400" i="1" dirty="0">
                <a:solidFill>
                  <a:srgbClr val="0070C0"/>
                </a:solidFill>
              </a:rPr>
              <a:t>, van de eerstgeborene van de farao af, die op zijn troon zitten zou, tot de eerstgeborene van de slavin die achter de handmolen zit, en alle eerstgeborenen van het vee.</a:t>
            </a:r>
          </a:p>
          <a:p>
            <a:pPr algn="just"/>
            <a:r>
              <a:rPr lang="nl-BE" sz="2400" i="1" dirty="0">
                <a:solidFill>
                  <a:srgbClr val="0070C0"/>
                </a:solidFill>
              </a:rPr>
              <a:t>[6] Er zal een luid geschreeuw zijn in heel het land Egypte, zoals er nog nooit geweest is en zoals er ook nooit meer zijn zal.</a:t>
            </a:r>
          </a:p>
          <a:p>
            <a:pPr algn="just"/>
            <a:r>
              <a:rPr lang="nl-BE" sz="2400" i="1" dirty="0">
                <a:solidFill>
                  <a:srgbClr val="0070C0"/>
                </a:solidFill>
              </a:rPr>
              <a:t>[7] Maar bij alle Israëlieten zal nog geen hond zijn tong roeren tegen mens of dier. Zo zult u weten dat de HEERE </a:t>
            </a:r>
            <a:r>
              <a:rPr lang="nl-BE" sz="2400" b="1" i="1" dirty="0">
                <a:solidFill>
                  <a:srgbClr val="0070C0"/>
                </a:solidFill>
              </a:rPr>
              <a:t>onderscheid</a:t>
            </a:r>
            <a:r>
              <a:rPr lang="nl-BE" sz="2400" i="1" dirty="0">
                <a:solidFill>
                  <a:srgbClr val="0070C0"/>
                </a:solidFill>
              </a:rPr>
              <a:t> maakt tussen de Egyptenaren en de Israëlieten.</a:t>
            </a:r>
          </a:p>
          <a:p>
            <a:pPr algn="just"/>
            <a:endParaRPr lang="nl-BE" sz="2400" i="1" dirty="0">
              <a:solidFill>
                <a:srgbClr val="0070C0"/>
              </a:solidFill>
            </a:endParaRPr>
          </a:p>
        </p:txBody>
      </p:sp>
    </p:spTree>
    <p:extLst>
      <p:ext uri="{BB962C8B-B14F-4D97-AF65-F5344CB8AC3E}">
        <p14:creationId xmlns:p14="http://schemas.microsoft.com/office/powerpoint/2010/main" val="760639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1199909" y="166568"/>
            <a:ext cx="10342196" cy="6524863"/>
          </a:xfrm>
          <a:prstGeom prst="rect">
            <a:avLst/>
          </a:prstGeom>
          <a:solidFill>
            <a:schemeClr val="bg1">
              <a:alpha val="95000"/>
            </a:schemeClr>
          </a:solidFill>
        </p:spPr>
        <p:txBody>
          <a:bodyPr wrap="square" rtlCol="0">
            <a:spAutoFit/>
          </a:bodyPr>
          <a:lstStyle/>
          <a:p>
            <a:pPr algn="ctr"/>
            <a:r>
              <a:rPr lang="nl-BE" sz="3600" b="1" dirty="0">
                <a:solidFill>
                  <a:srgbClr val="C00000"/>
                </a:solidFill>
              </a:rPr>
              <a:t>Instelling van het Pascha </a:t>
            </a:r>
          </a:p>
          <a:p>
            <a:pPr algn="just"/>
            <a:endParaRPr lang="nl-BE" dirty="0"/>
          </a:p>
          <a:p>
            <a:pPr marL="457200" indent="-457200" algn="just">
              <a:buFont typeface="Arial" panose="020B0604020202020204" pitchFamily="34" charset="0"/>
              <a:buChar char="•"/>
            </a:pPr>
            <a:r>
              <a:rPr lang="nl-BE" sz="2800" b="1" i="1" dirty="0">
                <a:solidFill>
                  <a:srgbClr val="0070C0"/>
                </a:solidFill>
              </a:rPr>
              <a:t>Exodus 12:3,6-7,12-13 [HSV]</a:t>
            </a:r>
          </a:p>
          <a:p>
            <a:pPr algn="just"/>
            <a:r>
              <a:rPr lang="nl-BE" sz="2400" i="1" dirty="0">
                <a:solidFill>
                  <a:srgbClr val="0070C0"/>
                </a:solidFill>
              </a:rPr>
              <a:t>[3] Spreek tot heel de gemeenschap van Israël: Op de tiende dag van deze maand moet ieder voor zich een </a:t>
            </a:r>
            <a:r>
              <a:rPr lang="nl-BE" sz="2400" b="1" i="1" dirty="0">
                <a:solidFill>
                  <a:srgbClr val="0070C0"/>
                </a:solidFill>
              </a:rPr>
              <a:t>lam</a:t>
            </a:r>
            <a:r>
              <a:rPr lang="nl-BE" sz="2400" i="1" dirty="0">
                <a:solidFill>
                  <a:srgbClr val="0070C0"/>
                </a:solidFill>
              </a:rPr>
              <a:t> per familie nemen, een lam per gezin.</a:t>
            </a:r>
          </a:p>
          <a:p>
            <a:pPr algn="just"/>
            <a:r>
              <a:rPr lang="nl-BE" sz="2400" i="1" dirty="0">
                <a:solidFill>
                  <a:srgbClr val="0070C0"/>
                </a:solidFill>
              </a:rPr>
              <a:t>[6] U moet het in bewaring houden tot de veertiende dag van deze maand, en heel de verzamelde gemeenschap van Israël zal het </a:t>
            </a:r>
            <a:r>
              <a:rPr lang="nl-BE" sz="2400" b="1" i="1" dirty="0">
                <a:solidFill>
                  <a:srgbClr val="0070C0"/>
                </a:solidFill>
              </a:rPr>
              <a:t>slachten</a:t>
            </a:r>
            <a:r>
              <a:rPr lang="nl-BE" sz="2400" i="1" dirty="0">
                <a:solidFill>
                  <a:srgbClr val="0070C0"/>
                </a:solidFill>
              </a:rPr>
              <a:t> tegen het vallen van de avond.</a:t>
            </a:r>
          </a:p>
          <a:p>
            <a:pPr algn="just"/>
            <a:r>
              <a:rPr lang="nl-BE" sz="2400" i="1" dirty="0">
                <a:solidFill>
                  <a:srgbClr val="0070C0"/>
                </a:solidFill>
              </a:rPr>
              <a:t>[7] En zij zullen van het </a:t>
            </a:r>
            <a:r>
              <a:rPr lang="nl-BE" sz="2400" b="1" i="1" dirty="0">
                <a:solidFill>
                  <a:srgbClr val="0070C0"/>
                </a:solidFill>
              </a:rPr>
              <a:t>bloed</a:t>
            </a:r>
            <a:r>
              <a:rPr lang="nl-BE" sz="2400" i="1" dirty="0">
                <a:solidFill>
                  <a:srgbClr val="0070C0"/>
                </a:solidFill>
              </a:rPr>
              <a:t> nemen en het aan de beide deurposten strijken en aan de bovendorpel, aan de huizen waarin zij het eten zullen.</a:t>
            </a:r>
          </a:p>
          <a:p>
            <a:pPr algn="just"/>
            <a:r>
              <a:rPr lang="nl-BE" sz="2400" i="1" dirty="0">
                <a:solidFill>
                  <a:srgbClr val="0070C0"/>
                </a:solidFill>
              </a:rPr>
              <a:t>[12] Want </a:t>
            </a:r>
            <a:r>
              <a:rPr lang="nl-BE" sz="2400" b="1" i="1" dirty="0">
                <a:solidFill>
                  <a:srgbClr val="0070C0"/>
                </a:solidFill>
              </a:rPr>
              <a:t>Ik</a:t>
            </a:r>
            <a:r>
              <a:rPr lang="nl-BE" sz="2400" i="1" dirty="0">
                <a:solidFill>
                  <a:srgbClr val="0070C0"/>
                </a:solidFill>
              </a:rPr>
              <a:t> zal in deze nacht door het land Egypte trekken en alle eerstgeborenen in het land Egypte treffen, van de mensen tot het vee. En Ik zal aan al de </a:t>
            </a:r>
            <a:r>
              <a:rPr lang="nl-BE" sz="2400" b="1" i="1" dirty="0">
                <a:solidFill>
                  <a:srgbClr val="0070C0"/>
                </a:solidFill>
              </a:rPr>
              <a:t>goden</a:t>
            </a:r>
            <a:r>
              <a:rPr lang="nl-BE" sz="2400" i="1" dirty="0">
                <a:solidFill>
                  <a:srgbClr val="0070C0"/>
                </a:solidFill>
              </a:rPr>
              <a:t> van de Egyptenaren </a:t>
            </a:r>
            <a:r>
              <a:rPr lang="nl-BE" sz="2400" b="1" i="1" dirty="0" err="1">
                <a:solidFill>
                  <a:srgbClr val="0070C0"/>
                </a:solidFill>
              </a:rPr>
              <a:t>strafgerichten</a:t>
            </a:r>
            <a:r>
              <a:rPr lang="nl-BE" sz="2400" i="1" dirty="0">
                <a:solidFill>
                  <a:srgbClr val="0070C0"/>
                </a:solidFill>
              </a:rPr>
              <a:t> voltrekken, Ik , de HEERE.</a:t>
            </a:r>
          </a:p>
          <a:p>
            <a:pPr algn="just"/>
            <a:r>
              <a:rPr lang="nl-BE" sz="2400" i="1" dirty="0">
                <a:solidFill>
                  <a:srgbClr val="0070C0"/>
                </a:solidFill>
              </a:rPr>
              <a:t>[13] En het bloed zal u tot een teken zijn aan de huizen waarin u verblijft. Als </a:t>
            </a:r>
            <a:r>
              <a:rPr lang="nl-BE" sz="2400" b="1" i="1" dirty="0">
                <a:solidFill>
                  <a:srgbClr val="C00000"/>
                </a:solidFill>
              </a:rPr>
              <a:t>Ik</a:t>
            </a:r>
            <a:r>
              <a:rPr lang="nl-BE" sz="2400" i="1" dirty="0">
                <a:solidFill>
                  <a:srgbClr val="0070C0"/>
                </a:solidFill>
              </a:rPr>
              <a:t> het </a:t>
            </a:r>
            <a:r>
              <a:rPr lang="nl-BE" sz="2400" b="1" i="1" dirty="0">
                <a:solidFill>
                  <a:srgbClr val="C00000"/>
                </a:solidFill>
              </a:rPr>
              <a:t>bloed</a:t>
            </a:r>
            <a:r>
              <a:rPr lang="nl-BE" sz="2400" i="1" dirty="0">
                <a:solidFill>
                  <a:srgbClr val="0070C0"/>
                </a:solidFill>
              </a:rPr>
              <a:t> zie, zal Ik u </a:t>
            </a:r>
            <a:r>
              <a:rPr lang="nl-BE" sz="2400" b="1" i="1" dirty="0">
                <a:solidFill>
                  <a:srgbClr val="C00000"/>
                </a:solidFill>
              </a:rPr>
              <a:t>voorbijgaan</a:t>
            </a:r>
            <a:r>
              <a:rPr lang="nl-BE" sz="2400" i="1" dirty="0">
                <a:solidFill>
                  <a:srgbClr val="0070C0"/>
                </a:solidFill>
              </a:rPr>
              <a:t> en er zal geen plaag onder u zijn die verderf teweegbrengt, als Ik het land Egypte zal treffen.</a:t>
            </a:r>
          </a:p>
          <a:p>
            <a:pPr algn="just"/>
            <a:r>
              <a:rPr lang="nl-BE" sz="2400" i="1" dirty="0">
                <a:solidFill>
                  <a:srgbClr val="0070C0"/>
                </a:solidFill>
              </a:rPr>
              <a:t> </a:t>
            </a:r>
          </a:p>
        </p:txBody>
      </p:sp>
    </p:spTree>
    <p:extLst>
      <p:ext uri="{BB962C8B-B14F-4D97-AF65-F5344CB8AC3E}">
        <p14:creationId xmlns:p14="http://schemas.microsoft.com/office/powerpoint/2010/main" val="4026100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1089906" y="620331"/>
            <a:ext cx="10342196" cy="5109091"/>
          </a:xfrm>
          <a:prstGeom prst="rect">
            <a:avLst/>
          </a:prstGeom>
          <a:solidFill>
            <a:schemeClr val="bg1">
              <a:alpha val="95000"/>
            </a:schemeClr>
          </a:solidFill>
        </p:spPr>
        <p:txBody>
          <a:bodyPr wrap="square" rtlCol="0">
            <a:spAutoFit/>
          </a:bodyPr>
          <a:lstStyle/>
          <a:p>
            <a:pPr algn="ctr"/>
            <a:r>
              <a:rPr lang="nl-BE" sz="3600" b="1" dirty="0">
                <a:solidFill>
                  <a:srgbClr val="C00000"/>
                </a:solidFill>
              </a:rPr>
              <a:t>De heiligheid van het bloed </a:t>
            </a:r>
          </a:p>
          <a:p>
            <a:pPr algn="just"/>
            <a:endParaRPr lang="nl-BE" dirty="0"/>
          </a:p>
          <a:p>
            <a:pPr marL="457200" indent="-457200" algn="just">
              <a:buFont typeface="Arial" panose="020B0604020202020204" pitchFamily="34" charset="0"/>
              <a:buChar char="•"/>
            </a:pPr>
            <a:r>
              <a:rPr lang="nl-BE" sz="2800" b="1" i="1" dirty="0">
                <a:solidFill>
                  <a:srgbClr val="0070C0"/>
                </a:solidFill>
              </a:rPr>
              <a:t>Leviticus 17:10-11 [HSV]</a:t>
            </a:r>
          </a:p>
          <a:p>
            <a:pPr marL="457200" indent="-457200" algn="just">
              <a:buFont typeface="Arial" panose="020B0604020202020204" pitchFamily="34" charset="0"/>
              <a:buChar char="•"/>
            </a:pPr>
            <a:endParaRPr lang="nl-BE" sz="2800" b="1" i="1" dirty="0">
              <a:solidFill>
                <a:srgbClr val="0070C0"/>
              </a:solidFill>
            </a:endParaRPr>
          </a:p>
          <a:p>
            <a:pPr algn="just"/>
            <a:r>
              <a:rPr lang="nl-BE" sz="2400" i="1" dirty="0">
                <a:solidFill>
                  <a:srgbClr val="0070C0"/>
                </a:solidFill>
              </a:rPr>
              <a:t>[10] Iedereen uit het huis van Israël en van de vreemdelingen die in hun midden verblijven, die wat voor </a:t>
            </a:r>
            <a:r>
              <a:rPr lang="nl-BE" sz="2400" b="1" i="1" dirty="0">
                <a:solidFill>
                  <a:srgbClr val="0070C0"/>
                </a:solidFill>
              </a:rPr>
              <a:t>bloed</a:t>
            </a:r>
            <a:r>
              <a:rPr lang="nl-BE" sz="2400" i="1" dirty="0">
                <a:solidFill>
                  <a:srgbClr val="0070C0"/>
                </a:solidFill>
              </a:rPr>
              <a:t> dan ook gegeten heeft, tegen die persoon die dat bloed gegeten heeft, zal Ik Mijn aangezicht keren, en Ik zal hem uit het midden van zijn volk uitroeien.</a:t>
            </a:r>
          </a:p>
          <a:p>
            <a:pPr algn="just"/>
            <a:endParaRPr lang="nl-BE" sz="2400" i="1" dirty="0">
              <a:solidFill>
                <a:srgbClr val="0070C0"/>
              </a:solidFill>
            </a:endParaRPr>
          </a:p>
          <a:p>
            <a:pPr algn="just"/>
            <a:r>
              <a:rPr lang="nl-BE" sz="2400" i="1" dirty="0">
                <a:solidFill>
                  <a:srgbClr val="0070C0"/>
                </a:solidFill>
              </a:rPr>
              <a:t>[11] Want het leven van het vlees is in het </a:t>
            </a:r>
            <a:r>
              <a:rPr lang="nl-BE" sz="2400" b="1" i="1" dirty="0">
                <a:solidFill>
                  <a:srgbClr val="0070C0"/>
                </a:solidFill>
              </a:rPr>
              <a:t>bloed</a:t>
            </a:r>
            <a:r>
              <a:rPr lang="nl-BE" sz="2400" i="1" dirty="0">
                <a:solidFill>
                  <a:srgbClr val="0070C0"/>
                </a:solidFill>
              </a:rPr>
              <a:t>, en Ik heb dat Zelf voor u op het altaar gegeven om voor uw leven </a:t>
            </a:r>
            <a:r>
              <a:rPr lang="nl-BE" sz="2400" b="1" i="1" dirty="0">
                <a:solidFill>
                  <a:srgbClr val="0070C0"/>
                </a:solidFill>
              </a:rPr>
              <a:t>verzoening</a:t>
            </a:r>
            <a:r>
              <a:rPr lang="nl-BE" sz="2400" i="1" dirty="0">
                <a:solidFill>
                  <a:srgbClr val="0070C0"/>
                </a:solidFill>
              </a:rPr>
              <a:t> te doen. </a:t>
            </a:r>
            <a:r>
              <a:rPr lang="nl-BE" sz="2400" b="1" i="1" dirty="0">
                <a:solidFill>
                  <a:srgbClr val="C00000"/>
                </a:solidFill>
              </a:rPr>
              <a:t>Want het is het bloed dat door middel van het leven verzoening bewerkt</a:t>
            </a:r>
            <a:r>
              <a:rPr lang="nl-BE" sz="2400" i="1" dirty="0">
                <a:solidFill>
                  <a:srgbClr val="0070C0"/>
                </a:solidFill>
              </a:rPr>
              <a:t>.</a:t>
            </a:r>
          </a:p>
          <a:p>
            <a:pPr algn="just"/>
            <a:endParaRPr lang="nl-BE" sz="2400" i="1" dirty="0">
              <a:solidFill>
                <a:srgbClr val="0070C0"/>
              </a:solidFill>
            </a:endParaRPr>
          </a:p>
        </p:txBody>
      </p:sp>
    </p:spTree>
    <p:extLst>
      <p:ext uri="{BB962C8B-B14F-4D97-AF65-F5344CB8AC3E}">
        <p14:creationId xmlns:p14="http://schemas.microsoft.com/office/powerpoint/2010/main" val="3591694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1131157" y="135791"/>
            <a:ext cx="10342196" cy="6586418"/>
          </a:xfrm>
          <a:prstGeom prst="rect">
            <a:avLst/>
          </a:prstGeom>
          <a:solidFill>
            <a:schemeClr val="bg1">
              <a:alpha val="95000"/>
            </a:schemeClr>
          </a:solidFill>
        </p:spPr>
        <p:txBody>
          <a:bodyPr wrap="square" rtlCol="0">
            <a:spAutoFit/>
          </a:bodyPr>
          <a:lstStyle/>
          <a:p>
            <a:pPr algn="ctr"/>
            <a:r>
              <a:rPr lang="nl-BE" sz="3600" b="1" dirty="0">
                <a:solidFill>
                  <a:srgbClr val="C00000"/>
                </a:solidFill>
              </a:rPr>
              <a:t>De zevenvoudige bloedsprenkeling </a:t>
            </a:r>
          </a:p>
          <a:p>
            <a:pPr algn="just"/>
            <a:endParaRPr lang="nl-BE" dirty="0"/>
          </a:p>
          <a:p>
            <a:pPr marL="457200" indent="-457200" algn="just">
              <a:buFont typeface="Arial" panose="020B0604020202020204" pitchFamily="34" charset="0"/>
              <a:buChar char="•"/>
            </a:pPr>
            <a:r>
              <a:rPr lang="nl-BE" sz="2800" b="1" i="1" dirty="0">
                <a:solidFill>
                  <a:srgbClr val="0070C0"/>
                </a:solidFill>
              </a:rPr>
              <a:t>Leviticus 16:14-16 [HSV] (De Grote Verzoendag)</a:t>
            </a:r>
          </a:p>
          <a:p>
            <a:pPr marL="457200" indent="-457200" algn="just">
              <a:buFont typeface="Arial" panose="020B0604020202020204" pitchFamily="34" charset="0"/>
              <a:buChar char="•"/>
            </a:pPr>
            <a:endParaRPr lang="nl-BE" sz="2800" b="1" i="1" dirty="0">
              <a:solidFill>
                <a:srgbClr val="0070C0"/>
              </a:solidFill>
            </a:endParaRPr>
          </a:p>
          <a:p>
            <a:pPr algn="just"/>
            <a:r>
              <a:rPr lang="nl-BE" sz="2400" i="1" dirty="0">
                <a:solidFill>
                  <a:srgbClr val="0070C0"/>
                </a:solidFill>
              </a:rPr>
              <a:t>[14] Hij moet dan een deel van het bloed van de jonge stier nemen, en met zijn vinger op het verzoendeksel sprenkelen, aan de kant naar het oosten toe. En </a:t>
            </a:r>
            <a:r>
              <a:rPr lang="nl-BE" sz="2400" b="1" i="1" dirty="0">
                <a:solidFill>
                  <a:srgbClr val="0070C0"/>
                </a:solidFill>
              </a:rPr>
              <a:t>vóór het verzoendeksel </a:t>
            </a:r>
            <a:r>
              <a:rPr lang="nl-BE" sz="2400" i="1" dirty="0">
                <a:solidFill>
                  <a:srgbClr val="0070C0"/>
                </a:solidFill>
              </a:rPr>
              <a:t>moet hij </a:t>
            </a:r>
            <a:r>
              <a:rPr lang="nl-BE" sz="2400" b="1" i="1" dirty="0">
                <a:solidFill>
                  <a:srgbClr val="C00000"/>
                </a:solidFill>
              </a:rPr>
              <a:t>zeven keer </a:t>
            </a:r>
            <a:r>
              <a:rPr lang="nl-BE" sz="2400" i="1" dirty="0">
                <a:solidFill>
                  <a:srgbClr val="0070C0"/>
                </a:solidFill>
              </a:rPr>
              <a:t>met zijn vinger van dat bloed sprenkelen.</a:t>
            </a:r>
          </a:p>
          <a:p>
            <a:pPr algn="just"/>
            <a:endParaRPr lang="nl-BE" sz="2400" i="1" dirty="0">
              <a:solidFill>
                <a:srgbClr val="0070C0"/>
              </a:solidFill>
            </a:endParaRPr>
          </a:p>
          <a:p>
            <a:pPr algn="just"/>
            <a:r>
              <a:rPr lang="nl-BE" sz="2400" i="1" dirty="0">
                <a:solidFill>
                  <a:srgbClr val="0070C0"/>
                </a:solidFill>
              </a:rPr>
              <a:t>[15] Daarna moet hij de bok slachten die als zondoffer voor het volk bestemd is, en zijn bloed binnen het voorhangsel brengen. Hij moet met zijn bloed doen zoals hij met het bloed van de jonge stier gedaan heeft, en dat </a:t>
            </a:r>
            <a:r>
              <a:rPr lang="nl-BE" sz="2400" b="1" i="1" dirty="0">
                <a:solidFill>
                  <a:srgbClr val="0070C0"/>
                </a:solidFill>
              </a:rPr>
              <a:t>op het verzoendeksel </a:t>
            </a:r>
            <a:r>
              <a:rPr lang="nl-BE" sz="2400" i="1" dirty="0">
                <a:solidFill>
                  <a:srgbClr val="0070C0"/>
                </a:solidFill>
              </a:rPr>
              <a:t>en </a:t>
            </a:r>
            <a:r>
              <a:rPr lang="nl-BE" sz="2400" b="1" i="1" dirty="0">
                <a:solidFill>
                  <a:srgbClr val="0070C0"/>
                </a:solidFill>
              </a:rPr>
              <a:t>vóór het verzoendeksel </a:t>
            </a:r>
            <a:r>
              <a:rPr lang="nl-BE" sz="2400" i="1" dirty="0">
                <a:solidFill>
                  <a:srgbClr val="0070C0"/>
                </a:solidFill>
              </a:rPr>
              <a:t>sprenkelen.</a:t>
            </a:r>
          </a:p>
          <a:p>
            <a:pPr algn="just"/>
            <a:endParaRPr lang="nl-BE" sz="2400" i="1" dirty="0">
              <a:solidFill>
                <a:srgbClr val="0070C0"/>
              </a:solidFill>
            </a:endParaRPr>
          </a:p>
          <a:p>
            <a:pPr algn="just"/>
            <a:r>
              <a:rPr lang="nl-BE" sz="2400" i="1" dirty="0">
                <a:solidFill>
                  <a:srgbClr val="0070C0"/>
                </a:solidFill>
              </a:rPr>
              <a:t>[16] Zo moet hij over het heiligdom verzoening doen vanwege de </a:t>
            </a:r>
            <a:r>
              <a:rPr lang="nl-BE" sz="2400" b="1" i="1" dirty="0">
                <a:solidFill>
                  <a:srgbClr val="C00000"/>
                </a:solidFill>
              </a:rPr>
              <a:t>onreinheden</a:t>
            </a:r>
            <a:r>
              <a:rPr lang="nl-BE" sz="2400" i="1" dirty="0">
                <a:solidFill>
                  <a:srgbClr val="0070C0"/>
                </a:solidFill>
              </a:rPr>
              <a:t> van de Israëlieten en vanwege hun </a:t>
            </a:r>
            <a:r>
              <a:rPr lang="nl-BE" sz="2400" b="1" i="1" dirty="0">
                <a:solidFill>
                  <a:srgbClr val="C00000"/>
                </a:solidFill>
              </a:rPr>
              <a:t>overtredingen</a:t>
            </a:r>
            <a:r>
              <a:rPr lang="nl-BE" sz="2400" i="1" dirty="0">
                <a:solidFill>
                  <a:srgbClr val="0070C0"/>
                </a:solidFill>
              </a:rPr>
              <a:t>, overeenkomstig al hun </a:t>
            </a:r>
            <a:r>
              <a:rPr lang="nl-BE" sz="2400" b="1" i="1" dirty="0">
                <a:solidFill>
                  <a:srgbClr val="C00000"/>
                </a:solidFill>
              </a:rPr>
              <a:t>zonden</a:t>
            </a:r>
            <a:r>
              <a:rPr lang="nl-BE" sz="2400" i="1" dirty="0">
                <a:solidFill>
                  <a:srgbClr val="0070C0"/>
                </a:solidFill>
              </a:rPr>
              <a:t>. Zo moet hij ook doen met de tent van ontmoeting, die bij hen staat, te midden van hun onreinheden.</a:t>
            </a:r>
          </a:p>
        </p:txBody>
      </p:sp>
    </p:spTree>
    <p:extLst>
      <p:ext uri="{BB962C8B-B14F-4D97-AF65-F5344CB8AC3E}">
        <p14:creationId xmlns:p14="http://schemas.microsoft.com/office/powerpoint/2010/main" val="3947746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1124281" y="1668958"/>
            <a:ext cx="10342196" cy="3693319"/>
          </a:xfrm>
          <a:prstGeom prst="rect">
            <a:avLst/>
          </a:prstGeom>
          <a:solidFill>
            <a:schemeClr val="bg1">
              <a:alpha val="95000"/>
            </a:schemeClr>
          </a:solidFill>
        </p:spPr>
        <p:txBody>
          <a:bodyPr wrap="square" rtlCol="0">
            <a:spAutoFit/>
          </a:bodyPr>
          <a:lstStyle/>
          <a:p>
            <a:pPr algn="ctr"/>
            <a:r>
              <a:rPr lang="nl-BE" sz="3600" b="1" dirty="0">
                <a:solidFill>
                  <a:srgbClr val="C00000"/>
                </a:solidFill>
              </a:rPr>
              <a:t>Het zevenvoudig bloedvergieten bij Jezus</a:t>
            </a:r>
          </a:p>
          <a:p>
            <a:pPr algn="just"/>
            <a:endParaRPr lang="nl-BE" dirty="0"/>
          </a:p>
          <a:p>
            <a:pPr marL="457200" indent="-457200" algn="just">
              <a:buFont typeface="Arial" panose="020B0604020202020204" pitchFamily="34" charset="0"/>
              <a:buChar char="•"/>
            </a:pPr>
            <a:r>
              <a:rPr lang="nl-BE" sz="2400" b="1" i="1" dirty="0">
                <a:solidFill>
                  <a:srgbClr val="0070C0"/>
                </a:solidFill>
              </a:rPr>
              <a:t>Jezus zweette bloed in de Hof van </a:t>
            </a:r>
            <a:r>
              <a:rPr lang="nl-BE" sz="2400" b="1" i="1" dirty="0" err="1">
                <a:solidFill>
                  <a:srgbClr val="0070C0"/>
                </a:solidFill>
              </a:rPr>
              <a:t>Gethsemané</a:t>
            </a:r>
            <a:endParaRPr lang="nl-BE" sz="2400" b="1" i="1" dirty="0">
              <a:solidFill>
                <a:srgbClr val="0070C0"/>
              </a:solidFill>
            </a:endParaRPr>
          </a:p>
          <a:p>
            <a:pPr marL="457200" indent="-457200" algn="just">
              <a:buFont typeface="Arial" panose="020B0604020202020204" pitchFamily="34" charset="0"/>
              <a:buChar char="•"/>
            </a:pPr>
            <a:endParaRPr lang="nl-BE" sz="2800" b="1" i="1" dirty="0">
              <a:solidFill>
                <a:srgbClr val="0070C0"/>
              </a:solidFill>
            </a:endParaRPr>
          </a:p>
          <a:p>
            <a:pPr marL="457200" indent="-457200" algn="just">
              <a:buFont typeface="Arial" panose="020B0604020202020204" pitchFamily="34" charset="0"/>
              <a:buChar char="•"/>
            </a:pPr>
            <a:r>
              <a:rPr lang="nl-BE" sz="2800" b="1" dirty="0">
                <a:solidFill>
                  <a:srgbClr val="0070C0"/>
                </a:solidFill>
              </a:rPr>
              <a:t>Lukas 22:44 [HSV]</a:t>
            </a:r>
          </a:p>
          <a:p>
            <a:pPr marL="457200" indent="-457200" algn="just">
              <a:buFont typeface="Arial" panose="020B0604020202020204" pitchFamily="34" charset="0"/>
              <a:buChar char="•"/>
            </a:pPr>
            <a:endParaRPr lang="nl-BE" sz="2800" b="1" dirty="0">
              <a:solidFill>
                <a:srgbClr val="0070C0"/>
              </a:solidFill>
            </a:endParaRPr>
          </a:p>
          <a:p>
            <a:pPr algn="just"/>
            <a:r>
              <a:rPr lang="nl-BE" sz="2400" i="1" dirty="0">
                <a:solidFill>
                  <a:srgbClr val="0070C0"/>
                </a:solidFill>
              </a:rPr>
              <a:t>[44] En Hij kwam in zware zielenstrijd en bad des te vuriger. </a:t>
            </a:r>
          </a:p>
          <a:p>
            <a:pPr algn="just"/>
            <a:r>
              <a:rPr lang="nl-BE" sz="2400" i="1" dirty="0">
                <a:solidFill>
                  <a:srgbClr val="0070C0"/>
                </a:solidFill>
              </a:rPr>
              <a:t>En Zijn zweet werd als grote druppels </a:t>
            </a:r>
            <a:r>
              <a:rPr lang="nl-BE" sz="2400" b="1" i="1" dirty="0">
                <a:solidFill>
                  <a:srgbClr val="0070C0"/>
                </a:solidFill>
              </a:rPr>
              <a:t>bloed</a:t>
            </a:r>
            <a:r>
              <a:rPr lang="nl-BE" sz="2400" i="1" dirty="0">
                <a:solidFill>
                  <a:srgbClr val="0070C0"/>
                </a:solidFill>
              </a:rPr>
              <a:t>, die op de aarde neervielen.</a:t>
            </a:r>
          </a:p>
          <a:p>
            <a:pPr algn="just"/>
            <a:endParaRPr lang="nl-BE" sz="2400" i="1" dirty="0">
              <a:solidFill>
                <a:srgbClr val="0070C0"/>
              </a:solidFill>
            </a:endParaRPr>
          </a:p>
        </p:txBody>
      </p:sp>
    </p:spTree>
    <p:extLst>
      <p:ext uri="{BB962C8B-B14F-4D97-AF65-F5344CB8AC3E}">
        <p14:creationId xmlns:p14="http://schemas.microsoft.com/office/powerpoint/2010/main" val="1171103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1124281" y="1668958"/>
            <a:ext cx="10342196" cy="3323987"/>
          </a:xfrm>
          <a:prstGeom prst="rect">
            <a:avLst/>
          </a:prstGeom>
          <a:solidFill>
            <a:schemeClr val="bg1">
              <a:alpha val="95000"/>
            </a:schemeClr>
          </a:solidFill>
        </p:spPr>
        <p:txBody>
          <a:bodyPr wrap="square" rtlCol="0">
            <a:spAutoFit/>
          </a:bodyPr>
          <a:lstStyle/>
          <a:p>
            <a:pPr algn="ctr"/>
            <a:r>
              <a:rPr lang="nl-BE" sz="3600" b="1" dirty="0">
                <a:solidFill>
                  <a:srgbClr val="C00000"/>
                </a:solidFill>
              </a:rPr>
              <a:t>Het zevenvoudig bloedvergieten bij Jezus</a:t>
            </a:r>
          </a:p>
          <a:p>
            <a:pPr algn="just"/>
            <a:endParaRPr lang="nl-BE" dirty="0"/>
          </a:p>
          <a:p>
            <a:pPr marL="457200" indent="-457200" algn="just">
              <a:buFont typeface="Arial" panose="020B0604020202020204" pitchFamily="34" charset="0"/>
              <a:buChar char="•"/>
            </a:pPr>
            <a:r>
              <a:rPr lang="nl-BE" sz="2400" b="1" i="1" dirty="0">
                <a:solidFill>
                  <a:srgbClr val="0070C0"/>
                </a:solidFill>
              </a:rPr>
              <a:t>Jezus werd mishandeld in het huis van de hogepriester</a:t>
            </a:r>
          </a:p>
          <a:p>
            <a:pPr marL="457200" indent="-457200" algn="just">
              <a:buFont typeface="Arial" panose="020B0604020202020204" pitchFamily="34" charset="0"/>
              <a:buChar char="•"/>
            </a:pPr>
            <a:endParaRPr lang="nl-BE" sz="2800" b="1" i="1" dirty="0">
              <a:solidFill>
                <a:srgbClr val="0070C0"/>
              </a:solidFill>
            </a:endParaRPr>
          </a:p>
          <a:p>
            <a:pPr marL="457200" indent="-457200" algn="just">
              <a:buFont typeface="Arial" panose="020B0604020202020204" pitchFamily="34" charset="0"/>
              <a:buChar char="•"/>
            </a:pPr>
            <a:r>
              <a:rPr lang="nl-BE" sz="2800" b="1" dirty="0">
                <a:solidFill>
                  <a:srgbClr val="0070C0"/>
                </a:solidFill>
              </a:rPr>
              <a:t>Mattheüs 26:67 [HSV]</a:t>
            </a:r>
          </a:p>
          <a:p>
            <a:pPr marL="457200" indent="-457200" algn="just">
              <a:buFont typeface="Arial" panose="020B0604020202020204" pitchFamily="34" charset="0"/>
              <a:buChar char="•"/>
            </a:pPr>
            <a:endParaRPr lang="nl-BE" sz="2800" b="1" dirty="0">
              <a:solidFill>
                <a:srgbClr val="0070C0"/>
              </a:solidFill>
            </a:endParaRPr>
          </a:p>
          <a:p>
            <a:pPr algn="just"/>
            <a:r>
              <a:rPr lang="nl-BE" sz="2400" i="1" dirty="0">
                <a:solidFill>
                  <a:srgbClr val="0070C0"/>
                </a:solidFill>
              </a:rPr>
              <a:t>[67] Toen spuwden zij in Zijn gezicht en sloegen Hem met vuisten.</a:t>
            </a:r>
          </a:p>
          <a:p>
            <a:pPr algn="just"/>
            <a:endParaRPr lang="nl-BE" sz="2400" i="1" dirty="0">
              <a:solidFill>
                <a:srgbClr val="0070C0"/>
              </a:solidFill>
            </a:endParaRPr>
          </a:p>
        </p:txBody>
      </p:sp>
    </p:spTree>
    <p:extLst>
      <p:ext uri="{BB962C8B-B14F-4D97-AF65-F5344CB8AC3E}">
        <p14:creationId xmlns:p14="http://schemas.microsoft.com/office/powerpoint/2010/main" val="1458995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924902" y="1277072"/>
            <a:ext cx="10342196" cy="4431983"/>
          </a:xfrm>
          <a:prstGeom prst="rect">
            <a:avLst/>
          </a:prstGeom>
          <a:solidFill>
            <a:schemeClr val="bg1">
              <a:alpha val="95000"/>
            </a:schemeClr>
          </a:solidFill>
        </p:spPr>
        <p:txBody>
          <a:bodyPr wrap="square" rtlCol="0">
            <a:spAutoFit/>
          </a:bodyPr>
          <a:lstStyle/>
          <a:p>
            <a:pPr algn="ctr"/>
            <a:r>
              <a:rPr lang="nl-BE" sz="3600" b="1" dirty="0">
                <a:solidFill>
                  <a:srgbClr val="C00000"/>
                </a:solidFill>
              </a:rPr>
              <a:t>Het zevenvoudig bloedvergieten bij Jezus</a:t>
            </a:r>
          </a:p>
          <a:p>
            <a:pPr algn="just"/>
            <a:endParaRPr lang="nl-BE" dirty="0"/>
          </a:p>
          <a:p>
            <a:pPr marL="457200" indent="-457200" algn="just">
              <a:buFont typeface="Arial" panose="020B0604020202020204" pitchFamily="34" charset="0"/>
              <a:buChar char="•"/>
            </a:pPr>
            <a:r>
              <a:rPr lang="nl-BE" sz="2400" b="1" i="1" dirty="0">
                <a:solidFill>
                  <a:srgbClr val="0070C0"/>
                </a:solidFill>
              </a:rPr>
              <a:t>Jezus werd mishandeld tijdens het verhoor</a:t>
            </a:r>
          </a:p>
          <a:p>
            <a:pPr marL="457200" indent="-457200" algn="just">
              <a:buFont typeface="Arial" panose="020B0604020202020204" pitchFamily="34" charset="0"/>
              <a:buChar char="•"/>
            </a:pPr>
            <a:endParaRPr lang="nl-BE" sz="2800" b="1" i="1" dirty="0">
              <a:solidFill>
                <a:srgbClr val="0070C0"/>
              </a:solidFill>
            </a:endParaRPr>
          </a:p>
          <a:p>
            <a:pPr marL="457200" indent="-457200" algn="just">
              <a:buFont typeface="Arial" panose="020B0604020202020204" pitchFamily="34" charset="0"/>
              <a:buChar char="•"/>
            </a:pPr>
            <a:r>
              <a:rPr lang="nl-BE" sz="2800" b="1" dirty="0">
                <a:solidFill>
                  <a:srgbClr val="0070C0"/>
                </a:solidFill>
              </a:rPr>
              <a:t>Jesaja 50:6 [HSV]</a:t>
            </a:r>
          </a:p>
          <a:p>
            <a:pPr marL="457200" indent="-457200" algn="just">
              <a:buFont typeface="Arial" panose="020B0604020202020204" pitchFamily="34" charset="0"/>
              <a:buChar char="•"/>
            </a:pPr>
            <a:endParaRPr lang="nl-BE" sz="2800" b="1" dirty="0">
              <a:solidFill>
                <a:srgbClr val="0070C0"/>
              </a:solidFill>
            </a:endParaRPr>
          </a:p>
          <a:p>
            <a:pPr algn="just"/>
            <a:r>
              <a:rPr lang="nl-BE" sz="2400" i="1" dirty="0">
                <a:solidFill>
                  <a:srgbClr val="0070C0"/>
                </a:solidFill>
              </a:rPr>
              <a:t>[6] Ik geef Mijn rug aan hen die Mij slaan,</a:t>
            </a:r>
          </a:p>
          <a:p>
            <a:pPr algn="just"/>
            <a:r>
              <a:rPr lang="nl-BE" sz="2400" i="1" dirty="0">
                <a:solidFill>
                  <a:srgbClr val="0070C0"/>
                </a:solidFill>
              </a:rPr>
              <a:t>Mijn wangen aan hen die Mij de baard uitplukken.</a:t>
            </a:r>
          </a:p>
          <a:p>
            <a:pPr algn="just"/>
            <a:r>
              <a:rPr lang="nl-BE" sz="2400" i="1" dirty="0">
                <a:solidFill>
                  <a:srgbClr val="0070C0"/>
                </a:solidFill>
              </a:rPr>
              <a:t>Mijn gezicht verberg Ik niet</a:t>
            </a:r>
          </a:p>
          <a:p>
            <a:pPr algn="just"/>
            <a:r>
              <a:rPr lang="nl-BE" sz="2400" i="1" dirty="0">
                <a:solidFill>
                  <a:srgbClr val="0070C0"/>
                </a:solidFill>
              </a:rPr>
              <a:t>voor smaad en speeksel.</a:t>
            </a:r>
          </a:p>
          <a:p>
            <a:pPr algn="just"/>
            <a:endParaRPr lang="nl-BE" sz="2400" i="1" dirty="0">
              <a:solidFill>
                <a:srgbClr val="0070C0"/>
              </a:solidFill>
            </a:endParaRPr>
          </a:p>
        </p:txBody>
      </p:sp>
    </p:spTree>
    <p:extLst>
      <p:ext uri="{BB962C8B-B14F-4D97-AF65-F5344CB8AC3E}">
        <p14:creationId xmlns:p14="http://schemas.microsoft.com/office/powerpoint/2010/main" val="1388119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924902" y="1277072"/>
            <a:ext cx="10342196" cy="3693319"/>
          </a:xfrm>
          <a:prstGeom prst="rect">
            <a:avLst/>
          </a:prstGeom>
          <a:solidFill>
            <a:schemeClr val="bg1">
              <a:alpha val="95000"/>
            </a:schemeClr>
          </a:solidFill>
        </p:spPr>
        <p:txBody>
          <a:bodyPr wrap="square" rtlCol="0">
            <a:spAutoFit/>
          </a:bodyPr>
          <a:lstStyle/>
          <a:p>
            <a:pPr algn="ctr"/>
            <a:r>
              <a:rPr lang="nl-BE" sz="3600" b="1" dirty="0">
                <a:solidFill>
                  <a:srgbClr val="C00000"/>
                </a:solidFill>
              </a:rPr>
              <a:t>Het zevenvoudig bloedvergieten bij Jezus</a:t>
            </a:r>
          </a:p>
          <a:p>
            <a:pPr algn="just"/>
            <a:endParaRPr lang="nl-BE" dirty="0"/>
          </a:p>
          <a:p>
            <a:pPr marL="457200" indent="-457200" algn="just">
              <a:buFont typeface="Arial" panose="020B0604020202020204" pitchFamily="34" charset="0"/>
              <a:buChar char="•"/>
            </a:pPr>
            <a:r>
              <a:rPr lang="nl-BE" sz="2400" b="1" i="1" dirty="0">
                <a:solidFill>
                  <a:srgbClr val="0070C0"/>
                </a:solidFill>
              </a:rPr>
              <a:t>Jezus werd gegeseld door de soldaten van Pilatus</a:t>
            </a:r>
          </a:p>
          <a:p>
            <a:pPr marL="457200" indent="-457200" algn="just">
              <a:buFont typeface="Arial" panose="020B0604020202020204" pitchFamily="34" charset="0"/>
              <a:buChar char="•"/>
            </a:pPr>
            <a:endParaRPr lang="nl-BE" sz="2800" b="1" i="1" dirty="0">
              <a:solidFill>
                <a:srgbClr val="0070C0"/>
              </a:solidFill>
            </a:endParaRPr>
          </a:p>
          <a:p>
            <a:pPr marL="457200" indent="-457200" algn="just">
              <a:buFont typeface="Arial" panose="020B0604020202020204" pitchFamily="34" charset="0"/>
              <a:buChar char="•"/>
            </a:pPr>
            <a:r>
              <a:rPr lang="nl-BE" sz="2800" b="1" dirty="0">
                <a:solidFill>
                  <a:srgbClr val="0070C0"/>
                </a:solidFill>
              </a:rPr>
              <a:t>Mattheüs 27:26 [HSV]</a:t>
            </a:r>
          </a:p>
          <a:p>
            <a:pPr marL="457200" indent="-457200" algn="just">
              <a:buFont typeface="Arial" panose="020B0604020202020204" pitchFamily="34" charset="0"/>
              <a:buChar char="•"/>
            </a:pPr>
            <a:endParaRPr lang="nl-BE" sz="2800" b="1" dirty="0">
              <a:solidFill>
                <a:srgbClr val="0070C0"/>
              </a:solidFill>
            </a:endParaRPr>
          </a:p>
          <a:p>
            <a:pPr algn="just"/>
            <a:r>
              <a:rPr lang="nl-BE" sz="2400" i="1" dirty="0">
                <a:solidFill>
                  <a:srgbClr val="0070C0"/>
                </a:solidFill>
              </a:rPr>
              <a:t>[26] Toen liet hij </a:t>
            </a:r>
            <a:r>
              <a:rPr lang="nl-BE" sz="2400" i="1" dirty="0" err="1">
                <a:solidFill>
                  <a:srgbClr val="0070C0"/>
                </a:solidFill>
              </a:rPr>
              <a:t>Barabbas</a:t>
            </a:r>
            <a:r>
              <a:rPr lang="nl-BE" sz="2400" i="1" dirty="0">
                <a:solidFill>
                  <a:srgbClr val="0070C0"/>
                </a:solidFill>
              </a:rPr>
              <a:t> voor hen los, maar nadat hij Jezus gegeseld had, gaf hij Hem over om gekruisigd te worden.</a:t>
            </a:r>
          </a:p>
          <a:p>
            <a:pPr algn="just"/>
            <a:endParaRPr lang="nl-BE" sz="2400" i="1" dirty="0">
              <a:solidFill>
                <a:srgbClr val="0070C0"/>
              </a:solidFill>
            </a:endParaRPr>
          </a:p>
        </p:txBody>
      </p:sp>
    </p:spTree>
    <p:extLst>
      <p:ext uri="{BB962C8B-B14F-4D97-AF65-F5344CB8AC3E}">
        <p14:creationId xmlns:p14="http://schemas.microsoft.com/office/powerpoint/2010/main" val="15866626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1125</Words>
  <Application>Microsoft Office PowerPoint</Application>
  <PresentationFormat>Breedbeeld</PresentationFormat>
  <Paragraphs>116</Paragraphs>
  <Slides>14</Slides>
  <Notes>14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Calibri</vt:lpstr>
      <vt:lpstr>Calibri Light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Franky Loret</dc:creator>
  <cp:lastModifiedBy>Franky Loret</cp:lastModifiedBy>
  <cp:revision>863</cp:revision>
  <cp:lastPrinted>2021-09-14T18:43:01Z</cp:lastPrinted>
  <dcterms:created xsi:type="dcterms:W3CDTF">2018-09-23T12:23:26Z</dcterms:created>
  <dcterms:modified xsi:type="dcterms:W3CDTF">2022-04-16T14:46:32Z</dcterms:modified>
</cp:coreProperties>
</file>